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16" r:id="rId4"/>
    <p:sldId id="317" r:id="rId5"/>
    <p:sldId id="318" r:id="rId6"/>
    <p:sldId id="319" r:id="rId7"/>
    <p:sldId id="321" r:id="rId8"/>
    <p:sldId id="322" r:id="rId9"/>
    <p:sldId id="323" r:id="rId10"/>
    <p:sldId id="325" r:id="rId11"/>
    <p:sldId id="334" r:id="rId12"/>
    <p:sldId id="324" r:id="rId13"/>
    <p:sldId id="326" r:id="rId14"/>
    <p:sldId id="327" r:id="rId15"/>
    <p:sldId id="329" r:id="rId16"/>
    <p:sldId id="330" r:id="rId17"/>
    <p:sldId id="331" r:id="rId18"/>
    <p:sldId id="333" r:id="rId19"/>
    <p:sldId id="335" r:id="rId20"/>
    <p:sldId id="336" r:id="rId21"/>
    <p:sldId id="337" r:id="rId22"/>
    <p:sldId id="338" r:id="rId23"/>
    <p:sldId id="340" r:id="rId24"/>
    <p:sldId id="339" r:id="rId25"/>
    <p:sldId id="341" r:id="rId26"/>
    <p:sldId id="342" r:id="rId27"/>
    <p:sldId id="344" r:id="rId28"/>
    <p:sldId id="343" r:id="rId29"/>
    <p:sldId id="345" r:id="rId30"/>
    <p:sldId id="364" r:id="rId31"/>
    <p:sldId id="363" r:id="rId32"/>
    <p:sldId id="346" r:id="rId33"/>
    <p:sldId id="348" r:id="rId34"/>
    <p:sldId id="347" r:id="rId35"/>
    <p:sldId id="349" r:id="rId36"/>
    <p:sldId id="350" r:id="rId37"/>
    <p:sldId id="351" r:id="rId38"/>
    <p:sldId id="354" r:id="rId39"/>
    <p:sldId id="355" r:id="rId40"/>
    <p:sldId id="353" r:id="rId41"/>
    <p:sldId id="356" r:id="rId42"/>
    <p:sldId id="357" r:id="rId43"/>
    <p:sldId id="358" r:id="rId44"/>
    <p:sldId id="359" r:id="rId45"/>
    <p:sldId id="360" r:id="rId46"/>
    <p:sldId id="361" r:id="rId47"/>
    <p:sldId id="258" r:id="rId48"/>
    <p:sldId id="365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257"/>
          </p14:sldIdLst>
        </p14:section>
        <p14:section name="Main" id="{8F8D4F5C-E069-4925-8D8C-57840FE03CC9}">
          <p14:sldIdLst>
            <p14:sldId id="316"/>
            <p14:sldId id="317"/>
            <p14:sldId id="318"/>
            <p14:sldId id="319"/>
            <p14:sldId id="321"/>
            <p14:sldId id="322"/>
            <p14:sldId id="323"/>
            <p14:sldId id="325"/>
            <p14:sldId id="334"/>
            <p14:sldId id="324"/>
            <p14:sldId id="326"/>
            <p14:sldId id="327"/>
            <p14:sldId id="329"/>
            <p14:sldId id="330"/>
            <p14:sldId id="331"/>
            <p14:sldId id="333"/>
            <p14:sldId id="335"/>
            <p14:sldId id="336"/>
            <p14:sldId id="337"/>
            <p14:sldId id="338"/>
            <p14:sldId id="340"/>
            <p14:sldId id="339"/>
            <p14:sldId id="341"/>
            <p14:sldId id="342"/>
            <p14:sldId id="344"/>
            <p14:sldId id="343"/>
            <p14:sldId id="345"/>
            <p14:sldId id="364"/>
            <p14:sldId id="363"/>
            <p14:sldId id="346"/>
            <p14:sldId id="348"/>
            <p14:sldId id="347"/>
            <p14:sldId id="349"/>
            <p14:sldId id="350"/>
            <p14:sldId id="351"/>
            <p14:sldId id="354"/>
            <p14:sldId id="355"/>
            <p14:sldId id="353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nclusion" id="{FAAC3CD8-4D89-4EEB-BC6E-FC3060975D43}">
          <p14:sldIdLst>
            <p14:sldId id="2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78 435 24575,'1'27'0,"9"49"0,-3-32 0,10 73 0,19 181 0,-10 284 0,-26 63-1274,1 17-35,9-285 870,1 23-443,-12 89 2250,-5-280-5907,1 325 12645,6-347-9137,-1-186 1031,0 1 0,-1-1 0,1 1 0,0-1 0,1 1 0,-1-1 0,0 0 0,0 1 0,1-1 0,-1 1 0,1-1 0,-1 1 0,1-1 0,-1 0 0,1 0 0,0 1 0,0-1 0,0 0 0,-1 0 0,1 0 0,0 0 0,0 0 0,1 0 0,-1 0 0,0 0 0,0 0 0,0 0 0,1-1 0,-1 1 0,0 0 0,1-1 0,1 1 0,12 4 0,-1-1 0,1 0 0,0-1 0,15 1 0,63 1 0,331-24-636,-234 5 135,574-7-1596,0 40-5,-7 47 1438,-629-52 75,359 18 885,-227-18-311,680 41 874,-421-48 4590,-510-7-5449,0 0 0,-1-1 0,1 0 0,-1-1 0,1 0 0,9-4 0,-13 4 0,0 0 0,0 0 0,-1-1 0,1 1 0,-1-1 0,1-1 0,-1 1 0,0 0 0,0-1 0,0 0 0,3-5 0,-4 5 0,46-66 0,-42 58 0,-1 0 0,0 0 0,-1-1 0,6-16 0,14-78 0,-3 11 0,99-303-269,-2 9-213,-90 275 353,20-169 0,-33 37 65,-14 1-63,3-88 20,4-101 107,-42 3 0,33 432 0,-58-381 1046,25 208-763,-15-113-305,37 173 22,-16-119 0,-22-17 0,14 12 0,31 211 0,-10-29 0,3 6 0,7 32 0,2 4 0,-1 0 0,-7-21 0,8 30 0,0 0 0,0 1 0,0-1 0,0 0 0,-1 1 0,1-1 0,-1 1 0,0 0 0,0 0 0,0 0 0,0 0 0,-6-3 0,2 2 0,0 0 0,-1 0 0,1 1 0,-1 0 0,0 1 0,0 0 0,-11-2 0,-59-3 0,56 6 0,-467-5-1301,355 7 1133,-755-12-1558,106-12 1525,-431 14-751,795 10 897,-54-1-411,181 0 3066,5 18-331,182-1-2269,-15 1 0,112-17 0,0 1 0,0 0 0,0 0 0,0 1 0,-8 3 0,8-2 0,-1-1 0,0 0 0,-15 3 0,-26 1 0,-67-1 0,111-6 0,1 0 0,0 1 0,0-1 0,0 1 0,0 0 0,0 0 0,0 0 0,0 1 0,0 0 0,1 0 0,-1 0 0,0 1 0,1-1 0,0 1 0,-1 0 0,1 0 0,1 1 0,-5 3 0,-8 12 0,10-13 0,1 0 0,0 0 0,0 1 0,-5 9 0,-42 93 0,49-101-195,1-1 0,0 1 0,0 0 0,1-1 0,0 1 0,-1 8 0,2-2-6631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24575,'-1'13'0,"1"-5"0,0 0 0,0 0 0,1 0 0,1 9 0,-1-16 0,-1 1 0,1 0 0,-1 0 0,1 0 0,0-1 0,0 1 0,0 0 0,0-1 0,0 1 0,0-1 0,0 1 0,1-1 0,-1 1 0,0-1 0,1 0 0,-1 0 0,1 1 0,-1-1 0,1 0 0,0-1 0,-1 1 0,3 1 0,10 2 0,-1-1 0,1 0 0,-1-1 0,20 1 0,58-4 0,-38 0 0,-38 1-1365,-3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24575,'41'0'0,"385"12"0,-391-9 0,566 43 0,-221-26 0,-206-16 0,81 5 0,-35 4 0,12 1 0,-135-8 0,57 6 0,490 22 0,-244-18 0,-64 0 0,-80 0 0,1 0 0,266-15 0,-235-3 0,52 3 0,-325-2 0,21-4 0,10 0 0,33 0 104,9-1-1573,-72 6-5357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24575,'-1'10'0,"1"0"0,-2 0 0,0-1 0,0 1 0,0 0 0,-1-1 0,-1 0 0,0 1 0,0-1 0,-10 15 0,-3 0 0,0 0 0,-29 28 0,-1-4 0,-71 56 0,-61 29 0,89-74-1365,59-40-5461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0 24575,'0'3'0,"0"6"0,0 0 0,0 0 0,-1 0 0,0 0 0,0 0 0,-1 0 0,-1 0 0,-4 12 0,-2-3 0,0-2 0,-1 0 0,-1 0 0,-1 0 0,0-2 0,-16 16 0,-90 73 0,98-87 0,-43 34 0,-83 72 0,132-110-455,1 1 0,-17 23 0,24-27-6371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24575,'0'24'0,"-5"44"0,3-59 0,0 0 0,0 0 0,-1 0 0,0 0 0,-1 0 0,0-1 0,0 0 0,-7 9 0,-5 6 0,-1-2 0,-36 34 0,-46 32 0,57-53-67,7-7-582,-41 42 0,68-60-6177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24575,'0'11'0,"0"-5"0,1 0 0,-1 0 0,-1 1 0,1-1 0,-1 0 0,-1 0 0,1 0 0,-1 0 0,-2 6 0,-2-2 0,0 0 0,-1 0 0,0-1 0,0 0 0,-1 0 0,0-1 0,-19 14 0,-72 45 0,97-66 0,-114 68-682,-162 68-1,240-121-6143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24575,'0'3'0,"-1"0"0,1 0 0,-1 0 0,0 0 0,0 0 0,0-1 0,0 1 0,0 0 0,0-1 0,-1 1 0,1-1 0,-4 5 0,-3 2 0,-15 14 0,21-21 0,-36 30 0,-1-1 0,-82 48 0,105-69-120,-13 8-502,-33 14-1,42-24-6203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24575,'-1'8'0,"0"0"0,0 0 0,-1 0 0,0-1 0,0 1 0,-1-1 0,1 1 0,-2-1 0,1 0 0,-1 0 0,0 0 0,-1-1 0,-9 12 0,-4 2 0,-1-1 0,-36 28 0,-30 15-570,-106 58 1,183-115 343,-7 4-6600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45.5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3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79 24575,'-4'-1'0,"0"1"0,0-1 0,-1 0 0,1-1 0,0 1 0,0-1 0,-6-3 0,-5-2 0,-7-1 0,0 2 0,-35-6 0,-45-1 0,80 11 0,-258-15 0,-1 17 0,239 0 0,-11 2 0,-59 9 0,-50 17 0,-2 0 0,-71 13 0,80-13 0,112-18 0,0 1 0,-50 21 0,37-8 0,0 2 0,1 3 0,-63 45 0,63-40 0,-42 29 0,-117 106 0,203-161 0,1 0 0,0 1 0,1 1 0,0-1 0,0 2 0,1-1 0,0 1 0,1 0 0,0 1 0,1 0 0,1 0 0,-7 18 0,4-4 0,1 0 0,-4 37 0,9-47 0,1 1 0,1-1 0,0 0 0,1 1 0,4 20 0,-3-29 0,1 0 0,0-1 0,0 1 0,1-1 0,-1 1 0,2-1 0,-1 0 0,1 0 0,0-1 0,1 1 0,6 5 0,10 9 0,41 29 0,-52-42 0,40 26 0,1-1 0,76 34 0,-57-36 0,104 32 0,81 0 0,-129-42-359,211 9-1,133-29-780,-330-3 1031,256-5-482,64 0-155,594 7 1637,-1030 0-582,172-7 1363,-174 4-1610,0 0 0,-1-2 0,1-1 0,-1-1-1,0 0 1,30-16 0,-35 14-62,0 0 0,-1-2 0,0 0 0,27-25 0,-37 30 0,-1 1 0,0-1 0,0-1 0,0 1 0,-1-1 0,0 0 0,0 0 0,0 0 0,-1 0 0,0-1 0,-1 1 0,0-1 0,0 0 0,1-14 0,-2 7 0,-2-1 0,0 1 0,-1 0 0,-1-1 0,0 1 0,-1 0 0,-6-16 0,-4-6 0,-33-56 0,34 70 0,-1 1 0,-1 1 0,-1 0 0,-1 1 0,-1 1 0,0 1 0,-23-18 0,-3 3 0,-88-51 0,-58-14 0,186 97 0,-86-42-197,-2 4 0,-101-28 1,-313-63 196,-6 41 0,255 71-775,232 18-6051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24575,'-9'168'0,"-5"163"0,14-324 0,0 2 0,0-1 0,3 15 0,-3-22 0,0 0 0,0 1 0,1-1 0,-1 0 0,0 1 0,1-1 0,-1 0 0,1 0 0,-1 1 0,1-1 0,0 0 0,0 0 0,-1 0 0,1 0 0,0 0 0,0 0 0,0 0 0,0 0 0,0 0 0,0 0 0,1-1 0,-1 1 0,2 1 0,-2-2 0,0 0 0,0 0 0,0 0 0,0 0 0,0 0 0,0 0 0,0 0 0,0-1 0,0 1 0,0 0 0,0-1 0,0 1 0,0 0 0,0-1 0,0 1 0,0-1 0,0 0 0,-1 1 0,1-1 0,0 0 0,0 1 0,0-2 0,17-21 0,-14 17 0,25-37 0,-2-1 0,42-93 0,-55 103 0,13-30 0,-25 60 0,0 1 0,0-1 0,1 1 0,-1-1 0,6-4 0,-8 7 0,1 1 0,-1-1 0,1 1 0,-1-1 0,1 1 0,-1-1 0,1 1 0,-1 0 0,1-1 0,-1 1 0,1 0 0,-1 0 0,1-1 0,0 1 0,-1 0 0,1 0 0,0 0 0,-1 0 0,1-1 0,0 1 0,-1 0 0,1 0 0,0 0 0,-1 1 0,1-1 0,-1 0 0,1 0 0,0 0 0,-1 0 0,1 1 0,0-1 0,-1 0 0,1 0 0,-1 1 0,1-1 0,-1 1 0,1-1 0,-1 0 0,1 1 0,-1-1 0,1 1 0,-1-1 0,1 1 0,-1-1 0,1 2 0,3 7 0,0 0 0,-1 0 0,0 0 0,-1 0 0,0 0 0,0 1 0,0 10 0,0-9 0,17 125 0,39 251 0,-48-333 0,40 193 0,-42-220-1365,-1-4-5461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2:52:55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1089 0 24575,'-40'3'0,"-78"13"0,87-10 0,-139 28 0,140-25 0,0 0 0,0 2 0,-43 22 0,-118 83 0,107-64 0,71-44 0,1 0 0,0 1 0,1 0 0,0 0 0,1 2 0,0-1 0,0 1 0,-13 21 0,0 3 0,-77 131 0,90-147 0,1 1 0,2 0 0,0 0 0,1 1 0,1-1 0,0 1 0,0 23 0,3-24 0,1 1 0,4 33 0,-3-48 0,1 0 0,1 0 0,-1 0 0,1 0 0,0-1 0,0 1 0,0-1 0,1 1 0,0-1 0,0 0 0,0 0 0,1 0 0,7 8 0,-2-6 0,0 1 0,1-1 0,0 0 0,14 6 0,46 19 0,-57-26 0,79 28 0,126 29 0,144 12 0,-251-58 0,1-5 0,141-3 0,-238-9 0,289-6 0,-221 0 0,133-27 0,-200 30 0,0-1 0,0-1 0,0 0 0,-1-1 0,0-1 0,0 0 0,-1-1 0,0-1 0,0 0 0,21-19 0,33-33 0,-27 25 0,-2-2 0,39-46 0,-44 42 0,-2-2 0,30-54 0,-52 76 0,0-1 0,-1 0 0,-2-1 0,0 0 0,6-43 0,-7 14 0,-2-84 0,-4 124 0,1 4 0,-2 1 0,1-1 0,-3-11 0,3 18 0,-1 0 0,0-1 0,1 1 0,-1 0 0,0 0 0,0-1 0,-1 1 0,1 0 0,0 0 0,-1 0 0,1 0 0,-1 1 0,0-1 0,1 0 0,-1 1 0,-3-3 0,-16-7 0,0 0 0,0 1 0,-24-6 0,13 6 0,-1 2 0,-51-7 0,22 5 0,18 4 0,-58-2 0,-44 7 0,88 1 0,-890 1-1365,924-1-5461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21 419 24575,'1'20'0,"2"-1"0,0 1 0,8 30 0,3 13 0,6 99 0,-9-70 0,10 80 0,-9-18 0,-9-95 0,13 77 0,-10-98 0,-1-1 0,-2 71 0,-3-83 0,-1-7 0,2 22 0,0-38 0,-1 0 0,1 0 0,-1 0 0,1 0 0,0 0 0,-1 0 0,1 0 0,0 0 0,0-1 0,1 1 0,-1 0 0,0 0 0,1-1 0,-1 1 0,1-1 0,-1 1 0,1-1 0,-1 0 0,1 0 0,0 0 0,0 0 0,0 0 0,0 0 0,3 1 0,4 1 0,1-1 0,-1 0 0,0 0 0,11 0 0,483 36 0,-281-23 0,198 11 0,-257-18 0,41 1 0,-55 0 0,167 13 0,-195-12 0,108 11 0,323 33 0,-151-36 0,2-21 0,-372 2 0,311-9 0,-192 0 0,90-3 0,-169 14 0,-18 0 0,89-10 0,-120 6 0,-12 2 0,0 0 0,1-1 0,10-3 0,-19 4 0,1 0 0,0 0 0,-1 0 0,1 0 0,-1-1 0,0 1 0,1-1 0,-1 1 0,0-1 0,0 0 0,0 0 0,0 0 0,0 0 0,0 0 0,0-1 0,1-2 0,5-13 0,0 0 0,7-27 0,7-42 0,-12 43 0,107-539 0,-99 481 0,10-82 0,-11 66 0,-14 92 0,-1-47 0,-1 2 0,9 11 0,-6 40 0,2-30 0,-5-153 0,-1 123 0,0 75 0,0 2 0,0 0 0,0-1 0,-1 1 0,0-6 0,1 8 0,-1 1 0,1-1 0,0 0 0,0 0 0,-1 0 0,1 1 0,-1-1 0,1 0 0,-1 1 0,1-1 0,-1 0 0,1 1 0,-1-1 0,0 1 0,1-1 0,-1 0 0,0 1 0,1 0 0,-1-1 0,0 1 0,0-1 0,1 1 0,-2 0 0,-6-1 0,0 0 0,0 1 0,0 0 0,0 0 0,0 1 0,0 0 0,0 0 0,-9 4 0,-4-1 0,10-2 0,-186 33 0,-4-13 0,-342-15-1064,390-8 914,-9 0 150,-244 1 0,110 16-288,-13-1-16,22-11 623,-26-1 343,151 0 35,-170 7-569,167 0-128,-152 14 0,94-3 0,-41 5 0,58 8 0,-50 6 0,43-24 0,167-13 0,11 0 0,-58 11 0,76-8-1365,6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24575,'11'218'0,"-3"-78"0,-7-120 0,0 4 0,4 29 0,-4-47 0,0 0 0,0 0 0,1-1 0,0 1 0,0 0 0,0-1 0,1 0 0,-1 1 0,2-1 0,4 6 0,-6-9 0,0 1 0,1-1 0,-1-1 0,0 1 0,1 0 0,0-1 0,-1 1 0,1-1 0,0 0 0,0 0 0,0 0 0,0 0 0,0 0 0,0-1 0,0 1 0,0-1 0,0 0 0,0 0 0,0 0 0,6-1 0,-2 0 0,-1 0 0,0-1 0,0 0 0,0 0 0,0 0 0,0-1 0,-1 0 0,1 0 0,6-4 0,16-16 0,-2-2 0,35-39 0,-36 37 0,-7 7 0,0-1 0,19-30 0,-28 36 0,-1 0 0,0-1 0,-1 0 0,8-28 0,-14 41 0,3-9 0,-3 9 0,0 6 0,0 147 0,-3-73 0,2 371 0,0-441-341,0 1 0,1-1-1,2 12 1,1-4-6485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24575,'14'-12'0,"0"0"0,31-17 0,-27 17 0,10-5 0,0 1 0,1 2 0,1 0 0,0 2 0,1 1 0,42-8 0,-61 16 0,0 1 0,0 1 0,0 0 0,0 1 0,0 1 0,14 1 0,-23-1 0,0 0 0,1 0 0,-1 1 0,0-1 0,0 1 0,0-1 0,0 1 0,0 0 0,0 1 0,-1-1 0,1 0 0,3 5 0,0 0 0,0 1 0,0 0 0,5 11 0,-1-2 0,-1 0 0,-1 1 0,-1 1 0,10 36 0,-15-44 0,0 0 0,-1 0 0,0 0 0,-1 0 0,0 0 0,-1 0 0,0 0 0,-1 0 0,0 0 0,-5 16 0,-1-5 0,-2 0 0,0-1 0,-2 0 0,-25 36 0,18-32 0,-2 0 0,-1-1 0,-27 22 0,27-28 0,-1-2 0,-1 0 0,0-2 0,-1 0 0,-30 10 0,48-21 0,5-2 0,0 0 0,-1 0 0,1 0 0,0 0 0,0 0 0,0 0 0,0 0 0,0 1 0,-2 1 0,4-2 0,0-1 0,0 0 0,0 0 0,0 0 0,0 0 0,0 1 0,0-1 0,0 0 0,0 0 0,0 0 0,0 1 0,0-1 0,0 0 0,0 0 0,0 0 0,0 0 0,0 1 0,1-1 0,-1 0 0,0 0 0,0 0 0,0 0 0,0 0 0,0 0 0,0 1 0,1-1 0,-1 0 0,0 0 0,0 0 0,0 0 0,0 0 0,1 0 0,-1 0 0,0 0 0,0 0 0,0 0 0,0 0 0,1 0 0,-1 0 0,0 0 0,0 0 0,0 0 0,0 0 0,1 0 0,-1 0 0,11 2 0,54 0 0,113-9 0,44-27 0,-210 32-682,22-9-1,-20 5-6143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24575,'1'136'0,"-2"194"0,-4-241 0,-27 153 0,16-145 0,4 0 0,2 143 0,9-197 0,-2 1 0,-2-1 0,-19 81 0,9-68 33,-8 33-1431,20-73-5428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24575,'0'-4'0,"1"0"0,-1-1 0,1 1 0,0 0 0,1 0 0,-1 0 0,1-1 0,0 1 0,0 1 0,0-1 0,0 0 0,1 0 0,2-3 0,7-10 0,214-309 0,-219 317 0,28-35 0,-35 44 0,0 0 0,0 0 0,0 0 0,0-1 0,0 1 0,0 0 0,0 0 0,0 0 0,1 0 0,-1-1 0,0 1 0,0 0 0,0 0 0,0 0 0,0 0 0,1 0 0,-1-1 0,0 1 0,0 0 0,0 0 0,1 0 0,-1 0 0,0 0 0,0 0 0,0 0 0,0 0 0,1 0 0,-1 0 0,0 0 0,0 0 0,0 0 0,1 0 0,-1 0 0,0 0 0,0 0 0,1 0 0,-1 0 0,0 0 0,0 0 0,0 0 0,0 0 0,1 0 0,-1 0 0,0 1 0,0-1 0,0 0 0,0 0 0,1 0 0,-1 0 0,0 0 0,0 1 0,0-1 0,0 0 0,0 0 0,0 0 0,1 0 0,-1 1 0,0-1 0,0 0 0,0 0 0,0 0 0,0 1 0,0-1 0,1 17 0,-1-14 0,-9 182 0,6-149 0,-12 102 0,0-11 0,10-79 0,-2 0 0,-24 87 0,26-119-682,-3 24-1,6-27-6143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0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0 24575,'-1'81'0,"3"92"0,14-39 0,-2 23 0,19 350 0,-31 236-458,-3-397 315,1-287 143,-3 195 0,-21-2 0,-86 219-780,51-237 508,-299 1091 272,305-1129 231,-34 244 1,47-58-138,37-353-74,1-11 23,0 0 0,2 1 1,2 28-1,0-40 713,3-12-1974,-1-5-5608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24575,'20'-1'0,"-1"0"0,1-2 0,-1 0 0,34-11 0,-39 10 0,137-40-75,62-16-1352,364-69 1051,13 52 451,256 77-75,-349 48-653,17 0-615,30-30 910,0-19-768,-468 0 616,310-11 322,35 0 5296,-326 12-4376,201 6-666,-289-6-66,0 0 0,-1 1 0,13 2 0,-17-2 0,0-1 0,-1 1 0,1-1 0,-1 1 0,1 0 0,-1-1 0,1 1 0,-1 0 0,0 0 0,1 0 0,-1 0 0,0 0 0,0 1 0,0-1 0,0 0 0,2 3 0,-1 1 0,0 0 0,-1-1 0,0 1 0,0 0 0,0 0 0,-1 1 0,1-1 0,-2 10 0,1-10 0,-2 117 0,1-92 0,-4 99-375,-2 38-1124,-2 32 578,-16 313-650,-8 180-1349,12 0 1384,19 435-117,48 16 1767,-44-1115-120,15 525 848,-16-3 4126,-1-267-1776,0-268-10018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24575,'35'143'0,"-24"-104"0,35 133-546,13 54-2162,6 51-477,221 1421-2071,-174-696 3980,-30 6 1,-34-20 2341,-28-1 504,-22-522 3607,2-428-6935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24575,'2'1'0,"-1"0"0,0 0 0,1 1 0,-1-1 0,0 1 0,0-1 0,0 1 0,0-1 0,0 1 0,0-1 0,0 1 0,-1 0 0,1-1 0,0 3 0,1 2 0,35 90 0,9 26 0,-31-90 0,30 51 0,-41-77 0,0 0 0,0 0 0,1 0 0,0-1 0,1 1 0,-1-1 0,10 6 0,-14-10 0,1 0 0,0 0 0,-1 0 0,1 0 0,0 0 0,0 0 0,0-1 0,-1 1 0,1 0 0,0-1 0,0 0 0,0 1 0,0-1 0,0 0 0,0 0 0,0 0 0,0-1 0,0 1 0,0 0 0,0-1 0,0 1 0,-1-1 0,1 1 0,0-1 0,0 0 0,0 0 0,-1 0 0,1 0 0,-1 0 0,1 0 0,0-1 0,-1 1 0,3-3 0,3-4 0,-1-1 0,0 0 0,0 0 0,6-15 0,16-44 0,-21 52 0,65-192 0,-69 197 0,-2 22 0,-22 197 0,-1 25 0,19 20-1365,3-215-5461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24575,'1'-4'0,"0"-1"0,0 1 0,0 0 0,0-1 0,1 1 0,0 0 0,0 0 0,0 0 0,0 1 0,6-7 0,0-3 0,2-3 0,2-1 0,0 2 0,1 0 0,24-23 0,-27 29 0,1 0 0,0 1 0,1 0 0,0 1 0,0 0 0,0 1 0,22-7 0,8 2 0,0 1 0,0 3 0,67-3 0,-106 10 0,8-1 0,0 0 0,0 1 0,16 3 0,-23-3 0,0 1 0,-1 0 0,1 0 0,-1 1 0,1-1 0,-1 1 0,1 0 0,-1 0 0,0 0 0,0 0 0,0 0 0,0 1 0,-1-1 0,4 5 0,3 3 0,-1 2 0,0-1 0,-1 1 0,0 0 0,-1 1 0,5 15 0,-4-8 0,-2 0 0,0 0 0,3 33 0,-5-3 0,-3 1 0,-9 78 0,-20 62 0,22-162 0,-1-1 0,-1 0 0,-2 0 0,-20 38 0,24-54 0,-1-1 0,0 0 0,-17 18 0,-32 24 0,33-31 0,-6 6 0,29-28 0,1 0 0,0 0 0,0 0 0,-1 1 0,1-1 0,0 0 0,0 0 0,0 1 0,-1-1 0,1 0 0,0 1 0,0-1 0,0 0 0,0 1 0,0-1 0,0 0 0,0 1 0,0-1 0,0 0 0,0 1 0,0-1 0,0 0 0,0 1 0,0-1 0,0 0 0,0 1 0,0-1 0,0 0 0,0 1 0,0-1 0,0 0 0,1 1 0,0 0 0,-1-1 0,1 1 0,0 0 0,0-1 0,0 1 0,0-1 0,1 1 0,-1-1 0,1 1 0,19 5 0,0-1 0,-1-1 0,30 2 0,67-2 0,-101-4 0,127 0-1365,-122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22 24575,'1'-2'0,"0"1"0,0 0 0,1-1 0,-1 1 0,0 0 0,0 0 0,1 0 0,-1 0 0,1 0 0,-1 0 0,1 0 0,-1 1 0,1-1 0,-1 0 0,1 1 0,2-1 0,2-1 0,0 1 0,0 0 0,9 0 0,-9 2 0,0-1 0,1 1 0,-1 0 0,0 0 0,0 1 0,0-1 0,-1 1 0,1 1 0,0-1 0,-1 1 0,1 0 0,6 5 0,-5-3 0,0 1 0,-1 0 0,1 0 0,-1 0 0,0 1 0,-1 0 0,0 0 0,5 9 0,-6-9 0,-1 0 0,-1 0 0,1 0 0,-1 1 0,-1-1 0,1 1 0,-1-1 0,0 14 0,-1-4 0,-1 0 0,-5 31 0,4-34 0,-2 1 0,0-1 0,0 1 0,-1-1 0,-1-1 0,0 1 0,-1-1 0,-1 0 0,0 0 0,-1-1 0,-10 11 0,-91 84 0,47-50 0,61-55 0,-5 5 0,0 0 0,1 0 0,-9 12 0,14-17 0,0 0 0,0 0 0,0 0 0,0 1 0,0-1 0,0 0 0,0 0 0,0 5 0,1-6 0,0 0 0,0 0 0,0 0 0,0 0 0,1 0 0,-1 1 0,0-1 0,0 0 0,1 0 0,-1 0 0,1 0 0,-1 0 0,1 0 0,-1 0 0,1 0 0,-1 0 0,1 0 0,1 1 0,2 1 0,0 0 0,0-1 0,0 1 0,0-1 0,1 0 0,-1 0 0,1 0 0,-1-1 0,6 2 0,-2-1 0,118 31 0,0-5 0,154 13 0,-274-40 0,141 9 0,-144-9-97,0-1-1,0 0 1,0 0-1,0-1 1,0 1-1,0 0 1,1-1-1,-1 0 1,0 0-1,0 0 1,-1 0-1,1 0 0,5-4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24575,'0'21'0,"2"124"0,1-103 0,11 59 0,-12-91 0,0 0 0,1 0 0,0-1 0,1 1 0,0-1 0,5 9 0,-8-15 0,1 0 0,0-1 0,0 1 0,0 0 0,0-1 0,1 0 0,-1 1 0,1-1 0,-1 0 0,1 0 0,0-1 0,0 1 0,0-1 0,0 1 0,0-1 0,0 0 0,0 0 0,0 0 0,0 0 0,1-1 0,-1 1 0,4-1 0,-3 0 0,0 0 0,0-1 0,0 1 0,0-1 0,0 0 0,0 0 0,0 0 0,0 0 0,0-1 0,-1 0 0,1 1 0,-1-1 0,1-1 0,-1 1 0,0 0 0,1-1 0,-1 0 0,-1 0 0,1 0 0,0 0 0,2-4 0,8-12 0,-1-1 0,-1 0 0,11-27 0,16-28 0,-37 74 0,0-1 0,0-1 0,1 1 0,-1 0 0,1 0 0,2-2 0,-4 3 0,0 1 0,0 0 0,1 0 0,-1 0 0,0 0 0,0 0 0,0 0 0,1-1 0,-1 1 0,0 0 0,0 0 0,1 0 0,-1 0 0,0 0 0,0 0 0,0 0 0,1 0 0,-1 0 0,0 0 0,0 0 0,1 0 0,-1 0 0,0 0 0,0 0 0,0 0 0,1 1 0,-1-1 0,1 0 0,-1 1 0,1-1 0,-1 1 0,0-1 0,1 1 0,-1-1 0,0 1 0,1 0 0,-1-1 0,0 1 0,0-1 0,1 1 0,-1 0 0,11 42 0,10 85 0,-11 45 0,-10-103 0,-3 1 0,-22 132 0,3-91 0,22-110-85,0 0 0,-1-1-1,1 1 1,-1 0 0,1 0-1,-1 0 1,0 0 0,0-1-1,1 1 1,-1 0 0,0-1-1,-1 1 1,1-1 0,0 1-1,-2 1 1,-6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24575,'3'0'0,"0"-1"0,1 1 0,-1-1 0,0 0 0,4-1 0,5-2 0,182-37 0,-190 41 0,-1-1 0,0 1 0,1 0 0,-1 0 0,0 0 0,1 0 0,-1 1 0,0-1 0,1 1 0,3 1 0,-4-1 0,-1 0 0,0 1 0,0-1 0,0 1 0,0-1 0,0 1 0,0 0 0,0-1 0,0 1 0,-1 0 0,1 0 0,-1 0 0,3 5 0,2 4 0,-1 1 0,0-1 0,-1 1 0,0 0 0,-1 1 0,0-1 0,-1 0 0,0 1 0,-1-1 0,0 1 0,-2 0 0,-1 15 0,1-22 0,-1 0 0,0 0 0,0 0 0,0 0 0,-1-1 0,0 1 0,0-1 0,0 0 0,-1 0 0,0 0 0,-6 6 0,-6 4 0,-31 24 0,40-34 0,-7 6 0,0 0 0,1 1 0,0 1 0,1 0 0,0 1 0,-12 19 0,23-30 0,-1 0 0,0 0 0,1 0 0,0 0 0,-1 0 0,1 1 0,0-1 0,1 0 0,-1 4 0,1-5 0,0 0 0,0-1 0,0 1 0,0 0 0,1 0 0,-1 0 0,1-1 0,-1 1 0,1 0 0,0-1 0,-1 1 0,1 0 0,0-1 0,0 1 0,0-1 0,0 1 0,1-1 0,1 2 0,4 3 0,1 0 0,1 0 0,-1-1 0,1 0 0,0-1 0,0 0 0,15 5 0,-10-4 0,22 8-195,2-1 0,0-2 0,0-1 0,1-3 0,-1-1 0,44 0 0,-63-5-6631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24575,'7'-1'0,"0"0"0,0 0 0,-1 0 0,11-4 0,-2 0 0,18-5 0,-24 7 0,1-1 0,0 1 0,0 1 0,0 0 0,0 1 0,0 0 0,15 0 0,-22 1 0,-1 1 0,0-1 0,1 1 0,-1 0 0,0-1 0,0 1 0,0 0 0,0 0 0,1 1 0,-1-1 0,-1 0 0,1 1 0,0-1 0,0 1 0,0 0 0,-1-1 0,1 1 0,-1 0 0,1 0 0,-1 0 0,0 0 0,0 0 0,0 0 0,0 1 0,0-1 0,-1 0 0,1 0 0,0 3 0,1 7 0,0 0 0,-1 0 0,-1 0 0,0 15 0,0-22 0,-1 9 0,0 0 0,-1 0 0,0 0 0,-1 0 0,-1-1 0,0 1 0,-1-1 0,-12 23 0,13-28 0,-24 51 0,27-56 0,-1 0 0,1 1 0,0-1 0,1 0 0,-1 1 0,1-1 0,-1 0 0,1 1 0,0-1 0,0 0 0,1 6 0,-1-7 0,1-1 0,0 1 0,-1 0 0,1-1 0,0 1 0,0 0 0,0-1 0,0 1 0,0-1 0,0 0 0,0 1 0,1-1 0,-1 0 0,1 0 0,-1 1 0,1-1 0,-1 0 0,1 0 0,-1-1 0,1 1 0,0 0 0,3 0 0,7 3 0,-1-1 0,1-1 0,21 1 0,40-1 0,-40-2 0,5 0-120,213-3-1125,-220 1-5581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0 24575,'0'2'0</inkml:trace>
  <inkml:trace contextRef="#ctx0" brushRef="#br0" timeOffset="1">1 568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24575,'0'5'0,"0"8"0,0 5 0,0 4 0,0 2 0,0-1 0,0-2 0,4 1 0,1 0 0,1 2 0,0-3-8191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24575,'5'2'0,"6"0"0,3 1 0,0-1 0,2 3 0,0 0 0,1 0 0,-1-1 0,-3 0 0</inkml:trace>
  <inkml:trace contextRef="#ctx0" brushRef="#br0" timeOffset="1">548 129 24575,'3'0'0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24575,'0'4'-3027,"0"3"3027,0 2 1453,0 3-1453,-5 5 511,-6 2-511,-14 4 260,-8 3-260,2-4-7388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24575,'12'0'0,"0"1"0,-1 0 0,23 7 0,33 13 0,1 1 0,123 11 0,-127-24 0,254 16 0,2-24 0,-176-3 0,729 30-1014,-561-11 1014,-6-1 0,125 19-519,372 23-809,-105-23 381,-438-21 738,-35 2 1184,193 4 1659,-14-21-3591,-391 1-5869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  <inkml:trace contextRef="#ctx0" brushRef="#br0" timeOffset="1">622 622 24575,'2'4'0,"0"2"0,4 1 0,1 1 0,-2 3 0,0 1 0,-4 4 0,-5 7 0,-4 1 0,-4 2 0,-10 4 0,-11 11 0,0-1-8191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24575,'9'3'0,"11"2"0,7 0 0,4 0 0,1 1 0,-4 1 0,-2 2 0,-4 6 0,1 6 0,2 6 0,5 9 0,4 6 0,-3-5-8191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24575,'0'3'0,"0"8"0,0 2 0,0 2 0,0 4 0,-2-2 0,-1 2 0,1 5 0,0-2-8191</inkml:trace>
  <inkml:trace contextRef="#ctx0" brushRef="#br0" timeOffset="1">202 1041 24575,'0'7'0,"4"8"0,1 3 0,0 4 0,-2 6 0,0 7 0,-3 3 0,-2 2 0,0-5-8191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24575,'-1'2'0,"-5"0"0,-3 4 0,-4 2 0,-1 3 0,-2 2 0,0-1 0,3-3-8191</inkml:trace>
  <inkml:trace contextRef="#ctx0" brushRef="#br0" timeOffset="1">86 76 24575,'-2'0'0,"-4"-2"0,-14-10 0,-9-6 0,1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1044 24575,'0'0'-8191</inkml:trace>
  <inkml:trace contextRef="#ctx0" brushRef="#br0" timeOffset="1">12 176 24575,'0'-2'0,"0"-4"0,0-3 0,0-4 0,0-5 0,0-4 0,0-12 0,0-4 0,0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24575,'11'-11'0,"7"-9"0,3-5 0,3 0 0,-3 1 0,-1 4 0,-2 4 0,-4 1 0,-1 3 0,-3 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24:2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8:5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0 575 24575,'293'-250'0,"-240"210"0,2 2 0,2 3 0,106-49 0,-99 60 0,108-25 0,-117 38 0,101-6 0,-129 15 0,52-8 0,9-1 0,217 8 0,-170 4 0,574-1 0,-671 2 0,0 2 0,50 11 0,-4 0 0,77 13 0,35 4 0,-180-29 0,-1 1 0,1 1 0,-1 0 0,20 9 0,8 4 0,131 49 0,104 35 0,-124-57 0,-141-41 0,-1 1 0,0 1 0,-1 0 0,1 1 0,-1 0 0,13 12 0,-5-5 0,-14-12 0,-4-4 0,-6-7 0,-40-54 0,29 42 0,1 0 0,-21-41 0,30 50 0,1 0 0,0-1 0,1 0 0,0 0 0,1 0 0,1 0 0,-1-14 0,2 26 0,1 0 0,0 0 0,0-1 0,0 1 0,0 0 0,0 0 0,0 0 0,1 0 0,-1 0 0,0 0 0,0 0 0,1 0 0,-1 0 0,1-1 0,-1 2 0,1 0 0,-1 0 0,0 0 0,0 0 0,1 0 0,-1 0 0,0 0 0,0 0 0,1 0 0,-1 0 0,0 0 0,0 0 0,1 0 0,-1 0 0,0 0 0,0 0 0,1 0 0,-1 0 0,0 0 0,0 0 0,1 0 0,-1 0 0,0 0 0,0 1 0,1-1 0,-1 0 0,0 0 0,0 0 0,0 0 0,1 0 0,-1 1 0,0-1 0,4 4 0,0 1 0,-1-1 0,5 8 0,-6-10 0,59 95 0,-47-74 0,-2 1 0,11 31 0,-19-44 0,-1 0 0,0 1 0,-1-1 0,-1 1 0,0 0 0,0-1 0,-1 1 0,-3 22 0,2-30 0,0 0 0,0-1 0,0 1 0,0-1 0,0 0 0,-1 1 0,1-1 0,-1 0 0,0 0 0,0 0 0,0 0 0,0 0 0,-1 0 0,1-1 0,-1 1 0,0-1 0,0 1 0,0-1 0,0 0 0,0 0 0,0-1 0,0 1 0,-1-1 0,1 1 0,0-1 0,-6 1 0,-6 1 0,-1-1 0,0 0 0,0-1 0,-26-2 0,27 1 0,-197-2-1365,193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1.0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1197 24575,'0'-2'0,"1"0"0,-1 0 0,1 1 0,-1-1 0,1 0 0,-1 0 0,1 1 0,0-1 0,1-2 0,3-7 0,9-25 15,2 1-1,1 0 1,2 2-1,28-41 1,-17 34-76,2 1 1,65-61-1,-41 51-87,79-53-1,70-24-126,-106 73 275,156-57 0,115-9 0,-179 71 0,279-33 0,34 20 0,-102 36-21,3 25 134,-202 2 363,-134-3-410,177 5-12,-176 1-57,105 19-1,126 43 4,-23-5 0,6 15 0,-166-39 0,144 57 0,-238-83 0,-1 1 0,0 2 0,38 31 0,55 60 0,-95-85 0,8 6 0,56 57 0,-67-64 0,0 1 0,19 31 0,-29-38 0,-1 0 0,0 0 0,-1 1 0,6 22 0,-5-8 0,5 42 0,-8-38 0,-1 1 0,-4 56 0,-1-71 0,0 0 0,-1 0 0,-2 0 0,0 0 0,0 0 0,-11 19 0,-14 24 0,-55 85 0,58-111 0,-1-1 0,-65 61 0,57-61 0,-41 35 0,-153 109 0,-16-24 0,158-113 0,49-25 0,-118 40 0,118-45 0,28-8 0,-5 1 0,1 0 0,-1-1 0,-29 3 0,42-6 0,1-1 0,0 0 0,-1 0 0,1-1 0,0 1 0,-1 0 0,-2-2 0,4 2 0,1 0 0,-1 0 0,1-1 0,-1 1 0,1 0 0,-1-1 0,1 1 0,-1 0 0,1-1 0,-1 1 0,1-1 0,0 1 0,-1-1 0,1 1 0,0-1 0,-1 1 0,1-1 0,0 1 0,0-1 0,-1 1 0,1-1 0,0 1 0,0-1 0,0 0 0,0 1 0,0-1 0,0 1 0,0-1 0,0 1 0,0-1 0,0 0 0,0 1 0,0-2 0,2-2 0,-1-1 0,0 1 0,1-1 0,0 1 0,0-1 0,4-4 0,18-26 0,-9 15 0,84-125 0,-92 138 0,-11 14 0,-32 32 0,3 2 0,-37 58 0,61-83 0,0-1 0,1 1 0,1 0 0,1 1 0,0 0 0,1 0 0,1 0 0,0 1 0,-1 28 0,4-37 0,-1-1 0,-3 12 0,-3 12 0,8-32 0,0 1 0,0 0 0,0 0 0,0 0 0,0-1 0,0 1 0,1 0 0,-1 0 0,0 0 0,0-1 0,1 1 0,-1 0 0,0-1 0,1 1 0,-1 0 0,0-1 0,1 1 0,-1 0 0,1-1 0,0 1 0,-1-1 0,1 1 0,-1-1 0,1 1 0,0-1 0,-1 1 0,1-1 0,0 1 0,0-1 0,-1 0 0,1 0 0,0 1 0,0-1 0,-1 0 0,1 0 0,1 0 0,5 1 0,-1-1 0,0 1 0,12-2 0,-11 0 0,40-1 60,50-9 0,-75 7-357,0-1 0,0-1 0,-1-1 0,29-14 0,-40 17-6529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4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1510 24575,'1'0'0,"0"0"0,0 0 0,-1 0 0,1-1 0,0 1 0,0 0 0,0 0 0,0-1 0,-1 1 0,1 0 0,0-1 0,0 1 0,0-1 0,-1 1 0,1-1 0,0 1 0,0-2 0,9-13 0,-5 8 0,291-439-814,-252 389 814,3 2 0,2 2 0,3 3 0,1 2 0,3 2 0,1 2 0,78-43 0,-79 56-19,76-31 1,62-11-46,-43 17 40,-83 29 102,212-86 675,-55 33-636,7 23-126,-92 31 9,2 7 0,242-4 0,-92 11 0,-34-1 0,-111 11 0,183 20 0,-202-3 0,240 30 0,-93-7 0,264 31 0,-2-14 0,-174-15-733,-161-17 429,-90-10 156,168 41 0,-273-53 154,13 5 257,26 10 1,-41-14-204,1 1 0,0 0 0,-1 1 0,1-1 0,-1 1 0,0 0 0,0 0 0,7 8 0,104 108 208,-41-45-276,69 82 8,-105-109 0,47 75 0,-75-104 0,-1 1 0,-1 0 0,0 1 0,-2-1 0,9 44 0,7 111 0,-16-107 0,0 5 0,-3 84 0,-6-113 0,-2 0 0,-1 0 0,-15 51 0,10-54 0,-1 4 0,-25 65 0,34-104 0,-52 112 0,44-100 0,0 0 0,-2-1 0,0 0 0,-18 19 0,-8 6 0,-43 43 0,61-66 0,0-1 0,-30 19 0,12-10 0,-47 40 0,61-48 0,16-13 0,0 1 0,-13 13 0,20-19 0,0 1 0,0-1 0,0 0 0,-1 0 0,1 1 0,0-1 0,-1 0 0,1 0 0,0 0 0,-3 1 0,3-2 0,1 0 0,0 0 0,0 0 0,0 0 0,-1 0 0,1 0 0,0 0 0,0-1 0,0 1 0,-1 0 0,1 0 0,0 0 0,0 0 0,0 0 0,-1 0 0,1 0 0,0 0 0,0-1 0,0 1 0,0 0 0,-1 0 0,1 0 0,0 0 0,0-1 0,0 1 0,0 0 0,0 0 0,0 0 0,-1-1 0,-2-13 0,2-109 0,2 77 0,0 8 0,1 1 0,15-73 0,-12 88 0,1 1 0,1 0 0,1 0 0,1 1 0,1 0 0,17-27 0,-25 45 0,8-11 0,-10 13 0,0 0 0,0 0 0,0-1 0,0 1 0,0 0 0,1 0 0,-1 0 0,0 0 0,0-1 0,0 1 0,0 0 0,1 0 0,-1 0 0,0 0 0,0 0 0,0 0 0,1 0 0,-1 0 0,0 0 0,0 0 0,0 0 0,1 0 0,-1 0 0,0 0 0,0 0 0,0 0 0,1 0 0,-1 0 0,0 0 0,0 0 0,0 0 0,1 0 0,-1 0 0,0 0 0,0 0 0,0 0 0,1 1 0,-1-1 0,0 0 0,0 0 0,0 0 0,0 0 0,0 0 0,1 1 0,-1-1 0,0 0 0,0 0 0,0 0 0,0 1 0,0-1 0,0 0 0,0 0 0,0 0 0,0 1 0,1-1 0,-1 0 0,0 0 0,0 0 0,0 1 0,0-1 0,2 13 0,-1 0 0,0 0 0,-1 0 0,0 0 0,-1 0 0,-5 25 0,-3 1 0,-16 43 0,-7 25 0,29-88 0,0 1 0,2-1 0,0 35 0,3-18 0,9 39 0,-11-72 0,0-1 0,1 1 0,0 0 0,0 0 0,0 0 0,0 0 0,0-1 0,0 1 0,1 0 0,-1-1 0,1 0 0,2 4 0,-2-5 0,0 1 0,0-1 0,0 1 0,0-1 0,1 0 0,-1 0 0,0 0 0,1 0 0,-1 0 0,1-1 0,-1 1 0,0-1 0,1 1 0,3-1 0,24 1 0,-1-1 0,30-4 0,-50 3 0,0-1 0,0 0 0,-1 0 0,1-1 0,14-8 0,39-24 0,-33 17 0,113-78 0,-118 80-1365,-16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24575,'0'306'0,"0"-303"0,-1 0 0,1 0 0,1 0 0,-1 0 0,0 0 0,1 0 0,0 0 0,-1 0 0,1-1 0,0 1 0,1 0 0,-1 0 0,0 0 0,1-1 0,-1 1 0,1-1 0,0 1 0,0-1 0,0 0 0,0 0 0,1 0 0,-1 0 0,0 0 0,1 0 0,-1-1 0,1 1 0,0-1 0,-1 1 0,7 0 0,8 3 0,0 0 0,1-2 0,0 0 0,21 0 0,-34-2-124,-1-1 0,1 0 0,0 0 0,0 0 0,-1 0 0,1-1-1,0 0 1,-1 0 0,1-1 0,6-2 0,0-2-6702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8:49:06.8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24575,'6'1'0,"0"-1"0,0 1 0,-1 0 0,1 0 0,0 0 0,-1 1 0,1 0 0,7 4 0,3 3 0,20 14 0,-20-13 0,170 119 0,59 37 0,148 52-639,20-30 0,2-36 130,224 14 398,16-64 120,152-37-1743,-607-53 1384,284 18 353,139-5-395,-1-26 0,-522-2 392,-1-5 0,105-21 0,362-110 0,-536 130-1,328-106 84,-358 114-84,200-79 1825,-152 58-931,-1-3 1,46-31-1,-62 34-837,-1-2 1,47-46-1,152-143-56,-159 157 0,115-69 0,-171 117 0,44-27 0,71-55 0,-106 70 0,-1-2 0,37-47 0,-57 66 0,2-1 0,-1 0 0,-1 0 0,5-7 0,-6 10 0,-1 1 0,0 0 0,0-1 0,1 1 0,-1-1 0,0 1 0,0 0 0,0-1 0,0 1 0,1-1 0,-1 1 0,0-1 0,0 1 0,0 0 0,0-1 0,0 1 0,0-1 0,0 1 0,0-1 0,0 1 0,-1-1 0,1 1 0,0 0 0,0-1 0,0 1 0,0-1 0,-1 1 0,1-1 0,0 1 0,0 0 0,-1-1 0,1 1 0,0 0 0,-1-1 0,1 1 0,0 0 0,-1 0 0,1-1 0,0 1 0,-1 0 0,1 0 0,-1-1 0,1 1 0,0 0 0,-1 0 0,1 0 0,-1 0 0,1 0 0,-2 0 0,-2-1 0,0 1 0,0 0 0,0 0 0,0 1 0,0-1 0,-1 1 0,1 0 0,-4 2 0,-36 13 0,28-9 0,-96 44 0,39-16 0,67-32 0,2-2 0,0 1 0,0-1 0,0 1 0,1 0 0,-1 1 0,0-1 0,1 1 0,0-1 0,-4 5 0,7-7 0,0 0 0,0 0 0,-1 0 0,1 1 0,0-1 0,0 0 0,0 0 0,0 0 0,0 1 0,0-1 0,0 0 0,0 0 0,0 0 0,0 1 0,0-1 0,0 0 0,0 0 0,0 1 0,0-1 0,0 0 0,0 0 0,0 0 0,0 1 0,0-1 0,0 0 0,0 0 0,0 0 0,0 1 0,1-1 0,-1 0 0,0 0 0,0 0 0,0 0 0,0 1 0,0-1 0,1 0 0,-1 0 0,0 0 0,0 0 0,0 0 0,0 0 0,1 1 0,-1-1 0,0 0 0,0 0 0,0 0 0,1 0 0,-1 0 0,0 0 0,1 0 0,11 2 0,-11-2 0,131 0 0,-61-1 0,-58 0 0,-6 1 0,0 0 0,0 0 0,8 1 0,-13 0 0,0-1 0,-1 0 0,1 1 0,-1-1 0,1 1 0,-1-1 0,1 1 0,-1 0 0,0 0 0,1-1 0,-1 1 0,0 0 0,0 0 0,1 0 0,-1 1 0,0-1 0,0 0 0,0 0 0,1 2 0,0 2 0,0 0 0,0 0 0,-1 0 0,1 0 0,-1 0 0,1 10 0,-1 33 0,-1-34 0,-3 401-1365,3-400-5461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6:20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2061 334 24575,'-1'-3'0,"-1"1"0,0 0 0,1 0 0,-1 0 0,0 0 0,0 0 0,-1 0 0,1 0 0,0 1 0,-1-1 0,1 1 0,-1-1 0,1 1 0,-1 0 0,1 0 0,-6-1 0,-3 0 0,0 0 0,-19-1 0,-187-14 0,-185 8 0,302 13 0,-193 36 0,233-27 0,1 3 0,1 2 0,1 3 0,1 2 0,-78 45 0,107-52 0,1 2 0,1 0 0,0 2 0,1 1 0,-25 29 0,19-16 0,3 2 0,1 1 0,-24 43 0,10-6-203,3 2-1,-39 111 0,59-135 204,3 1 1,2 0-1,2 1 0,-4 101 0,13-105 0,2-1 0,12 76 0,-9-107 27,1 0 0,1 0-1,0-1 1,1 1 0,1-2 0,1 1 0,0-1 0,1-1-1,15 19 1,3-2 87,1 0 0,61 50 0,-46-49-114,2-1 0,0-2 0,2-3 0,1-1 0,104 37 0,-122-53 0,1-2 0,1-1 0,56 6 0,99-9 0,-126-8 0,113-21 0,57-31 0,-58 13 0,-125 32-42,295-79-470,-10-39 512,-286 106 0,-1-3 0,0-1 0,-3-2 0,70-59 0,-80 57 0,-1-2 0,-1-2 0,49-70 0,-62 75 0,-1-1 0,-2-1 0,0 0 0,-3-1 0,17-56 0,-21 50 68,-1 0-1,-1 0 1,-3-1-1,0-70 1,-5 87-47,-1 1 1,-1-1 0,-1 1-1,-1 0 1,-1 0 0,-1 0-1,0 1 1,-2 0 0,-21-37-1,-4 6-21,-77-88 0,-57-33 0,150 156 0,-1 1 0,-1 1 0,-39-23 0,-71-25 0,107 53 0,0 2 0,-29-7 0,-49-4 0,1 0 0,-23-6 0,-21-5 0,113 22 0,1-1 0,-47-22 0,56 21 0,-27-14 0,-64-21 0,53 24-1365,42 16-5461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9:18:27.1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2098 602 24575,'-72'2'0,"0"2"0,-79 15 0,68-5-2,-108 21-111,37-5-393,-114 25 421,7 21 101,221-61-16,-97 37 0,95-34 0,-46 27 0,55-26 33,-131 81 533,129-75-536,0 1 1,-43 43-1,49-38-30,-34 49 0,43-54 0,9-10 0,0 0 0,1 0 0,-15 34 0,20-37 0,1 0 0,0 0 0,0 1 0,2 0 0,0-1 0,-1 17 0,3-18 0,0 0 0,0 0 0,4 21 0,-2-26 0,0 0 0,0 0 0,1 0 0,0 0 0,0-1 0,1 1 0,4 6 0,3 1 0,0 0 0,0-1 0,2-1 0,-1 0 0,2 0 0,23 15 0,95 48 0,-117-67 0,388 171 0,18-40 0,-334-113-28,240 65-385,1-20 103,174-19-47,3-40-530,3-14 157,-177 0 560,-308 2 167,355-4-452,-1-15 37,-267 8 398,186-42 1,-232 36 43,-1-3 0,-1-2 0,-1-4 0,66-36 0,-25-2 935,-82 50-342,-2-1 1,34-33-1,-45 40-490,-1-1 0,0 1 0,0-1 0,0-1 0,-1 1 0,7-18 0,-7 10-130,0 1 1,-1-1 0,2-22-1,-4 22 3,-1 1 0,-1-1 0,-1 1 0,-1-1 0,0 1 0,-6-22 0,0 6 0,-3 0 0,-15-33 0,11 32 0,-2 1 0,-1 0 0,-2 1 0,-1 1 0,-25-28 0,-8 1-115,-3 3-1,-1 2 0,-115-78 1,48 51-116,-142-66-1,-309-125 232,168 112-901,-8 27-1,-187-30-32,371 99 892,-9-1-158,168 47 256,-98-8 1,59 18-247,71 6-4020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24575,'3'0'0,"4"0"0,6 0 0,4 0 0,1 0 0,2 0 0,-2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24575,'0'205'0,"0"-275"0,0-82 0,0 145 0,1-1 0,-1 1 0,1 0 0,0 0 0,0 0 0,1 1 0,0-1 0,4-7 0,-5 12 0,0 1 0,0-1 0,0 1 0,0 0 0,0 0 0,1 0 0,-1 0 0,1 0 0,-1 0 0,1 0 0,-1 0 0,1 0 0,-1 0 0,1 1 0,0-1 0,-1 1 0,3-1 0,5 0 0,-1 0 0,11-1 0,-14 2 0,18-1 0,-1 1 0,1 0 0,43 8 0,-58-6 0,-1 0 0,1 1 0,-1-1 0,0 1 0,0 1 0,11 6 0,-14-8 0,-1 1 0,1 0 0,0 1 0,-1-1 0,0 0 0,0 1 0,0 0 0,0 0 0,0 0 0,-1 0 0,4 8 0,-6-11 0,1 1 0,-1-1 0,1 1 0,-1-1 0,0 1 0,1-1 0,-1 1 0,0 0 0,0-1 0,0 1 0,0-1 0,0 1 0,-1-1 0,1 1 0,0-1 0,-1 1 0,1-1 0,-1 1 0,0 1 0,-1 0 0,0-1 0,1 0 0,-1 0 0,0 1 0,0-1 0,-1 0 0,1-1 0,0 1 0,0 0 0,-3 1 0,-3 1 0,0 0 0,-1-1 0,1 0 0,0 0 0,-1-1 0,-10 2 0,14-4 0,0 1 0,0 0 0,0 0 0,-1 0 0,1 0 0,0 1 0,-5 2 0,9-3 0,0 0 0,-1 0 0,1 0 0,0 0 0,0 0 0,-1 0 0,1 0 0,0 0 0,0 1 0,0-1 0,0 1 0,1-1 0,-1 0 0,0 1 0,1-1 0,-1 1 0,1 0 0,-1-1 0,1 1 0,0-1 0,-1 1 0,1 0 0,0 3 0,0-2 0,1 0 0,-1 1 0,0-1 0,1 1 0,0-1 0,0 1 0,0-1 0,0 0 0,0 0 0,1 1 0,-1-1 0,1 0 0,0 0 0,0-1 0,0 1 0,0 0 0,1-1 0,-1 1 0,1-1 0,0 0 0,3 3 0,2 2-40,-6-5-225,1 1 0,1-1 0,-1 0 0,4 2 0,2 1-6561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24575,'1'9'-4108,"5"5"4851,0 0 13,-3 3-295,0 0 1,1 24-1,-3-27-257,0-1 0,1 0 1,0 0-1,1 0 0,7 20 0,-7-26-204,0 0 0,1 0 0,-1 0 0,2-1 0,-1 0 0,1 1 0,0-2 0,0 1 0,8 6 0,-9-9 0,0 0 0,0 0 0,0-1 0,1 0 0,-1 0 0,1 0 0,-1 0 0,1 0 0,0-1 0,0 0 0,0 0 0,0-1 0,0 1 0,0-1 0,6 0 0,-6-1 0,0 0 0,0 0 0,-1 0 0,1-1 0,-1 1 0,1-1 0,-1 0 0,0-1 0,0 1 0,0-1 0,0 1 0,5-6 0,3-3 0,0-1 0,12-16 0,-14 15 0,-1 0 0,0-1 0,-1 0 0,0-1 0,9-25 0,-17 39 0,1-2 0,0 0 0,1 0 0,-1 1 0,0-1 0,4-4 0,-5 7 0,0 0 0,0-1 0,0 1 0,1 0 0,-1 0 0,0 0 0,0-1 0,1 1 0,-1 0 0,0 0 0,0 0 0,1 0 0,-1 0 0,0 0 0,0-1 0,1 1 0,-1 0 0,0 0 0,1 0 0,-1 0 0,0 0 0,0 0 0,1 0 0,-1 0 0,1 0 0,-1 1 0,1-1 0,0 1 0,-1-1 0,1 0 0,0 1 0,-1-1 0,1 1 0,-1 0 0,1-1 0,-1 1 0,1-1 0,-1 1 0,0 0 0,1 1 0,9 19 0,-2 2 0,0-1 0,7 38 0,-12-48 0,8 41 0,-6-29 0,0 0 0,14 37 0,-18-59 0,0 1 0,0-1 0,1 1 0,-1-1 0,1 1 0,0-1 0,-1 0 0,1 1 0,0-1 0,0 0 0,0 0 0,5 3 0,-3-4 0,-1 1 0,1 0 0,0-1 0,-1 0 0,1 0 0,0 0 0,0 0 0,0-1 0,5 1 0,24 0-1365,2-2-5461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9:16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24575,'14'0'0,"0"0"0,1-2 0,-1 1 0,0-2 0,-1 0 0,1-1 0,0 0 0,-1-1 0,0 0 0,18-11 0,-26 13 0,0-1 0,0 1 0,0-1 0,-1 0 0,0-1 0,0 1 0,6-9 0,-9 11 0,1 0 0,-1 0 0,0 0 0,0 0 0,0 0 0,0 0 0,-1 0 0,1 0 0,0 0 0,-1 0 0,0 0 0,1 0 0,-1-1 0,0 1 0,0 0 0,0 0 0,0-1 0,-1 1 0,1 0 0,-1 0 0,1 0 0,-1 0 0,-1-3 0,1 3 0,0 1 0,0 0 0,0-1 0,0 1 0,-1 0 0,1 0 0,0 0 0,-1 0 0,1 0 0,-1 0 0,1 1 0,-1-1 0,1 0 0,-1 1 0,0-1 0,1 1 0,-1 0 0,0-1 0,1 1 0,-1 0 0,0 0 0,1 0 0,-1 0 0,0 0 0,1 0 0,-4 1 0,-1 1 0,-1-1 0,1 1 0,0 0 0,0 0 0,-10 6 0,12-5 0,-1 0 0,1 0 0,0 1 0,0-1 0,0 1 0,1 0 0,0 0 0,-1 0 0,1 1 0,1-1 0,-1 1 0,-2 5 0,-3 8 0,-9 37 0,10-31 0,3-11 0,0 1 0,1 0 0,1 0 0,0 1 0,1-1 0,2 23 0,-1-34 0,0-1 0,1 0 0,-1 1 0,1-1 0,0 0 0,-1 0 0,1 0 0,0 1 0,0-1 0,1 0 0,-1 0 0,0 0 0,1-1 0,-1 1 0,1 0 0,-1 0 0,1-1 0,0 1 0,0-1 0,0 0 0,0 1 0,0-1 0,0 0 0,0 0 0,0 0 0,0 0 0,0-1 0,3 1 0,6 2 0,1-1 0,-1-1 0,1 0 0,16-1 0,-21 0 0,37 0 0,68-1 0,-85-3-1365,-17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8DB-0F0E-4385-9072-C2B7AE2C34B9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132FD-01D4-48A0-99BC-D84F4CDF8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7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132FD-01D4-48A0-99BC-D84F4CDF83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9" Type="http://schemas.openxmlformats.org/officeDocument/2006/relationships/customXml" Target="../ink/ink40.xml"/><Relationship Id="rId21" Type="http://schemas.openxmlformats.org/officeDocument/2006/relationships/image" Target="../media/image30.png"/><Relationship Id="rId34" Type="http://schemas.openxmlformats.org/officeDocument/2006/relationships/customXml" Target="../ink/ink37.xml"/><Relationship Id="rId42" Type="http://schemas.openxmlformats.org/officeDocument/2006/relationships/image" Target="../media/image40.png"/><Relationship Id="rId47" Type="http://schemas.openxmlformats.org/officeDocument/2006/relationships/customXml" Target="../ink/ink44.xml"/><Relationship Id="rId50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32.xml"/><Relationship Id="rId32" Type="http://schemas.openxmlformats.org/officeDocument/2006/relationships/customXml" Target="../ink/ink36.xml"/><Relationship Id="rId37" Type="http://schemas.openxmlformats.org/officeDocument/2006/relationships/image" Target="../media/image38.png"/><Relationship Id="rId40" Type="http://schemas.openxmlformats.org/officeDocument/2006/relationships/image" Target="../media/image39.png"/><Relationship Id="rId45" Type="http://schemas.openxmlformats.org/officeDocument/2006/relationships/customXml" Target="../ink/ink4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4.xml"/><Relationship Id="rId36" Type="http://schemas.openxmlformats.org/officeDocument/2006/relationships/customXml" Target="../ink/ink38.xml"/><Relationship Id="rId49" Type="http://schemas.openxmlformats.org/officeDocument/2006/relationships/customXml" Target="../ink/ink45.xml"/><Relationship Id="rId10" Type="http://schemas.openxmlformats.org/officeDocument/2006/relationships/customXml" Target="../ink/ink2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image" Target="../media/image41.png"/><Relationship Id="rId4" Type="http://schemas.openxmlformats.org/officeDocument/2006/relationships/customXml" Target="../ink/ink22.xml"/><Relationship Id="rId9" Type="http://schemas.openxmlformats.org/officeDocument/2006/relationships/image" Target="../media/image24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3.png"/><Relationship Id="rId30" Type="http://schemas.openxmlformats.org/officeDocument/2006/relationships/customXml" Target="../ink/ink35.xml"/><Relationship Id="rId35" Type="http://schemas.openxmlformats.org/officeDocument/2006/relationships/image" Target="../media/image37.png"/><Relationship Id="rId43" Type="http://schemas.openxmlformats.org/officeDocument/2006/relationships/customXml" Target="../ink/ink42.xml"/><Relationship Id="rId48" Type="http://schemas.openxmlformats.org/officeDocument/2006/relationships/image" Target="../media/image43.png"/><Relationship Id="rId8" Type="http://schemas.openxmlformats.org/officeDocument/2006/relationships/customXml" Target="../ink/ink24.xml"/><Relationship Id="rId51" Type="http://schemas.openxmlformats.org/officeDocument/2006/relationships/customXml" Target="../ink/ink46.xml"/><Relationship Id="rId3" Type="http://schemas.openxmlformats.org/officeDocument/2006/relationships/image" Target="../media/image21.png"/><Relationship Id="rId12" Type="http://schemas.openxmlformats.org/officeDocument/2006/relationships/customXml" Target="../ink/ink2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.xml"/><Relationship Id="rId46" Type="http://schemas.openxmlformats.org/officeDocument/2006/relationships/image" Target="../media/image42.png"/><Relationship Id="rId20" Type="http://schemas.openxmlformats.org/officeDocument/2006/relationships/customXml" Target="../ink/ink30.xml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46.png"/><Relationship Id="rId4" Type="http://schemas.openxmlformats.org/officeDocument/2006/relationships/customXml" Target="../ink/ink48.xm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plOSha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pic>
        <p:nvPicPr>
          <p:cNvPr id="4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AD292F86-F49A-3E9C-93E9-4D4BD953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440" y="29658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1B0-A317-3537-5E93-933023A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with single value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21F9-C179-4157-23E9-33B24FBA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not_tuple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C244-3901-C55B-1C3C-2F5C7BAE5441}"/>
              </a:ext>
            </a:extLst>
          </p:cNvPr>
          <p:cNvSpPr txBox="1"/>
          <p:nvPr/>
        </p:nvSpPr>
        <p:spPr>
          <a:xfrm>
            <a:off x="3373860" y="266586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error[E0610]: `i32` is a primitive type and therefore doesn't have fields</a:t>
            </a:r>
          </a:p>
        </p:txBody>
      </p:sp>
    </p:spTree>
    <p:extLst>
      <p:ext uri="{BB962C8B-B14F-4D97-AF65-F5344CB8AC3E}">
        <p14:creationId xmlns:p14="http://schemas.microsoft.com/office/powerpoint/2010/main" val="5147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6F85-BAC6-C0F3-8242-1325A6D7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Structs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24A9-7F91-CB15-25C2-1D1FC31D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point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TupleStruct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25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758-7D28-5422-79FF-D2B50E6A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vs Tuple Structs vs Tuples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1A7E-D2E2-804B-4857-4C3B51BC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pPr lvl="1"/>
            <a:r>
              <a:rPr lang="en-US" dirty="0"/>
              <a:t>Named Fields</a:t>
            </a:r>
          </a:p>
          <a:p>
            <a:r>
              <a:rPr lang="en-US" dirty="0"/>
              <a:t>Tuple Struct</a:t>
            </a:r>
          </a:p>
          <a:p>
            <a:pPr lvl="1"/>
            <a:r>
              <a:rPr lang="en-US" dirty="0"/>
              <a:t>Own Data</a:t>
            </a:r>
          </a:p>
          <a:p>
            <a:pPr lvl="1"/>
            <a:r>
              <a:rPr lang="en-US" dirty="0"/>
              <a:t>Has Name</a:t>
            </a:r>
          </a:p>
          <a:p>
            <a:r>
              <a:rPr lang="en-US" dirty="0"/>
              <a:t>Tuple</a:t>
            </a:r>
          </a:p>
          <a:p>
            <a:pPr lvl="1"/>
            <a:r>
              <a:rPr lang="en-US" dirty="0"/>
              <a:t>Own Data</a:t>
            </a:r>
          </a:p>
          <a:p>
            <a:r>
              <a:rPr lang="en-US" dirty="0"/>
              <a:t>Unit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2AF0-33D2-CD21-D696-A2EB904C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468C-8708-A219-162F-E66CF507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unit_struct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UnitStruct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unit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() 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while false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{};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E8B-04E7-2D6F-7999-35EF152E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4447-5774-6EE8-A08D-93C8E6A4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! 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unreachable!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bang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! = 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unimplemented!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B430-FF8B-EC38-6DC0-37B95638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202C-63F3-CB1D-7AF3-DCDFAF4F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9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DEFE-5C99-5824-1F84-CF66068D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Desugaring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E37E-2D0A-571E-86BC-FAB72139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(&amp;str);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(&amp;str).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14:cNvPr>
              <p14:cNvContentPartPr/>
              <p14:nvPr/>
            </p14:nvContentPartPr>
            <p14:xfrm>
              <a:off x="2008071" y="-12908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6BCBE1-58B0-8248-2263-7FD301AFC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71" y="-1377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A5F1DEB-4A40-B99D-B01B-9B9C0F73E7E0}"/>
              </a:ext>
            </a:extLst>
          </p:cNvPr>
          <p:cNvGrpSpPr/>
          <p:nvPr/>
        </p:nvGrpSpPr>
        <p:grpSpPr>
          <a:xfrm>
            <a:off x="1565991" y="1676314"/>
            <a:ext cx="2533680" cy="998640"/>
            <a:chOff x="1565991" y="1676314"/>
            <a:chExt cx="253368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14:cNvPr>
                <p14:cNvContentPartPr/>
                <p14:nvPr/>
              </p14:nvContentPartPr>
              <p14:xfrm>
                <a:off x="1565991" y="1676314"/>
                <a:ext cx="1604520" cy="544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9CBD87-A2F2-E754-8F33-FE883BAB4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7351" y="1667674"/>
                  <a:ext cx="1622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14:cNvPr>
                <p14:cNvContentPartPr/>
                <p14:nvPr/>
              </p14:nvContentPartPr>
              <p14:xfrm>
                <a:off x="3178071" y="2223874"/>
                <a:ext cx="921600" cy="45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68962B-872A-7E8A-88CB-15B00FD06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071" y="2214874"/>
                  <a:ext cx="93924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25-5404-29F3-C4BF-70A3F34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Functions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70C52-7852-B8A7-16B2-8229CCFB8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2584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value1, value2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new_value1: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new_value1;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new_owner.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8DC09-D159-3F24-643A-237467ED8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40" y="1825624"/>
            <a:ext cx="5780478" cy="49152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.update_me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666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.move_me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new_owner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/>
              <a:t> kill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B1F44-FDD4-6B14-EA5C-747B3926F31E}"/>
              </a:ext>
            </a:extLst>
          </p:cNvPr>
          <p:cNvSpPr txBox="1"/>
          <p:nvPr/>
        </p:nvSpPr>
        <p:spPr>
          <a:xfrm>
            <a:off x="7838644" y="5011867"/>
            <a:ext cx="370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13868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A78-9478-6080-EADB-E60D5D97B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11646-187F-88DB-2B01-AA79799E4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5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15E8-BA24-461E-0DF1-1BA7F5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block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2162E-C411-3810-A23F-D33ADE5E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any_static_method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error[E0116]: cannot define inherent `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` for a type outside of the crate where the type is 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4400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8788-C4FD-EBC2-1364-2196AED3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FA1-9AD4-9EDD-BB9A-C0BA7272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</a:p>
          <a:p>
            <a:r>
              <a:rPr lang="en-US" dirty="0"/>
              <a:t>Static Polymorphism</a:t>
            </a:r>
          </a:p>
          <a:p>
            <a:r>
              <a:rPr lang="en-US" dirty="0"/>
              <a:t>Dynamic 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0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EBB-5495-C55F-89D6-CE09F283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389E-3CDD-858A-289F-D81BD451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fr-FR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fr-FR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fr-FR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fr-FR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fr-FR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fr-FR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8118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D51A-03F8-3855-0461-A50B3E8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5C8-0E99-AFB6-A292-0C24B81B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print_me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.get_value1(),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.get_value2());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.to_string()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7F2-3F17-B29A-C03B-9490C297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Traits with Default Implementation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95F5-70D6-C4F0-7966-59D236B1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#[derive(…)]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Clone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B431-E85C-47D0-EEB6-08177F1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9B-51F3-3732-3181-4C76EB1B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E54-7025-B2BD-BD14-7410CA09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6384-79E7-7BFF-1D9E-D174E3EF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</a:t>
            </a:r>
            <a:r>
              <a:rPr lang="en-US" dirty="0"/>
              <a:t>the trait bound `</a:t>
            </a:r>
            <a:r>
              <a:rPr lang="en-US" dirty="0" err="1"/>
              <a:t>MyStruct</a:t>
            </a:r>
            <a:r>
              <a:rPr lang="en-US" dirty="0"/>
              <a:t>: Default` is not satisfied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8BDEF-E3C6-13DD-2A7C-55C66BAC33F0}"/>
              </a:ext>
            </a:extLst>
          </p:cNvPr>
          <p:cNvSpPr txBox="1"/>
          <p:nvPr/>
        </p:nvSpPr>
        <p:spPr>
          <a:xfrm>
            <a:off x="3848668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the trait `Default` is not implemented for `MyStruct`</a:t>
            </a:r>
          </a:p>
        </p:txBody>
      </p:sp>
    </p:spTree>
    <p:extLst>
      <p:ext uri="{BB962C8B-B14F-4D97-AF65-F5344CB8AC3E}">
        <p14:creationId xmlns:p14="http://schemas.microsoft.com/office/powerpoint/2010/main" val="86625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0687-A5BA-A476-299C-E0BE28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97CB-D04F-C96F-79F4-BC3A87F9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#[derive(Clone, Default)]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9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5254-729D-6055-2AFA-43D18FAD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3A2-97B1-91DA-E043-632A1899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Clone, Default)]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MyLuckyStruct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another_str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.value1);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366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DF-8BA8-4D37-10C4-7A31835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4BE-A1C5-9B26-AB14-227987CF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14:cNvPr>
              <p14:cNvContentPartPr/>
              <p14:nvPr/>
            </p14:nvContentPartPr>
            <p14:xfrm>
              <a:off x="7088668" y="1824074"/>
              <a:ext cx="2245320" cy="190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7025DB-3B4F-6CD7-091F-AAF9DFBFC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9668" y="1815434"/>
                <a:ext cx="226296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14:cNvPr>
              <p14:cNvContentPartPr/>
              <p14:nvPr/>
            </p14:nvContentPartPr>
            <p14:xfrm>
              <a:off x="7871308" y="2023154"/>
              <a:ext cx="16344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4E80-1D92-DD68-6E4E-A98A643FA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308" y="2014154"/>
                <a:ext cx="1810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14:cNvPr>
              <p14:cNvContentPartPr/>
              <p14:nvPr/>
            </p14:nvContentPartPr>
            <p14:xfrm>
              <a:off x="8174788" y="2038274"/>
              <a:ext cx="294840" cy="378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5322CE-04E3-EF4C-5F83-99FDFAF3B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66148" y="2029274"/>
                <a:ext cx="3124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88967-BC99-5C35-B693-DB70C523DD5C}"/>
              </a:ext>
            </a:extLst>
          </p:cNvPr>
          <p:cNvGrpSpPr/>
          <p:nvPr/>
        </p:nvGrpSpPr>
        <p:grpSpPr>
          <a:xfrm>
            <a:off x="7147708" y="2665034"/>
            <a:ext cx="2157840" cy="755280"/>
            <a:chOff x="7147708" y="2665034"/>
            <a:chExt cx="215784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14:cNvPr>
                <p14:cNvContentPartPr/>
                <p14:nvPr/>
              </p14:nvContentPartPr>
              <p14:xfrm>
                <a:off x="7147708" y="2665034"/>
                <a:ext cx="215424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EDB6FA-3041-9DDC-C983-66BE544E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38708" y="2656394"/>
                  <a:ext cx="217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14:cNvPr>
                <p14:cNvContentPartPr/>
                <p14:nvPr/>
              </p14:nvContentPartPr>
              <p14:xfrm>
                <a:off x="7723348" y="2782034"/>
                <a:ext cx="828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1E9A8-7D8C-A0C7-D80A-E52C6FCAB2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14348" y="2773034"/>
                  <a:ext cx="100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14:cNvPr>
                <p14:cNvContentPartPr/>
                <p14:nvPr/>
              </p14:nvContentPartPr>
              <p14:xfrm>
                <a:off x="7668988" y="2836394"/>
                <a:ext cx="45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7B8B75-6B3E-0C68-DB56-D2A8E31BA2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0348" y="2827754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14:cNvPr>
                <p14:cNvContentPartPr/>
                <p14:nvPr/>
              </p14:nvContentPartPr>
              <p14:xfrm>
                <a:off x="7902268" y="2792474"/>
                <a:ext cx="116280" cy="113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03F8FB-9DFE-1172-DB11-F8FA7011D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3628" y="2783834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14:cNvPr>
                <p14:cNvContentPartPr/>
                <p14:nvPr/>
              </p14:nvContentPartPr>
              <p14:xfrm>
                <a:off x="8085508" y="2824514"/>
                <a:ext cx="212760" cy="16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F1ACFA-AA58-2F77-A60C-A083AA1956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6868" y="2815874"/>
                  <a:ext cx="23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14:cNvPr>
                <p14:cNvContentPartPr/>
                <p14:nvPr/>
              </p14:nvContentPartPr>
              <p14:xfrm>
                <a:off x="8420308" y="2897954"/>
                <a:ext cx="12600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48AFBC-1024-8087-BE06-5083F08A73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1308" y="2889314"/>
                  <a:ext cx="143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14:cNvPr>
                <p14:cNvContentPartPr/>
                <p14:nvPr/>
              </p14:nvContentPartPr>
              <p14:xfrm>
                <a:off x="7668628" y="2805074"/>
                <a:ext cx="1047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403201-9316-5F91-3193-756C510EF7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59988" y="2796434"/>
                  <a:ext cx="122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14:cNvPr>
                <p14:cNvContentPartPr/>
                <p14:nvPr/>
              </p14:nvContentPartPr>
              <p14:xfrm>
                <a:off x="7167148" y="3027194"/>
                <a:ext cx="21384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149622-A64D-E04E-8464-F463F9D29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8508" y="3018554"/>
                  <a:ext cx="2156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14:cNvPr>
                <p14:cNvContentPartPr/>
                <p14:nvPr/>
              </p14:nvContentPartPr>
              <p14:xfrm>
                <a:off x="7307548" y="3186674"/>
                <a:ext cx="21024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17BAA-1318-E47D-8BD3-5987EE04C4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98548" y="3178034"/>
                  <a:ext cx="227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14:cNvPr>
                <p14:cNvContentPartPr/>
                <p14:nvPr/>
              </p14:nvContentPartPr>
              <p14:xfrm>
                <a:off x="7499068" y="3210074"/>
                <a:ext cx="186120" cy="21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6FA88B-E781-FB58-E0E9-F3DCFC760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0428" y="3201074"/>
                  <a:ext cx="20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14:cNvPr>
                <p14:cNvContentPartPr/>
                <p14:nvPr/>
              </p14:nvContentPartPr>
              <p14:xfrm>
                <a:off x="7771228" y="3217634"/>
                <a:ext cx="13932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E1F4E60-0995-F170-01B3-CD07E5FD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2588" y="3208994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14:cNvPr>
                <p14:cNvContentPartPr/>
                <p14:nvPr/>
              </p14:nvContentPartPr>
              <p14:xfrm>
                <a:off x="7986868" y="3237074"/>
                <a:ext cx="223560" cy="16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0FA6FA-4B9D-DA8F-A0AB-B54722E20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8228" y="3228434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14:cNvPr>
                <p14:cNvContentPartPr/>
                <p14:nvPr/>
              </p14:nvContentPartPr>
              <p14:xfrm>
                <a:off x="8367388" y="3280274"/>
                <a:ext cx="135000" cy="102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A432A3-F47D-8160-30EC-F6E07ECEDE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58388" y="3271274"/>
                  <a:ext cx="152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14:cNvPr>
                <p14:cNvContentPartPr/>
                <p14:nvPr/>
              </p14:nvContentPartPr>
              <p14:xfrm>
                <a:off x="8631988" y="3264434"/>
                <a:ext cx="158040" cy="14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D667E7-47B2-D381-14BA-1CAF4DBE8E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2988" y="3255434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04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68A-2CBB-6648-2450-71139526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Implementation is not mandatory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D5C7-1651-663A-B826-AEF6F4ECD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501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FF44-1B95-70D2-975A-BE901EAD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traits and </a:t>
            </a:r>
            <a:r>
              <a:rPr lang="en-US" dirty="0" err="1"/>
              <a:t>impls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B29C-01AB-9D4A-F315-0050FED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MyTrait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get_value2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1750EB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.print_me()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A79-1AC1-749E-BD89-95A26B9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5E32-3577-85AD-48A6-47C65768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MyStructWithArray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array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8AC3C-969D-48F7-D3A7-4BB2E5369BB9}"/>
              </a:ext>
            </a:extLst>
          </p:cNvPr>
          <p:cNvSpPr txBox="1"/>
          <p:nvPr/>
        </p:nvSpPr>
        <p:spPr>
          <a:xfrm>
            <a:off x="3939251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error: this operation will panic at runtime</a:t>
            </a:r>
          </a:p>
        </p:txBody>
      </p:sp>
    </p:spTree>
    <p:extLst>
      <p:ext uri="{BB962C8B-B14F-4D97-AF65-F5344CB8AC3E}">
        <p14:creationId xmlns:p14="http://schemas.microsoft.com/office/powerpoint/2010/main" val="14804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BF8-15BF-2820-67E0-EF2549C9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B48-2233-DBA7-86D5-AAFBF328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29612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612-F9CC-B81B-F198-E3BE6660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DD3-A1D3-171A-41CF-DAD3A9D1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7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my_small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my_big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i128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42424212123123123123123312312312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4121234236423648726348263874621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14:cNvPr>
              <p14:cNvContentPartPr/>
              <p14:nvPr/>
            </p14:nvContentPartPr>
            <p14:xfrm>
              <a:off x="8380221" y="3888609"/>
              <a:ext cx="1921680" cy="68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ABB58-E711-7525-C2AD-FCE589FC8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1581" y="3879969"/>
                <a:ext cx="19393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14:cNvPr>
              <p14:cNvContentPartPr/>
              <p14:nvPr/>
            </p14:nvContentPartPr>
            <p14:xfrm>
              <a:off x="8565261" y="4047369"/>
              <a:ext cx="165240" cy="32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5CA7C8-665B-49B6-85D4-D62C9C2D5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261" y="4038369"/>
                <a:ext cx="182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14:cNvPr>
              <p14:cNvContentPartPr/>
              <p14:nvPr/>
            </p14:nvContentPartPr>
            <p14:xfrm>
              <a:off x="8873421" y="4088409"/>
              <a:ext cx="253440" cy="26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591DC2-4309-45C5-F43C-34C0E6465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781" y="4079409"/>
                <a:ext cx="27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14:cNvPr>
              <p14:cNvContentPartPr/>
              <p14:nvPr/>
            </p14:nvContentPartPr>
            <p14:xfrm>
              <a:off x="9352581" y="3989409"/>
              <a:ext cx="54360" cy="592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8D8A9A-8D75-4392-C454-45A86F690B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3581" y="3980409"/>
                <a:ext cx="720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14:cNvPr>
              <p14:cNvContentPartPr/>
              <p14:nvPr/>
            </p14:nvContentPartPr>
            <p14:xfrm>
              <a:off x="9645261" y="4062849"/>
              <a:ext cx="113400" cy="29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C39F94-3A68-F7AF-0BB4-21912F3BC3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621" y="4054209"/>
                <a:ext cx="13104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D5C4A9-23FC-DB40-B30D-B956453B67D6}"/>
              </a:ext>
            </a:extLst>
          </p:cNvPr>
          <p:cNvGrpSpPr/>
          <p:nvPr/>
        </p:nvGrpSpPr>
        <p:grpSpPr>
          <a:xfrm>
            <a:off x="8140101" y="4878969"/>
            <a:ext cx="2349720" cy="2633400"/>
            <a:chOff x="8140101" y="4878969"/>
            <a:chExt cx="2349720" cy="26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14:cNvPr>
                <p14:cNvContentPartPr/>
                <p14:nvPr/>
              </p14:nvContentPartPr>
              <p14:xfrm>
                <a:off x="8140101" y="4907769"/>
                <a:ext cx="267480" cy="21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C6868AD-65C6-8885-9025-CE144064D6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1461" y="4898769"/>
                  <a:ext cx="285120" cy="21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14:cNvPr>
                <p14:cNvContentPartPr/>
                <p14:nvPr/>
              </p14:nvContentPartPr>
              <p14:xfrm>
                <a:off x="8341341" y="4878969"/>
                <a:ext cx="2148480" cy="231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B57535-7DB4-D4EA-F42F-E6E631A6E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2341" y="4870329"/>
                  <a:ext cx="216612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14:cNvPr>
                <p14:cNvContentPartPr/>
                <p14:nvPr/>
              </p14:nvContentPartPr>
              <p14:xfrm>
                <a:off x="9282741" y="4976889"/>
                <a:ext cx="275400" cy="253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FC68E6-BD30-2124-9349-AC0C76423A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3741" y="4967889"/>
                  <a:ext cx="293040" cy="25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14:cNvPr>
                <p14:cNvContentPartPr/>
                <p14:nvPr/>
              </p14:nvContentPartPr>
              <p14:xfrm>
                <a:off x="8565261" y="5103969"/>
                <a:ext cx="15156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C1FD57-99C3-A55A-126B-2903D65501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6261" y="5095329"/>
                  <a:ext cx="169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14:cNvPr>
                <p14:cNvContentPartPr/>
                <p14:nvPr/>
              </p14:nvContentPartPr>
              <p14:xfrm>
                <a:off x="8853621" y="5123769"/>
                <a:ext cx="286920" cy="29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009A11-0770-F480-E26A-980E263D4A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44621" y="5114769"/>
                  <a:ext cx="30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14:cNvPr>
                <p14:cNvContentPartPr/>
                <p14:nvPr/>
              </p14:nvContentPartPr>
              <p14:xfrm>
                <a:off x="9109221" y="5123409"/>
                <a:ext cx="127080" cy="36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712C2C-92E5-7C38-DE58-ECEFD1F3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0221" y="5114769"/>
                  <a:ext cx="144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14:cNvPr>
                <p14:cNvContentPartPr/>
                <p14:nvPr/>
              </p14:nvContentPartPr>
              <p14:xfrm>
                <a:off x="8623221" y="5544969"/>
                <a:ext cx="197280" cy="224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6D3BB-7219-C254-782E-B049DD3664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14221" y="5536329"/>
                  <a:ext cx="21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14:cNvPr>
                <p14:cNvContentPartPr/>
                <p14:nvPr/>
              </p14:nvContentPartPr>
              <p14:xfrm>
                <a:off x="8811861" y="5571609"/>
                <a:ext cx="248040" cy="15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EF61A3-D70D-881A-49E9-82F827CDD67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3221" y="5562969"/>
                  <a:ext cx="26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14:cNvPr>
                <p14:cNvContentPartPr/>
                <p14:nvPr/>
              </p14:nvContentPartPr>
              <p14:xfrm>
                <a:off x="9066741" y="572532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6F868-481B-0130-454B-496816D42F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8101" y="57163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14:cNvPr>
                <p14:cNvContentPartPr/>
                <p14:nvPr/>
              </p14:nvContentPartPr>
              <p14:xfrm>
                <a:off x="8784861" y="5775729"/>
                <a:ext cx="343800" cy="20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C005C6-8B2A-36EA-66D6-1AA69A777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6221" y="5766729"/>
                  <a:ext cx="361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14:cNvPr>
                <p14:cNvContentPartPr/>
                <p14:nvPr/>
              </p14:nvContentPartPr>
              <p14:xfrm>
                <a:off x="8765781" y="6138249"/>
                <a:ext cx="7920" cy="7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72C3A-91CF-A44E-DBC2-837507C175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6781" y="6129609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14:cNvPr>
                <p14:cNvContentPartPr/>
                <p14:nvPr/>
              </p14:nvContentPartPr>
              <p14:xfrm>
                <a:off x="8869821" y="6311769"/>
                <a:ext cx="19836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3C15A5-3862-E14A-BAE4-CC0D8F907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1181" y="6303129"/>
                  <a:ext cx="21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14:cNvPr>
                <p14:cNvContentPartPr/>
                <p14:nvPr/>
              </p14:nvContentPartPr>
              <p14:xfrm>
                <a:off x="9183381" y="6466209"/>
                <a:ext cx="38160" cy="5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0B4CBA-A5B9-4BF8-2CD8-574BDED1A0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4381" y="6457209"/>
                  <a:ext cx="55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14:cNvPr>
                <p14:cNvContentPartPr/>
                <p14:nvPr/>
              </p14:nvContentPartPr>
              <p14:xfrm>
                <a:off x="8823741" y="658968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D4F5A-3CF1-545D-6DB8-E9C8BD30A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14741" y="65806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14:cNvPr>
                <p14:cNvContentPartPr/>
                <p14:nvPr/>
              </p14:nvContentPartPr>
              <p14:xfrm>
                <a:off x="9749661" y="5142849"/>
                <a:ext cx="234360" cy="31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A7CEE9-6A00-2C33-AD06-6DEFDFAC499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0661" y="5133849"/>
                  <a:ext cx="252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14:cNvPr>
                <p14:cNvContentPartPr/>
                <p14:nvPr/>
              </p14:nvContentPartPr>
              <p14:xfrm>
                <a:off x="9834621" y="5590329"/>
                <a:ext cx="121680" cy="7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78676F-5A5C-3717-C4D4-A97379E69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25621" y="5581689"/>
                  <a:ext cx="139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14:cNvPr>
                <p14:cNvContentPartPr/>
                <p14:nvPr/>
              </p14:nvContentPartPr>
              <p14:xfrm>
                <a:off x="10097421" y="5902809"/>
                <a:ext cx="79920" cy="46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C10A04-B0FA-3326-C17C-CD5E9BB180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88781" y="5894169"/>
                  <a:ext cx="97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14:cNvPr>
                <p14:cNvContentPartPr/>
                <p14:nvPr/>
              </p14:nvContentPartPr>
              <p14:xfrm>
                <a:off x="10054581" y="6547209"/>
                <a:ext cx="69480" cy="2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007313-1644-E153-8D4C-FD42048C81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45941" y="6538569"/>
                  <a:ext cx="8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14:cNvPr>
                <p14:cNvContentPartPr/>
                <p14:nvPr/>
              </p14:nvContentPartPr>
              <p14:xfrm>
                <a:off x="9706821" y="5762769"/>
                <a:ext cx="432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5C6DB5-DB29-5CF2-1BE7-0FF6E3C3AB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8181" y="5754129"/>
                  <a:ext cx="21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14:cNvPr>
                <p14:cNvContentPartPr/>
                <p14:nvPr/>
              </p14:nvContentPartPr>
              <p14:xfrm>
                <a:off x="9911661" y="5264529"/>
                <a:ext cx="6156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2FAC71-DBC6-39EC-0C32-FD46863138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02661" y="5255889"/>
                  <a:ext cx="79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14:cNvPr>
                <p14:cNvContentPartPr/>
                <p14:nvPr/>
              </p14:nvContentPartPr>
              <p14:xfrm>
                <a:off x="9981141" y="521592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99982F-62EE-BCF7-B261-7E69766C3C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2141" y="5207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616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684-0738-7BF3-B627-9FDE4610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22E1-A1E0-7D4A-BA94-69BE70A6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pair_of_i8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pair_of_i8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.do_something();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1AAAB-59D2-397E-D9A2-7BD3211B7EE1}"/>
              </a:ext>
            </a:extLst>
          </p:cNvPr>
          <p:cNvSpPr txBox="1"/>
          <p:nvPr/>
        </p:nvSpPr>
        <p:spPr>
          <a:xfrm>
            <a:off x="4981433" y="62434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method not found in `MyPair&lt;i8&gt;`</a:t>
            </a:r>
          </a:p>
        </p:txBody>
      </p:sp>
    </p:spTree>
    <p:extLst>
      <p:ext uri="{BB962C8B-B14F-4D97-AF65-F5344CB8AC3E}">
        <p14:creationId xmlns:p14="http://schemas.microsoft.com/office/powerpoint/2010/main" val="10926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40400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6077-26A2-D34D-B4F0-DBF573C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D78A-FC7B-476B-0D7D-43371153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6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generic_function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100-6E68-3ACC-9FD2-311E31E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Generics in </a:t>
            </a:r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7455-9DAB-FA34-4DDF-3078850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&gt;(p1: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p2: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other: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p1,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p2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14:cNvPr>
              <p14:cNvContentPartPr/>
              <p14:nvPr/>
            </p14:nvContentPartPr>
            <p14:xfrm>
              <a:off x="1954256" y="1706929"/>
              <a:ext cx="14000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D007F-5C8B-90FD-EA7E-252A5A740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256" y="1698289"/>
                <a:ext cx="1417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14:cNvPr>
              <p14:cNvContentPartPr/>
              <p14:nvPr/>
            </p14:nvContentPartPr>
            <p14:xfrm>
              <a:off x="1990256" y="1456369"/>
              <a:ext cx="2125080" cy="88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29DD63-091D-8578-7D94-0066E01AA2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256" y="1447369"/>
                <a:ext cx="21427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14:cNvPr>
              <p14:cNvContentPartPr/>
              <p14:nvPr/>
            </p14:nvContentPartPr>
            <p14:xfrm>
              <a:off x="1967576" y="1307689"/>
              <a:ext cx="2644560" cy="9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6032917-7377-7104-D31E-09D0FEFE71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8936" y="1299049"/>
                <a:ext cx="266220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14:cNvPr>
              <p14:cNvContentPartPr/>
              <p14:nvPr/>
            </p14:nvContentPartPr>
            <p14:xfrm>
              <a:off x="2613056" y="2545729"/>
              <a:ext cx="3061080" cy="47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08FB99-B12E-2599-C923-5C95A1938A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416" y="2536729"/>
                <a:ext cx="307872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C498-F0D0-6DAE-FCCB-FB6BDE3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are always mutable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3C40-CEB5-5F0A-B1C9-BE0F5F5B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trike="sngStrike" dirty="0" err="1"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83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2B7-C3E9-54A1-58D0-19970ED7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Restrictions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7E80-E49F-9606-CEA5-9B534D61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do_something_with_type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help: consider restricting type parameter `T`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&lt;T: </a:t>
            </a:r>
            <a:r>
              <a:rPr lang="en-US" dirty="0">
                <a:solidFill>
                  <a:schemeClr val="accent6"/>
                </a:solidFill>
                <a:latin typeface="JetBrains Mono"/>
              </a:rPr>
              <a:t>std::ops::Add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&lt;T&gt; {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1D2F3-C64C-F77A-42A5-827160CE9E82}"/>
              </a:ext>
            </a:extLst>
          </p:cNvPr>
          <p:cNvSpPr txBox="1"/>
          <p:nvPr/>
        </p:nvSpPr>
        <p:spPr>
          <a:xfrm>
            <a:off x="6400800" y="2666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error[E0369]: cannot add `T` to `T`</a:t>
            </a:r>
          </a:p>
        </p:txBody>
      </p:sp>
    </p:spTree>
    <p:extLst>
      <p:ext uri="{BB962C8B-B14F-4D97-AF65-F5344CB8AC3E}">
        <p14:creationId xmlns:p14="http://schemas.microsoft.com/office/powerpoint/2010/main" val="22579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3139-4D2E-8D60-BD6A-067B9B3C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F504-6149-E689-EF2B-16BD1B8C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2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345A-DBD5-50A2-CF28-4D0068BA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82BD-4426-9422-A6E3-805E7994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6D58-30B0-1CBF-CDAA-C5EDA7E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Display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F8A9-E9B7-C71B-D69A-C6A4EED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i="1" dirty="0">
                <a:solidFill>
                  <a:srgbClr val="404040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40404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#[stable(feature = "rust1", since = "1.0.0")]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6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69E-84AF-58D1-5907-C10B9ED0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Display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16E4-692B-D99A-ADF7-40A7F8CC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Formatter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fmt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write!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(f,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"(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)"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pair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pair);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660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Display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error[E0277]: `T` doesn't implement `Debug`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14:cNvPr>
              <p14:cNvContentPartPr/>
              <p14:nvPr/>
            </p14:nvContentPartPr>
            <p14:xfrm>
              <a:off x="3816536" y="2923369"/>
              <a:ext cx="1081440" cy="83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FCBE-30A7-5EC5-9DA2-C4C9BF9EB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7896" y="2914369"/>
                <a:ext cx="109908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BFD0-6788-AA2A-2795-3279B3AC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Bounds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87E7-E24F-843D-6B60-6961A15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Display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Debug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verbose: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"Display: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verbose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"Debug: `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to_trace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#[derive(Debug)]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Display: `(42, 1)`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Debug: `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MyPair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 left: 42, right: 1 }`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14:cNvPr>
              <p14:cNvContentPartPr/>
              <p14:nvPr/>
            </p14:nvContentPartPr>
            <p14:xfrm>
              <a:off x="3377336" y="1513249"/>
              <a:ext cx="1988640" cy="87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9841C5-4709-6B1F-5166-6A4C46F94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696" y="1504249"/>
                <a:ext cx="2006280" cy="8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2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.get_id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.specify_age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age_if_specified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"Graydon Hoare: 50 years"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format!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retrieve_passport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you MUST use </a:t>
            </a:r>
            <a:r>
              <a:rPr lang="en-US" i="1" dirty="0" err="1">
                <a:solidFill>
                  <a:srgbClr val="8C8C8C"/>
                </a:solidFill>
                <a:effectLst/>
                <a:latin typeface="JetBrains Mono"/>
              </a:rPr>
              <a:t>GetPassport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here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111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.gdpr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GDPR regulations requires removing user data from memory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GetPassport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get_passport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PassportNumber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D6B-F06B-C074-A2A9-E71347D1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97A-892C-E509-B404-6DDC8DE1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https://classroom.github.com/a/plOShaam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tructs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g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enerics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traits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0E4-1748-8C8A-527C-A129F4A3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Constructors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E44A6-8C62-AD41-F383-774B4569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value1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value2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8B3A3-3990-B07E-4282-BEE62DA52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(value1: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value2: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value1,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value2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92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31-81BF-19F6-A71B-95D2D23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Update Syntax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273A-3E0B-1D2E-5D1C-3740C6A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956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D0DB1-CEEF-7DED-EF0C-F4E6CA337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556" y="1825625"/>
            <a:ext cx="69802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MyBigStruct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..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.value1);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value7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6453A-B072-8734-F0B1-53E12F0BF4FF}"/>
              </a:ext>
            </a:extLst>
          </p:cNvPr>
          <p:cNvSpPr txBox="1"/>
          <p:nvPr/>
        </p:nvSpPr>
        <p:spPr>
          <a:xfrm>
            <a:off x="8176098" y="5727806"/>
            <a:ext cx="3835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 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9149B-0493-F1C8-56BC-962D9F4B0120}"/>
              </a:ext>
            </a:extLst>
          </p:cNvPr>
          <p:cNvSpPr txBox="1"/>
          <p:nvPr/>
        </p:nvSpPr>
        <p:spPr>
          <a:xfrm>
            <a:off x="5775312" y="4202509"/>
            <a:ext cx="60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&lt;</a:t>
            </a:r>
            <a:r>
              <a:rPr lang="ru-RU" b="1" dirty="0">
                <a:solidFill>
                  <a:schemeClr val="accent6"/>
                </a:solidFill>
              </a:rPr>
              <a:t>- value moved here</a:t>
            </a:r>
          </a:p>
        </p:txBody>
      </p:sp>
    </p:spTree>
    <p:extLst>
      <p:ext uri="{BB962C8B-B14F-4D97-AF65-F5344CB8AC3E}">
        <p14:creationId xmlns:p14="http://schemas.microsoft.com/office/powerpoint/2010/main" val="16432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1AA2-F888-0EAE-2466-56B478D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with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C6A4-1287-184F-EB41-368E1CF38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0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MyStructWithRef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"Foo"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nn-NO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067D17"/>
                </a:solidFill>
                <a:effectLst/>
                <a:latin typeface="JetBrains Mono"/>
              </a:rPr>
              <a:t>"Bar"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MyStructWithRef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val1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n-NO" dirty="0">
                <a:solidFill>
                  <a:srgbClr val="871094"/>
                </a:solidFill>
                <a:effectLst/>
                <a:latin typeface="JetBrains Mono"/>
              </a:rPr>
              <a:t>reference2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val2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9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6F933-046E-840A-6E00-2D3765697734}"/>
              </a:ext>
            </a:extLst>
          </p:cNvPr>
          <p:cNvSpPr txBox="1"/>
          <p:nvPr/>
        </p:nvSpPr>
        <p:spPr>
          <a:xfrm>
            <a:off x="6307193" y="3631962"/>
            <a:ext cx="441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&lt;- value used here after partial move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053-1128-FE0E-194A-B14B91C6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FC8-D6CE-E2A5-3F94-E2F52F0D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number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num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ref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tuple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str_ref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StrWithTuple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field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391E-9761-63CE-AB23-88C52D406A8E}"/>
              </a:ext>
            </a:extLst>
          </p:cNvPr>
          <p:cNvSpPr txBox="1"/>
          <p:nvPr/>
        </p:nvSpPr>
        <p:spPr>
          <a:xfrm>
            <a:off x="4533571" y="3586683"/>
            <a:ext cx="628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error[E0505]: cannot move out of `tuple` because it is borrowed</a:t>
            </a:r>
          </a:p>
        </p:txBody>
      </p:sp>
    </p:spTree>
    <p:extLst>
      <p:ext uri="{BB962C8B-B14F-4D97-AF65-F5344CB8AC3E}">
        <p14:creationId xmlns:p14="http://schemas.microsoft.com/office/powerpoint/2010/main" val="5239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2991</Words>
  <Application>Microsoft Office PowerPoint</Application>
  <PresentationFormat>Widescreen</PresentationFormat>
  <Paragraphs>229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JetBrains Mono</vt:lpstr>
      <vt:lpstr>Office Theme</vt:lpstr>
      <vt:lpstr>Basic Building Blocks</vt:lpstr>
      <vt:lpstr>Questions?</vt:lpstr>
      <vt:lpstr>Structs</vt:lpstr>
      <vt:lpstr>Structs are always mutable</vt:lpstr>
      <vt:lpstr>No Constructors</vt:lpstr>
      <vt:lpstr>Struct Update Syntax</vt:lpstr>
      <vt:lpstr>Structs with References</vt:lpstr>
      <vt:lpstr>Tuples</vt:lpstr>
      <vt:lpstr>Tuples</vt:lpstr>
      <vt:lpstr>Tuples</vt:lpstr>
      <vt:lpstr>Tuple with single value</vt:lpstr>
      <vt:lpstr>Tuple Structs </vt:lpstr>
      <vt:lpstr>Structs vs Tuple Structs vs Tuples </vt:lpstr>
      <vt:lpstr>Unit</vt:lpstr>
      <vt:lpstr>!</vt:lpstr>
      <vt:lpstr>Methods</vt:lpstr>
      <vt:lpstr>Desugaring Methods</vt:lpstr>
      <vt:lpstr>Associated Functions</vt:lpstr>
      <vt:lpstr>Impl block</vt:lpstr>
      <vt:lpstr>Impl block </vt:lpstr>
      <vt:lpstr>Traits</vt:lpstr>
      <vt:lpstr>Traits</vt:lpstr>
      <vt:lpstr>Traits</vt:lpstr>
      <vt:lpstr>Default Implementation</vt:lpstr>
      <vt:lpstr>Useful Traits with Default Implementation</vt:lpstr>
      <vt:lpstr>Default</vt:lpstr>
      <vt:lpstr>Default</vt:lpstr>
      <vt:lpstr>Clone</vt:lpstr>
      <vt:lpstr>Copy</vt:lpstr>
      <vt:lpstr>Default Implementation is not mandatory</vt:lpstr>
      <vt:lpstr>Third-party traits and impls</vt:lpstr>
      <vt:lpstr>Array</vt:lpstr>
      <vt:lpstr>Vec</vt:lpstr>
      <vt:lpstr>Generics</vt:lpstr>
      <vt:lpstr>Generic Methods</vt:lpstr>
      <vt:lpstr>Generic impl</vt:lpstr>
      <vt:lpstr>Generic Functions</vt:lpstr>
      <vt:lpstr>Multiple Generics</vt:lpstr>
      <vt:lpstr>Multiple Generics in Impl</vt:lpstr>
      <vt:lpstr>Generic Restrictions</vt:lpstr>
      <vt:lpstr>Generic Bounds</vt:lpstr>
      <vt:lpstr>Generic Bounds</vt:lpstr>
      <vt:lpstr>Trait Display</vt:lpstr>
      <vt:lpstr>Impl Display </vt:lpstr>
      <vt:lpstr>Multiple Bounds</vt:lpstr>
      <vt:lpstr>Multiple Bounds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141</cp:revision>
  <dcterms:created xsi:type="dcterms:W3CDTF">2023-02-05T11:10:09Z</dcterms:created>
  <dcterms:modified xsi:type="dcterms:W3CDTF">2023-02-11T20:26:26Z</dcterms:modified>
</cp:coreProperties>
</file>