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308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7" r:id="rId48"/>
    <p:sldId id="312" r:id="rId49"/>
    <p:sldId id="309" r:id="rId50"/>
    <p:sldId id="310" r:id="rId51"/>
    <p:sldId id="311" r:id="rId52"/>
    <p:sldId id="313" r:id="rId53"/>
    <p:sldId id="258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Modules" id="{CDE93BC7-5E91-4A3E-B5D8-9E06EFEFE114}">
          <p14:sldIdLst>
            <p14:sldId id="290"/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312"/>
            <p14:sldId id="309"/>
            <p14:sldId id="310"/>
            <p14:sldId id="311"/>
            <p14:sldId id="31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82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37.png"/><Relationship Id="rId4" Type="http://schemas.openxmlformats.org/officeDocument/2006/relationships/customXml" Target="../ink/ink39.xml"/><Relationship Id="rId9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4.xml"/><Relationship Id="rId5" Type="http://schemas.openxmlformats.org/officeDocument/2006/relationships/image" Target="../media/image41.png"/><Relationship Id="rId4" Type="http://schemas.openxmlformats.org/officeDocument/2006/relationships/customXml" Target="../ink/ink4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visito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t24fGgA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0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85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E5B0-3613-0287-CD1A-8BF9610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3C8-9081-DD88-DCCB-7B0D8956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Visitor pattern: </a:t>
            </a:r>
            <a:r>
              <a:rPr lang="en-US" dirty="0">
                <a:hlinkClick r:id="rId2"/>
              </a:rPr>
              <a:t>https://refactoring.guru/design-patterns/visitor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Statement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visitor: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Visitor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push: &amp;Push);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visit_exec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exec: &amp;Exec);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3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3-EC52-B3B7-DCBC-9369947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5651-195C-CD18-20A3-49813A37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Push::new(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Exec::new(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"Print"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21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416-2C64-9C59-C211-D201B50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F707-DBC8-D0C2-25F0-1B5B091F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DeserializationVisitor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deserialization_visitor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source_code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"push 20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push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22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exec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Print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952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0CC-7CA8-0FEC-2404-ED2D14F5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4FDD-447B-5E76-2374-FF3BEA13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InterpretationVisitor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token is Statement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.accept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interpretation_visitor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.extract_stdout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std_out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"42"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043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6C2-E0D4-908C-D6A6-6167035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3F80-3C13-E5DE-8A21-86DD7E5C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Sub-Modules</a:t>
            </a:r>
          </a:p>
          <a:p>
            <a:r>
              <a:rPr lang="en-US" dirty="0"/>
              <a:t>Visibility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3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https://classroom.github.com/a/t24fGgA0</a:t>
            </a:r>
            <a:endParaRPr lang="en-US" dirty="0"/>
          </a:p>
          <a:p>
            <a:r>
              <a:rPr lang="en-US" dirty="0"/>
              <a:t>Rustlings:</a:t>
            </a:r>
          </a:p>
          <a:p>
            <a:pPr lvl="1"/>
            <a:r>
              <a:rPr lang="en-US" dirty="0"/>
              <a:t>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2963</Words>
  <Application>Microsoft Office PowerPoint</Application>
  <PresentationFormat>Widescreen</PresentationFormat>
  <Paragraphs>317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 and Modules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Packages, Crates, Modules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Files structure</vt:lpstr>
      <vt:lpstr>Folders</vt:lpstr>
      <vt:lpstr>Folders</vt:lpstr>
      <vt:lpstr>Folders</vt:lpstr>
      <vt:lpstr>Homework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213</cp:revision>
  <dcterms:created xsi:type="dcterms:W3CDTF">2023-02-05T11:10:09Z</dcterms:created>
  <dcterms:modified xsi:type="dcterms:W3CDTF">2023-03-12T17:28:39Z</dcterms:modified>
</cp:coreProperties>
</file>