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4" r:id="rId7"/>
    <p:sldId id="265" r:id="rId8"/>
    <p:sldId id="266" r:id="rId9"/>
    <p:sldId id="263" r:id="rId10"/>
    <p:sldId id="267" r:id="rId11"/>
    <p:sldId id="268" r:id="rId12"/>
    <p:sldId id="269" r:id="rId13"/>
    <p:sldId id="273" r:id="rId14"/>
    <p:sldId id="274" r:id="rId15"/>
    <p:sldId id="275" r:id="rId16"/>
    <p:sldId id="277" r:id="rId17"/>
    <p:sldId id="276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9" r:id="rId28"/>
    <p:sldId id="287" r:id="rId29"/>
    <p:sldId id="288" r:id="rId30"/>
    <p:sldId id="258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50FB1C-05BD-4CC9-9543-82B9E00A83A4}">
          <p14:sldIdLst>
            <p14:sldId id="256"/>
          </p14:sldIdLst>
        </p14:section>
        <p14:section name="OOP" id="{8F8D4F5C-E069-4925-8D8C-57840FE03CC9}">
          <p14:sldIdLst>
            <p14:sldId id="259"/>
            <p14:sldId id="260"/>
            <p14:sldId id="261"/>
            <p14:sldId id="262"/>
            <p14:sldId id="264"/>
            <p14:sldId id="265"/>
            <p14:sldId id="266"/>
            <p14:sldId id="263"/>
            <p14:sldId id="267"/>
            <p14:sldId id="268"/>
            <p14:sldId id="269"/>
            <p14:sldId id="273"/>
            <p14:sldId id="274"/>
            <p14:sldId id="275"/>
            <p14:sldId id="277"/>
            <p14:sldId id="276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9"/>
            <p14:sldId id="287"/>
            <p14:sldId id="288"/>
          </p14:sldIdLst>
        </p14:section>
        <p14:section name="Modules" id="{CDE93BC7-5E91-4A3E-B5D8-9E06EFEFE114}">
          <p14:sldIdLst/>
        </p14:section>
        <p14:section name="Conclusion" id="{FAAC3CD8-4D89-4EEB-BC6E-FC3060975D43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1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9:28:56.1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3451 24575,'22'0'0,"54"-1"0,56-10-546,83-17-2081,104-28-236,138-37-53,163-39 910,137-28 506,72-11 772,90-15-977,32-4 1101,-30 8-107,-25 9 534,-287 57 177,928-178 0,4-17 0,-786 144 0,-87 4 0,-89 6 0,-77 3 0,-86 11 0,-82 10 102,-77 15 307,-67 20-20,-54 21 754,-98 53-15,-2-2 0,36-30 0,-41 25 1637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4:58:59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 24575,'-5'148'0,"0"-30"0,5 147 0,-1 54 0,-10-157 0,0 32 0,11-152 0,1-20 0,-1 1 0,-1-1 0,-7 39 0,2-24 0,1 0 0,0 47 0,1-13 0,-8 31 0,-2 43 0,14 118 0,1-117 0,-2-127 0,-4 23 0,0 8 0,-2 13-1365,5-49-5461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4:59:09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24575,'0'248'0,"-1"270"0,-4-281 0,-1 77 0,13-29 0,-2 144 0,-5-290 0,5-76 0,0-11 0,-4-44 0,0-1 0,0 1 0,1-1 0,3 10 0,-2-9 0,0 0 0,-1 1 0,1 11 0,-2 51 0,-1-4 0,1-56-1365,2-2-5461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4:59:10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4:59:10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4:59:11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4:59:11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24575,'2'4'0,"4"1"0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4:59:11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0:03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24575,'0'1'0,"0"1"0,1-1 0,-1 1 0,1-1 0,-1 1 0,1-1 0,-1 1 0,2 1 0,2 5 0,2 15 0,-1 0 0,4 45 0,-3-21 0,13 191 0,-18-2 0,-1-182 0,11 92 0,-1-17 0,-10-21-1365,0-91-5461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0:03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24575,'4'0'0,"2"0"0,3 0 0,3 0 0,2 0 0,2 0 0,-1 0 0,2 0 0,0 0 0,-3 0-8191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0:04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24575,'0'2'0,"0"4"0,5 1 0,5 0 0,1-2 0,5-1 0,3-2 0,4-1 0,0-1 0,2 0 0,-1 0 0,-1-1 0,-2 1 0,-2 0 0,-3 0 0,-4 0-8191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9:29:02.62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8 24575,'0'0'0,"0"-1"0,0 1 0,0 0 0,0 0 0,0 0 0,0-1 0,0 1 0,0 0 0,0 0 0,0-1 0,0 1 0,0 0 0,1 0 0,-1-1 0,0 1 0,0 0 0,0 0 0,0 0 0,0-1 0,1 1 0,-1 0 0,0 0 0,0 0 0,0 0 0,1 0 0,-1-1 0,11 0 0,-1 1 0,0 1 0,0 0 0,1 1 0,-1 0 0,16 7 0,58 24 0,51 27-546,67 33-1690,57 28 936,52 25-1197,57 24 360,58 20-428,74 22 1098,649 255-1046,-534-227 1833,61 18 465,55 20 33,25 11 137,-38-16 45,1286 453 0,-702-276 0,-902-313 0,111 38 0,833 272 0,-134-84 0,-830-265 0,696 133 131,52-46-131,48-18 0,37 27 0,590 150 343,-1527-288 110,-46-12-68,-58-13 1624,-47-11 2862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0:07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0 322 24575,'1'-26'0,"5"-44"0,-4 58 0,0 0 0,1 1 0,1-1 0,0 1 0,0 0 0,8-12 0,-9 17 0,34-55 0,-31 52 0,0 0 0,1 1 0,0 0 0,14-11 0,-20 17 0,1 1 0,0-1 0,0 1 0,0 0 0,0 0 0,0 0 0,0 0 0,0 0 0,1 0 0,-1 1 0,0-1 0,0 1 0,1 0 0,-1-1 0,0 1 0,1 0 0,-1 0 0,4 1 0,-4 0 0,1-1 0,0 1 0,-1 0 0,0 0 0,1 1 0,-1-1 0,1 1 0,-1-1 0,0 1 0,0 0 0,0-1 0,0 1 0,0 0 0,-1 0 0,4 4 0,1 4 0,-1 0 0,0 0 0,0 0 0,-1 1 0,0-1 0,2 13 0,0 4 0,4 36 0,-9-47 0,0-1 0,-1 0 0,0 1 0,-2-1 0,-4 26 0,4-32 0,-1 1 0,0-1 0,-1 0 0,0 0 0,0-1 0,-1 1 0,0-1 0,0 0 0,-1 0 0,-7 7 0,-7 5 0,-1-1 0,-28 19 0,5-11 0,44-27 0,-1 0 0,1 1 0,0-1 0,-1 0 0,1 0 0,0 0 0,-1 0 0,1 1 0,0-1 0,0 0 0,-1 0 0,1 1 0,0-1 0,0 0 0,-1 1 0,1-1 0,0 0 0,0 0 0,0 1 0,-1-1 0,1 0 0,0 1 0,0-1 0,0 1 0,0-1 0,0 0 0,0 1 0,0-1 0,0 0 0,0 1 0,0-1 0,0 0 0,0 1 0,0 0 0,1-1 0,-1 1 0,1 0 0,0 0 0,-1-1 0,1 1 0,0-1 0,0 1 0,-1-1 0,1 1 0,0-1 0,0 1 0,1 0 0,6 1 0,-1 0 0,10 2 0,21 1-184,0-2-1,59-3 1,-73 0-628,-10 0-6014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0:08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24575,'418'0'0,"-415"0"0,0 0 0,-1 0 0,1 0 0,-1 0 0,1 1 0,0-1 0,-1 1 0,5 2 0,-5-3 0,-1 1 0,0 0 0,0 0 0,0 0 0,0 0 0,0 0 0,0 0 0,0 0 0,0 0 0,0 1 0,0-1 0,0 0 0,-1 0 0,1 1 0,-1-1 0,1 0 0,-1 1 0,1 1 0,2 15 0,-1 0 0,0 0 0,-2 1 0,-1 28 0,-1-9 0,-8 346 0,8-330 0,2-7 0,-13 80 0,-21 66 0,28-149-1365,4-27-5461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0:09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24575,'2'0'0,"3"0"0,5 0 0,5 0 0,8-2 0,6-1 0,5-3 0,1-1 0,-1 1 0,-1 2 0,-4 1 0,-3-1 0,-5 1 0,-4 0 0,-1 1 0,-1 1 0,0 0 0,-2 1-8191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0:12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1 520 24575,'0'-3'0,"1"1"0,-1-1 0,1 0 0,0 1 0,0-1 0,2-3 0,2-6 0,4-18 0,24-59 0,-17 53 0,3 1 0,1 0 0,1 1 0,2 2 0,1 0 0,48-48 0,-64 72 0,1 1 0,0 0 0,0 1 0,0 0 0,1 0 0,0 1 0,0 0 0,17-5 0,-14 6 0,3-1 0,28-6 0,-38 10 0,0 0 0,-1 1 0,1 0 0,0 0 0,0 0 0,-1 1 0,1 0 0,0 0 0,5 2 0,-5-1 0,0 0 0,0 1 0,-1 0 0,1 0 0,-1 0 0,0 0 0,0 1 0,0 0 0,0 0 0,-1 0 0,8 10 0,-7-7 0,0 0 0,-1 1 0,0 0 0,0 0 0,0 0 0,-1 0 0,3 15 0,-3-6 0,0 0 0,-2 0 0,0 0 0,-1 0 0,0 0 0,-2 0 0,0 0 0,-5 22 0,-8 9 0,-1-1 0,-38 77 0,-37 74 0,50-98-65,28-66-1235,5-16-5526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0:14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24575,'0'2'0,"0"-5"0,0-6 0,0 1 0,0 3 0,0 7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1:10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12 24575,'0'560'0,"-2"-527"0,-7 42 0,-1 20 0,5 7 0,-2 115 0,7 152 0,0-361 0,-1 0 0,-1 1 0,1-1 0,-5 13 0,3-11 0,0-1 0,1 1 0,-1 9 0,2-8 0,0-3 0,1 0 0,0 0 0,0 0 0,1 7 0,-1-13 0,1 0 0,-1 0 0,1 0 0,-1 0 0,1 0 0,0-1 0,0 1 0,0 0 0,0 0 0,0-1 0,0 1 0,0-1 0,0 1 0,0-1 0,1 0 0,-1 1 0,1-1 0,-1 0 0,1 0 0,0 0 0,2 2 0,2-1 0,0 0 0,0 0 0,1-1 0,-1 0 0,0 0 0,8 0 0,40-2 0,-26 0 0,382 0 0,-229 2 0,-177-1 0,0-1 0,0 1 0,-1-1 0,1 0 0,0 0 0,0 0 0,-1 0 0,1-1 0,0 1 0,-1-1 0,1 0 0,-1 0 0,0 0 0,0-1 0,0 1 0,0-1 0,0 1 0,0-1 0,-1 0 0,1 0 0,-1 0 0,3-7 0,3-5 0,0-1 0,-2 0 0,9-32 0,-8 24 0,7-20 0,16-50 0,86-181 0,-23 52 0,-86 204 0,0-3 0,0 0 0,-2 0 0,4-28 0,0-69 0,-9 118 0,5-62 0,1-49 0,-7-166 0,1 275 0,0 1 0,0-1 0,0 0 0,0 1 0,-1-1 0,1 1 0,-1-1 0,0 1 0,0-1 0,-1-2 0,1 4 0,0-1 0,0 1 0,0 0 0,-1-1 0,1 1 0,0 0 0,-1 0 0,1 0 0,-1 0 0,1 0 0,-1 0 0,1 1 0,-1-1 0,1 0 0,-1 1 0,-2-1 0,-220-53 0,185 47 0,-45-2 0,77 8 0,-26 0 0,19 0 0,0 0 0,0 0 0,-20-6 0,15 3 0,0 0 0,0 1 0,-25-1 0,-59 5 0,40 0 0,40-1 0,-8 1 0,-61-8 0,58 3-13,1 2 0,-42 3 0,24 0-1313,37-1-5500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1:11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397 0 24575,'-242'0'0,"239"0"0,0 0 0,0 0 0,0 1 0,0-1 0,0 1 0,0-1 0,0 1 0,0 0 0,1 0 0,-1 0 0,0 1 0,1-1 0,-1 0 0,1 1 0,-1 0 0,1 0 0,0 0 0,-4 3 0,4-1 0,-1-1 0,1 0 0,0 1 0,0 0 0,1-1 0,-1 1 0,1 0 0,0 0 0,0 0 0,0 0 0,1 0 0,-1 0 0,1 5 0,0 1 0,0 0 0,0 0 0,1 0 0,0 0 0,1 0 0,0 0 0,1-1 0,4 11 0,-4-14 0,-1 0 0,1-1 0,0 0 0,1 0 0,0 0 0,-1 0 0,2 0 0,-1-1 0,0 1 0,1-1 0,0-1 0,0 1 0,0-1 0,8 5 0,4-1 0,-10-4 0,0 0 0,0 0 0,-1 1 0,0 0 0,7 4 0,-12-7 0,0 0 0,0 0 0,0 0 0,0 0 0,0 0 0,0 0 0,0 0 0,-1 1 0,1-1 0,0 0 0,-1 0 0,1 0 0,-1 1 0,1-1 0,-1 0 0,0 1 0,0-1 0,1 1 0,-1-1 0,0 0 0,0 1 0,0-1 0,0 0 0,-1 1 0,1-1 0,0 0 0,-1 1 0,1-1 0,0 0 0,-1 1 0,0-1 0,0 2 0,-1-1 0,1-1 0,0 1 0,0-1 0,-1 0 0,1 1 0,-1-1 0,1 0 0,-1 0 0,1 0 0,-1 0 0,0 0 0,0 0 0,-2 1 0,-27 7 0,25-8 0,-23 4-341,1-1 0,-1-2-1,-44-1 1,57-1-6485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1:12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24575,'0'5'0,"0"6"0,0 3 0,0 4 0,0 3 0,0 3 0,0 0 0,0-1 0,0 2 0,0-3 0,0-2 0,0-1 0,-2-4 0,-1-4-8191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1:13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24575,'2'0'0,"2"2"0,2 1 0,5-1 0,8 2 0,4-1 0,1 0 0,-1 0 0,0-2 0,-1 0 0,-1-1 0,-3 0 0,-3 0-8191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1:13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24575,'3'0'0,"4"0"0,4 0 0,2 0 0,2 0 0,1 0 0,-1 0 0,1 0 0,-1 0 0,2 0 0,-1 0 0,0 0 0,-2 2 0,-4 1-8191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4:58:14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1 24575,'14'697'-478,"8"-405"374,8 172 113,-30 40-9,-2-244 0,2-224 0,2-1 0,10 70 0,-11-104 19,-1 1 0,0-1 1,1 1-1,-1 0 0,1-1 1,-1 1-1,1-1 0,0 1 1,-1-1-1,1 0 0,0 1 1,0-1-1,0 0 0,0 0 1,0 1-1,1-1 0,-1 0 1,0 0-1,2 1 0,-1-2-8,0 1-1,-1-1 0,1 0 1,0 1-1,0-1 1,0 0-1,-1 0 0,1 0 1,0 0-1,0 0 1,0-1-1,0 1 0,-1-1 1,1 1-1,0-1 0,0 0 1,1 0-1,39-16-10,2 2 0,83-19 0,243-2-403,-335 34 214,424-13 37,4 16-707,-212 0 478,271-1-892,353 1-1444,29 21 1026,-493-10 1176,641 37-720,603 87 977,-369-39-1449,-810-65 1624,1167 124-1003,-538-41 1626,-472-66-540,-399-32 0,-4-1 0,48 3-130,651 39-522,121-15 1277,-752-41 615,-2-22 4191,21-18-2561,159-10-2813,319 4-2047,-93 38-548,-21 7 2538,332 1-2164,-578-2 3594,-315-3 1398,127-20 1,82-16-512,6 18-2461,3 11-876,191-3 968,478 13-91,-506 0 1358,-496 1-1215,-1-2 0,1 1 0,0 0 0,0-1 0,9-2 0,-12 2 0,0 0 0,0 0 0,0 0 0,0 0 0,0-1 0,0 1 0,-1 0 0,1-1 0,0 0 0,-1 1 0,1-1 0,-1 0 0,0 0 0,0 1 0,2-5 0,3-5 0,-1 0 0,-1-1 0,5-19 0,5-40 0,-7 34 0,73-429 0,-22 57 0,-11-67 0,-37 219 0,2-49 0,-12-4 0,0 162 0,0 145 0,0 0 0,0 0 0,0 1 0,0-1 0,-1 0 0,1 1 0,-1-1 0,0 0 0,1 1 0,-1-1 0,0 1 0,-1-1 0,1 1 0,0 0 0,-1-1 0,1 1 0,-1 0 0,0 0 0,0 0 0,0 0 0,0 0 0,0 1 0,0-1 0,0 0 0,-1 1 0,1 0 0,0-1 0,-5 0 0,-16-8 0,-1 0 0,-33-7 0,-53-8 0,108 24 0,-234-32-81,-7 16-1512,53 11 736,-33 5-1232,-824 49-1189,225 12 2609,354-30 256,-733 53-1323,361-26 327,504-46 1127,-788 1-1218,-94-14 587,-1676 0 131,1899-11 2632,611 6-1481,134 2-369,88 2 85,-521-14 673,365 7-773,-1050-29 214,889 34 771,-113-3-1018,213 1 27,-282-7 1423,527 10-1402,-383-17 0,-1310-121 1531,1645 126-1265,-1337-44-716,378 63 1171,762-14 1709,-7 0 2224,-112 12-3753,359 7-901,118-6 0,1 1-1365,5-1-5461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1:15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 24575,'34'-1'0,"-10"1"0,25 1 0,-48-1 0,0 1 0,1-1 0,-1 0 0,0 0 0,0 0 0,1 1 0,-1-1 0,0 1 0,0-1 0,0 1 0,1-1 0,-1 1 0,0 0 0,0 0 0,0-1 0,0 1 0,0 0 0,-1 0 0,1 0 0,0 0 0,0 0 0,1 2 0,-2-2 0,0 0 0,0 0 0,0 0 0,0 0 0,0 0 0,0 0 0,0 0 0,0 0 0,0 0 0,0 0 0,0 0 0,-1 0 0,1 0 0,0 0 0,-1 0 0,1 0 0,-1 0 0,1 0 0,-1 0 0,1 0 0,-1 0 0,0-1 0,1 1 0,-1 0 0,0 0 0,-2 1 0,-6 4 0,-1 1 0,0-1 0,0 0 0,-1-1 0,0 0 0,0-1 0,0 0 0,-15 2 0,10-3 0,-12 2 0,27-4 0,0-1 0,-1 0 0,1 1 0,0-1 0,0 1 0,0-1 0,0 1 0,0 0 0,1-1 0,-1 1 0,0 0 0,0-1 0,0 1 0,0 0 0,1 0 0,-1 0 0,0 0 0,1 0 0,-2 2 0,2-3 0,0 1 0,0-1 0,0 1 0,0-1 0,0 0 0,1 1 0,-1-1 0,0 1 0,0-1 0,0 1 0,0-1 0,0 0 0,1 1 0,-1-1 0,0 1 0,0-1 0,1 0 0,-1 1 0,0-1 0,1 0 0,-1 1 0,0-1 0,1 0 0,-1 0 0,0 1 0,1-1 0,-1 0 0,1 0 0,-1 0 0,0 0 0,1 1 0,-1-1 0,1 0 0,-1 0 0,1 0 0,0 0 0,18 3 0,-18-3 0,77 0 6,-46 0-1377,-20 0-5455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1:16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91 24575,'1'0'0,"0"0"0,0-1 0,0 1 0,0-1 0,1 1 0,-1-1 0,0 1 0,0-1 0,1-1 0,9-5 0,1 4 0,-1 1 0,1 0 0,-1 1 0,16 0 0,-14 1 0,1-1 0,-1-1 0,13-2 0,-24 3 0,0 1 0,0-1 0,0 0 0,-1 0 0,1 0 0,-1 0 0,1 0 0,-1 0 0,1 0 0,-1 0 0,1-1 0,-1 1 0,0-1 0,0 1 0,0-1 0,0 1 0,0-1 0,0 1 0,1-4 0,-1 4 0,-1 0 0,0 0 0,0 0 0,0 0 0,0 0 0,1 1 0,-1-1 0,0 0 0,-1 0 0,1 0 0,0 0 0,0 0 0,0 0 0,0 0 0,-1 0 0,1 0 0,0 0 0,-1 1 0,1-1 0,-1 0 0,1 0 0,-1 0 0,0 1 0,1-1 0,-1 0 0,1 1 0,-1-1 0,0 0 0,0 1 0,1-1 0,-1 1 0,0-1 0,0 1 0,0-1 0,0 1 0,0 0 0,0 0 0,1-1 0,-3 1 0,-8-2 0,-1 0 0,0 1 0,0 1 0,1 0 0,-22 3 0,26-2 0,0 0 0,0 0 0,0 1 0,0 0 0,1 1 0,-1 0 0,1 0 0,-1 0 0,1 1 0,-10 7 0,8-5 0,0 1 0,1 0 0,0 0 0,0 1 0,1 0 0,-11 17 0,16-23 0,-1 0 0,1 0 0,0 1 0,0-1 0,0 0 0,0 1 0,1-1 0,-1 1 0,1-1 0,-1 4 0,1-5 0,0 0 0,1 1 0,-1-1 0,0 0 0,0 0 0,1 0 0,-1 0 0,1 0 0,-1 0 0,1 0 0,-1 0 0,1 0 0,0 0 0,-1 0 0,1 0 0,0-1 0,0 1 0,0 0 0,-1 0 0,1-1 0,0 1 0,0-1 0,0 1 0,0-1 0,2 2 0,3 0 0,0 0 0,0 0 0,0-1 0,1 0 0,-1 0 0,8 0 0,40-2 0,-27 0 0,89 1-1365,-103 0-5461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49:04.11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0 618 24575,'607'-21'-1440,"66"-67"-79,-336 40 984,8 4 34,118-16-496,-280 35 793,404-68-255,-280 34 2586,123-26 1401,-248 35-3528,-172 46-227,0 0-1,1 0 1,-1-1-1,-1 0 1,13-10-1,-13 7-6598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49:04.89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24575,'3'0'0,"1"1"0,-1-1 0,1 1 0,-1 0 0,0 0 0,0 0 0,1 1 0,4 2 0,-3-1 0,192 109 0,-162-90 0,95 59-321,174 101-1656,533 212-699,29-61 2881,-519-214-1133,-75-26 1241,69-3 4668,-280-75-5943,-38-9-5864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51:18.17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3876 24575,'9'-1'0,"0"1"0,1-2 0,-1 1 0,0-1 0,0-1 0,16-6 0,50-28 0,-40 18 0,188-100 0,-5 2 0,16-1 0,-161 79 0,31-14 0,-42 26 0,105-64 0,-164 89 0,170-102 0,8 15 0,252-100 0,-149 32 0,-224 122 0,-4 2 0,227-128 0,104-54 0,169-139 0,-300 178 0,-40 34 0,-76 53 0,40-24 0,83-57 0,-35-7 0,-70 61 0,-143 105 0,216-130 0,-66 44 0,-39 20 0,110-73 0,-105 65 0,-9 6 0,6-6 0,94-67 0,-213 146 0,-6 4 0,-1 1 0,0-1 0,0 1 0,0-1 0,0 0 0,2-2 0,-3 4 0,-1 0 0,0 0 0,0-1 0,0 1 0,0 0 0,0 0 0,0 0 0,0 0 0,0 0 0,0 0 0,0-1 0,0 1 0,0 0 0,0 0 0,0 0 0,0 0 0,0 0 0,0 0 0,0-1 0,0 1 0,0 0 0,0 0 0,0 0 0,0 0 0,0 0 0,0 0 0,0-1 0,0 1 0,-1 0 0,1 0 0,0 0 0,0 0 0,0 0 0,-9-4 0,-18 0-158,-1 2-1,-31 0 0,31 2-730,-70-2-5937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51:20.0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24575,'0'2'0,"0"1"0,1 0 0,-1-1 0,1 1 0,0-1 0,0 1 0,0-1 0,0 1 0,0-1 0,1 1 0,-1-1 0,3 3 0,3 4 0,13 12 0,-12-12 0,172 187 0,-87-92 0,139 120 0,13-9 0,-93-94 0,-71-58 0,115 75 0,-154-110 0,25 17 0,170 118 0,-179-120 0,83 66 0,28 45 0,-55-48 0,203 187 0,-91-75 0,-1 0 0,-70-71 0,102 90 0,-60-55 0,-131-119 0,122 101 0,42 40 0,48 59-3484,-11-10 184,-148-146 7023,-14-14-662,10 5-4426,-102-88-5461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4:58:43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24575,'2'50'0,"3"0"0,12 56 0,-8-56 0,43 231 0,-48-254 0,3 0 0,17 50 0,-23-75 0,0 1 0,1-1 0,-1 0 0,0 1 0,1-1 0,0 0 0,0 0 0,-1 0 0,1 0 0,0 0 0,0-1 0,1 1 0,-1-1 0,0 1 0,1-1 0,-1 0 0,0 1 0,1-1 0,-1-1 0,1 1 0,3 1 0,0-2 0,1 1 0,-1-1 0,0 1 0,1-2 0,-1 1 0,1-1 0,-1 0 0,8-2 0,-5 0 0,0 0 0,-1-1 0,1 0 0,-1 0 0,1 0 0,8-8 0,0-1 0,27-27 0,-21 17 0,-2-2 0,20-29 0,31-60 0,30-93 0,-55 102 0,-39 90-455,1 0 0,19-24 0,-21 30-6371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4:58:44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34 269 24575,'41'1'0,"42"-1"0,-71-1 0,1-1 0,-1 0 0,1 0 0,16-7 0,-24 7 0,0 0 0,0-1 0,-1 1 0,1-1 0,-1-1 0,1 1 0,-1 0 0,0-1 0,-1 0 0,1 0 0,-1 0 0,1-1 0,-1 1 0,0-1 0,-1 0 0,4-6 0,1-7 0,0-1 0,8-38 0,-14 52 0,1-1 0,0-1 0,-1-1 0,1 0 0,-1 0 0,0-12 0,-1 18 0,0 1 0,0 0 0,0 0 0,0 0 0,0 0 0,-1-1 0,1 1 0,0 0 0,0 0 0,-1 0 0,1 0 0,-1 0 0,1 0 0,-1 0 0,0 0 0,1 0 0,-1 0 0,0 0 0,0 0 0,1 0 0,-1 1 0,0-1 0,0 0 0,0 1 0,0-1 0,0 0 0,0 1 0,0-1 0,0 1 0,0 0 0,0-1 0,0 1 0,-1 0 0,1-1 0,0 1 0,0 0 0,0 0 0,0 0 0,-2 0 0,-1 1 0,-1 0 0,1-1 0,0 1 0,0 1 0,-1-1 0,1 1 0,-4 2 0,-28 16 0,25-13 0,-11 7 0,-31 25 0,44-31 0,0 1 0,0-1 0,1 1 0,1 1 0,-11 15 0,1 5 0,-23 52 0,33-61 0,0 0 0,1 0 0,-6 37 0,9-26 0,0-1 0,4 52 0,-1-79 0,1 0 0,-1-1 0,1 1 0,0 0 0,1-1 0,-1 1 0,1-1 0,-1 0 0,1 1 0,0-1 0,0 0 0,0 0 0,1 0 0,-1 0 0,1-1 0,-1 1 0,1-1 0,0 1 0,0-1 0,0 0 0,1 0 0,3 2 0,8 2 0,-1 0 0,1-1 0,29 6 0,-40-11 0,144 26 0,-122-23 0,0-2 0,0-1 0,47-5 0,-68 4 0,1 0 0,0 0 0,-1-1 0,0 1 0,1-1 0,-1 0 0,0-1 0,0 1 0,0-1 0,0 0 0,-1 0 0,1-1 0,-1 1 0,5-6 0,3-4-1365,-2 1-5461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4:58:45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0 24575,'10'0'-6057,"-18"0"6989,-9 0 242,10 0-449,0 0-1,0 1 1,0 0-1,-12 3 1,14-2-678,0 0 0,1 0 0,-1 0 0,0 0-1,1 1 1,-9 6 0,4-1-47,0 0 0,0 0 0,1 1 0,0 0 0,-11 17 0,14-19 0,1 1 0,0 0 0,1 0 0,0 0 0,0 0 0,0 0 0,1 0 0,-2 17 0,1 32 0,5 59 0,1-33 0,-3-75 0,0 0 0,0 0 0,1 0 0,1 0 0,-1 0 0,4 8 0,-4-13 0,1 0 0,-1 1 0,1-1 0,0 0 0,0 0 0,0 0 0,0 0 0,1-1 0,-1 1 0,1 0 0,0-1 0,-1 0 0,1 0 0,0 0 0,6 3 0,4 1 0,1-1 0,-1 0 0,1-1 0,15 2 0,56 6 0,-70-11 0,20 3 0,41-1 0,-67-3 0,1 0 0,-1-1 0,1 0 0,-1-1 0,0 0 0,1-1 0,-1 0 0,0 0 0,10-6 0,-16 8 8,-1-1 0,0 1 0,1-1 0,-1 0 0,0 0 0,0 0 0,-1 0 0,1 0 0,0 0 0,-1 0 0,1 0 0,-1-1 0,1 1 0,0-4 0,-1 2-194,1 0 1,-2-1-1,1 1 0,0 0 1,-1-1-1,0 1 1,0-9-1,-2-1-6640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4:58:48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90 24575,'-1'-1'0,"0"0"0,0 1 0,1-1 0,-1 1 0,0-1 0,0 0 0,0 1 0,1-1 0,-1 0 0,0-1 0,-5-4 0,-42-29 0,44 32 0,0 1 0,-1-1 0,0 1 0,1 0 0,-1 1 0,-9-3 0,-30-3 0,16 4 0,25 2-273,-1 0 0,1 0 0,-1 0 0,-5-3 0,1-1-6553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4:58:54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 24575,'-1'1'0,"0"-1"0,0 1 0,0 0 0,0 0 0,0 0 0,0 0 0,0 1 0,0-1 0,0 0 0,0 0 0,1 0 0,-1 1 0,0-1 0,1 0 0,-1 1 0,1 1 0,-6 26 0,5-19 0,-6 65 0,2 103 0,5-127 0,1 857-867,-4-806 1228,-16 110 1,15-190-283,-12 39 0,10-44-81,1 0-1,1 0 0,1 0 0,-2 21 0,4 6 3,-7 83 0,-1-32 0,4 120 0,5-213-151,0 1-1,1-1 0,-1 0 0,0 1 1,0-1-1,1 0 0,0 0 1,1 4-1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4:58:55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1 24575,'0'2'0,"0"1"0,-1-1 0,1 0 0,-1 1 0,0-1 0,1 1 0,-3 2 0,-1 6 0,-2 12 0,1 2 0,-4 43 0,4-24 0,-13 111 0,-9 63 0,20-169 0,-23 178 0,16 1 0,16-76 0,-3 100 0,-9-145 0,0 12 0,-2 49 0,1-34 0,6-68 0,-1 62 0,7 42-1365,-1-157-5461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A6FC-1D89-57F5-9940-F32377D6A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B003E-0BE0-F35F-29BD-FC4708BC8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6CB51-0510-F609-DC08-D6E979E4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CD16F-995E-5826-84C4-08C85E7A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9C1F3-D4C0-E882-717A-3A3EA719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08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2546-E48F-8B71-6AAE-DD7356A5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5C342-DBEA-8033-F617-2CA3E5DAD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67C62-7042-4A7E-F723-F47C3532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07CF6-E41D-DB64-9E5A-01A78476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24271-4B41-A643-A842-EA55AF31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8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E37E5-297E-FEBD-73A5-B38AE05D9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F5F22-BA08-4261-F785-0A3BC8694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9FEF1-4965-2514-8030-469359834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2B2B0-3FF5-4FDB-CB06-2A0D509B2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7F7F1-BFD8-F5B2-1D25-4B2BB8C8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20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B521-1026-63D4-EAD8-89A8470C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442BB-CE8B-B8CF-8174-C8638C6CD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6F4F9-4383-9B28-B5F9-8A2433ED4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ED231-8FEC-F599-3810-A528F67F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CD094-A1EC-24DB-54FE-211CD9E2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86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CEF88-1FB1-2837-2373-7637F5A3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E4909-1B96-0332-A903-E68142C2A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28B16-A728-E01B-8655-070B33AE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1F90E-77B3-3836-9B4A-1171D19F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40080-CFD4-22A8-5279-75222779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5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B1AE-3864-F656-E0DB-2DF023BF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9EA08-D6A9-3B20-98E7-D4B3956E6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07CAF-73DD-8495-1562-5A7DBDB20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0A046-048A-9B70-BE7B-814EA534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11.03.2023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3F7A7-55C3-D9E7-F646-086F08D0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D49A5-0437-852B-28A7-1C6F04AA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82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D81A-60EC-2C31-DABD-44CB5C47E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CB5D3-228E-0D56-F759-D13A20896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54855-FF0F-4106-07DE-38CCDF3EC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5F6A4-5BA4-759E-D4D0-FD16AE977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1D388-702C-DF1D-F546-482F8C3CD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EAAFB6-BFFF-AB5B-14DF-309372C8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11.03.2023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697062-FC75-7EDB-0774-797D87749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47012B-3A96-46E6-CDE7-24C1FF14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38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E50A-0335-AC40-3388-585C0B37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6C364-8958-DE74-5CFE-7F9F23CC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11.03.2023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70D34-9E3B-36BB-F805-A6A02494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D869A-8705-7FFA-C24A-5642CB6A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01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D4F01-1E96-3063-7195-DE8AF8A3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11.03.2023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A51761-5567-7378-FB35-82CAFE0AD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48143-6692-CB58-EB41-B0C33029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09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3C5C-2A8C-3873-BE11-03636243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AAA2-12BB-B08D-3776-E8962D65B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4D6D-38EA-8169-FFC7-4B3504836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885E5-1114-E735-5876-0E56CBB7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11.03.2023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E6327-D00C-2CA7-6DA6-37ED6871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C80F6-0EB5-B98A-BC0B-7AAB289E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20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09E5-D445-07F7-FC48-74A563CF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7570D8-A884-DB82-1CEF-59B5EA748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2FEB0-2C10-482C-1152-B5AF79613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AC9C3-A7D9-BC02-2B80-EA6B73ED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11.03.2023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A092B-0EDF-3F86-B479-68FD3C9B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49723-77C6-EEC2-1EF3-565BED44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83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211C34-ED9E-3DCF-1F42-1B3525D4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514D5-A6B0-CBA1-8075-9B309FDCF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2CD62-0C9B-D25E-FD97-2DF997439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AC8F1-21AA-47EF-82D9-7929EA07D29D}" type="datetimeFigureOut">
              <a:rPr lang="ru-RU" smtClean="0"/>
              <a:t>11.03.2023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97BC8-D0DA-C272-76C6-1080DF404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72B01-31D6-81EB-356F-260B2EEFB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08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18" Type="http://schemas.openxmlformats.org/officeDocument/2006/relationships/customXml" Target="../ink/ink11.xml"/><Relationship Id="rId26" Type="http://schemas.openxmlformats.org/officeDocument/2006/relationships/customXml" Target="../ink/ink17.xml"/><Relationship Id="rId39" Type="http://schemas.openxmlformats.org/officeDocument/2006/relationships/image" Target="../media/image21.png"/><Relationship Id="rId21" Type="http://schemas.openxmlformats.org/officeDocument/2006/relationships/image" Target="../media/image14.png"/><Relationship Id="rId34" Type="http://schemas.openxmlformats.org/officeDocument/2006/relationships/customXml" Target="../ink/ink21.xml"/><Relationship Id="rId42" Type="http://schemas.openxmlformats.org/officeDocument/2006/relationships/customXml" Target="../ink/ink25.xml"/><Relationship Id="rId47" Type="http://schemas.openxmlformats.org/officeDocument/2006/relationships/image" Target="../media/image25.png"/><Relationship Id="rId50" Type="http://schemas.openxmlformats.org/officeDocument/2006/relationships/customXml" Target="../ink/ink29.xml"/><Relationship Id="rId55" Type="http://schemas.openxmlformats.org/officeDocument/2006/relationships/image" Target="../media/image29.png"/><Relationship Id="rId7" Type="http://schemas.openxmlformats.org/officeDocument/2006/relationships/image" Target="../media/image7.png"/><Relationship Id="rId2" Type="http://schemas.openxmlformats.org/officeDocument/2006/relationships/customXml" Target="../ink/ink3.xml"/><Relationship Id="rId16" Type="http://schemas.openxmlformats.org/officeDocument/2006/relationships/customXml" Target="../ink/ink10.xml"/><Relationship Id="rId29" Type="http://schemas.openxmlformats.org/officeDocument/2006/relationships/image" Target="../media/image16.png"/><Relationship Id="rId11" Type="http://schemas.openxmlformats.org/officeDocument/2006/relationships/image" Target="../media/image9.png"/><Relationship Id="rId24" Type="http://schemas.openxmlformats.org/officeDocument/2006/relationships/customXml" Target="../ink/ink15.xml"/><Relationship Id="rId32" Type="http://schemas.openxmlformats.org/officeDocument/2006/relationships/customXml" Target="../ink/ink20.xml"/><Relationship Id="rId37" Type="http://schemas.openxmlformats.org/officeDocument/2006/relationships/image" Target="../media/image20.png"/><Relationship Id="rId40" Type="http://schemas.openxmlformats.org/officeDocument/2006/relationships/customXml" Target="../ink/ink24.xml"/><Relationship Id="rId45" Type="http://schemas.openxmlformats.org/officeDocument/2006/relationships/image" Target="../media/image24.png"/><Relationship Id="rId53" Type="http://schemas.openxmlformats.org/officeDocument/2006/relationships/image" Target="../media/image28.png"/><Relationship Id="rId5" Type="http://schemas.openxmlformats.org/officeDocument/2006/relationships/image" Target="../media/image6.png"/><Relationship Id="rId10" Type="http://schemas.openxmlformats.org/officeDocument/2006/relationships/customXml" Target="../ink/ink7.xml"/><Relationship Id="rId19" Type="http://schemas.openxmlformats.org/officeDocument/2006/relationships/image" Target="../media/image13.png"/><Relationship Id="rId31" Type="http://schemas.openxmlformats.org/officeDocument/2006/relationships/image" Target="../media/image17.png"/><Relationship Id="rId44" Type="http://schemas.openxmlformats.org/officeDocument/2006/relationships/customXml" Target="../ink/ink26.xml"/><Relationship Id="rId52" Type="http://schemas.openxmlformats.org/officeDocument/2006/relationships/customXml" Target="../ink/ink30.xml"/><Relationship Id="rId4" Type="http://schemas.openxmlformats.org/officeDocument/2006/relationships/customXml" Target="../ink/ink4.xml"/><Relationship Id="rId9" Type="http://schemas.openxmlformats.org/officeDocument/2006/relationships/image" Target="../media/image8.png"/><Relationship Id="rId14" Type="http://schemas.openxmlformats.org/officeDocument/2006/relationships/customXml" Target="../ink/ink9.xml"/><Relationship Id="rId22" Type="http://schemas.openxmlformats.org/officeDocument/2006/relationships/customXml" Target="../ink/ink13.xml"/><Relationship Id="rId27" Type="http://schemas.openxmlformats.org/officeDocument/2006/relationships/image" Target="../media/image15.png"/><Relationship Id="rId30" Type="http://schemas.openxmlformats.org/officeDocument/2006/relationships/customXml" Target="../ink/ink19.xml"/><Relationship Id="rId35" Type="http://schemas.openxmlformats.org/officeDocument/2006/relationships/image" Target="../media/image19.png"/><Relationship Id="rId43" Type="http://schemas.openxmlformats.org/officeDocument/2006/relationships/image" Target="../media/image23.png"/><Relationship Id="rId48" Type="http://schemas.openxmlformats.org/officeDocument/2006/relationships/customXml" Target="../ink/ink28.xml"/><Relationship Id="rId8" Type="http://schemas.openxmlformats.org/officeDocument/2006/relationships/customXml" Target="../ink/ink6.xml"/><Relationship Id="rId51" Type="http://schemas.openxmlformats.org/officeDocument/2006/relationships/image" Target="../media/image27.png"/><Relationship Id="rId3" Type="http://schemas.openxmlformats.org/officeDocument/2006/relationships/image" Target="../media/image5.png"/><Relationship Id="rId12" Type="http://schemas.openxmlformats.org/officeDocument/2006/relationships/customXml" Target="../ink/ink8.xml"/><Relationship Id="rId17" Type="http://schemas.openxmlformats.org/officeDocument/2006/relationships/image" Target="../media/image12.png"/><Relationship Id="rId25" Type="http://schemas.openxmlformats.org/officeDocument/2006/relationships/customXml" Target="../ink/ink16.xml"/><Relationship Id="rId33" Type="http://schemas.openxmlformats.org/officeDocument/2006/relationships/image" Target="../media/image18.png"/><Relationship Id="rId38" Type="http://schemas.openxmlformats.org/officeDocument/2006/relationships/customXml" Target="../ink/ink23.xml"/><Relationship Id="rId46" Type="http://schemas.openxmlformats.org/officeDocument/2006/relationships/customXml" Target="../ink/ink27.xml"/><Relationship Id="rId20" Type="http://schemas.openxmlformats.org/officeDocument/2006/relationships/customXml" Target="../ink/ink12.xml"/><Relationship Id="rId41" Type="http://schemas.openxmlformats.org/officeDocument/2006/relationships/image" Target="../media/image22.png"/><Relationship Id="rId54" Type="http://schemas.openxmlformats.org/officeDocument/2006/relationships/customXml" Target="../ink/ink31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5.xml"/><Relationship Id="rId15" Type="http://schemas.openxmlformats.org/officeDocument/2006/relationships/image" Target="../media/image11.png"/><Relationship Id="rId23" Type="http://schemas.openxmlformats.org/officeDocument/2006/relationships/customXml" Target="../ink/ink14.xml"/><Relationship Id="rId28" Type="http://schemas.openxmlformats.org/officeDocument/2006/relationships/customXml" Target="../ink/ink18.xml"/><Relationship Id="rId36" Type="http://schemas.openxmlformats.org/officeDocument/2006/relationships/customXml" Target="../ink/ink22.xml"/><Relationship Id="rId49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customXml" Target="../ink/ink3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ustomXml" Target="../ink/ink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customXml" Target="../ink/ink3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ust-lang/rfcs/blob/master/text/1857-stabilize-drop-order.md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21CE-18B7-3562-FFD9-41A3414FD8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OOP and Modules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2990E-C755-69D3-FE29-75C496C258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Course: Rust Basics</a:t>
            </a:r>
          </a:p>
          <a:p>
            <a:r>
              <a:rPr lang="en-US" dirty="0"/>
              <a:t>Author: Aleksandr Kugushev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07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70FC3-478B-F4AC-53E4-AA7D88539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(static)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34EA0-4CC9-CDB0-8D8C-910244CD6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MerchandiserImpl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fire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"Ok :`("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…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DirectorImpl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fire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{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"No, YOU'RE FIRED!"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9300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3DB1-22A4-7086-2F88-8C88C9B5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B6197-6025-D22F-4518-A7F583D6F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do_fire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(employee: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employee.fire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is_full_age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(employee: &amp;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employee.get_age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&gt;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18</a:t>
            </a:r>
            <a:br>
              <a:rPr lang="en-US" dirty="0">
                <a:solidFill>
                  <a:srgbClr val="1750EB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make_happy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(employee: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employee.pay_salary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check_discount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(employee: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+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Customer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785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3BD73-A98F-E35C-AE37-203431571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(dynamic)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736A9-55C8-274A-D28C-2EB9970F1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MerchandiserImpl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"Ivan"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DirectorImpl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full_name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"Aleksandr 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Aleksandrovich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},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error[E0277]: the size for values of type `</a:t>
            </a:r>
            <a:r>
              <a:rPr lang="en-US" dirty="0" err="1">
                <a:solidFill>
                  <a:srgbClr val="FF0000"/>
                </a:solidFill>
              </a:rPr>
              <a:t>dyn</a:t>
            </a:r>
            <a:r>
              <a:rPr lang="en-US" dirty="0">
                <a:solidFill>
                  <a:srgbClr val="FF0000"/>
                </a:solidFill>
              </a:rPr>
              <a:t> Employee` cannot be known at compilation time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9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9C9AC-DEB7-1C5F-7EFC-16D73496C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Sized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3907C-3C72-7B7D-ABFB-54817E463B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MerchandiserImpl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D6847D-1DF0-3CBB-AB84-E6E4199970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DirectorImpl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full_name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B7B324F-D6C5-F6B4-B556-1651B44FED62}"/>
                  </a:ext>
                </a:extLst>
              </p14:cNvPr>
              <p14:cNvContentPartPr/>
              <p14:nvPr/>
            </p14:nvContentPartPr>
            <p14:xfrm>
              <a:off x="1555468" y="4774274"/>
              <a:ext cx="8694000" cy="11257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B7B324F-D6C5-F6B4-B556-1651B44FED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46468" y="4765634"/>
                <a:ext cx="8711640" cy="114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9BA7500A-354F-0725-0736-4CE1F57108A1}"/>
              </a:ext>
            </a:extLst>
          </p:cNvPr>
          <p:cNvGrpSpPr/>
          <p:nvPr/>
        </p:nvGrpSpPr>
        <p:grpSpPr>
          <a:xfrm>
            <a:off x="435868" y="5186474"/>
            <a:ext cx="773280" cy="293040"/>
            <a:chOff x="435868" y="5186474"/>
            <a:chExt cx="773280" cy="29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2CC9339-B7A1-E733-3E4D-8114EA9069A2}"/>
                    </a:ext>
                  </a:extLst>
                </p14:cNvPr>
                <p14:cNvContentPartPr/>
                <p14:nvPr/>
              </p14:nvContentPartPr>
              <p14:xfrm>
                <a:off x="435868" y="5186474"/>
                <a:ext cx="259560" cy="2552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2CC9339-B7A1-E733-3E4D-8114EA9069A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6868" y="5177834"/>
                  <a:ext cx="27720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0F3FFD6-82C4-41D8-E9E0-63AFB8A3B83B}"/>
                    </a:ext>
                  </a:extLst>
                </p14:cNvPr>
                <p14:cNvContentPartPr/>
                <p14:nvPr/>
              </p14:nvContentPartPr>
              <p14:xfrm>
                <a:off x="734668" y="5226074"/>
                <a:ext cx="196200" cy="2412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0F3FFD6-82C4-41D8-E9E0-63AFB8A3B83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25668" y="5217074"/>
                  <a:ext cx="21384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6BE1FA5-B47F-D445-7D0C-6DBB3BC8BDFB}"/>
                    </a:ext>
                  </a:extLst>
                </p14:cNvPr>
                <p14:cNvContentPartPr/>
                <p14:nvPr/>
              </p14:nvContentPartPr>
              <p14:xfrm>
                <a:off x="1033468" y="5264594"/>
                <a:ext cx="175680" cy="2149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6BE1FA5-B47F-D445-7D0C-6DBB3BC8BDF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24468" y="5255594"/>
                  <a:ext cx="1933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9E0AE1C-A335-053D-C300-BAD8BCB0A8F6}"/>
                    </a:ext>
                  </a:extLst>
                </p14:cNvPr>
                <p14:cNvContentPartPr/>
                <p14:nvPr/>
              </p14:nvContentPartPr>
              <p14:xfrm>
                <a:off x="1104028" y="5275034"/>
                <a:ext cx="74880" cy="324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9E0AE1C-A335-053D-C300-BAD8BCB0A8F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95388" y="5266034"/>
                  <a:ext cx="92520" cy="50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50FDFD83-0E1B-50EA-41B8-187E1A348675}"/>
                  </a:ext>
                </a:extLst>
              </p14:cNvPr>
              <p14:cNvContentPartPr/>
              <p14:nvPr/>
            </p14:nvContentPartPr>
            <p14:xfrm>
              <a:off x="4734988" y="4879034"/>
              <a:ext cx="43560" cy="8215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50FDFD83-0E1B-50EA-41B8-187E1A34867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25988" y="4870394"/>
                <a:ext cx="61200" cy="83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DE83E3BB-44B7-7CD4-D837-11E0628CA560}"/>
                  </a:ext>
                </a:extLst>
              </p14:cNvPr>
              <p14:cNvContentPartPr/>
              <p14:nvPr/>
            </p14:nvContentPartPr>
            <p14:xfrm>
              <a:off x="5680708" y="4929794"/>
              <a:ext cx="66600" cy="8571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DE83E3BB-44B7-7CD4-D837-11E0628CA56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671708" y="4921154"/>
                <a:ext cx="84240" cy="87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26D20CB4-DA4A-7690-B217-147DE108EA1F}"/>
                  </a:ext>
                </a:extLst>
              </p14:cNvPr>
              <p14:cNvContentPartPr/>
              <p14:nvPr/>
            </p14:nvContentPartPr>
            <p14:xfrm>
              <a:off x="6572788" y="4933394"/>
              <a:ext cx="38520" cy="8820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26D20CB4-DA4A-7690-B217-147DE108EA1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563788" y="4924754"/>
                <a:ext cx="56160" cy="89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FE94977-4359-EB94-DD27-A8B579D0CB40}"/>
                  </a:ext>
                </a:extLst>
              </p14:cNvPr>
              <p14:cNvContentPartPr/>
              <p14:nvPr/>
            </p14:nvContentPartPr>
            <p14:xfrm>
              <a:off x="8669068" y="4906394"/>
              <a:ext cx="17640" cy="9129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FE94977-4359-EB94-DD27-A8B579D0CB4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660068" y="4897394"/>
                <a:ext cx="35280" cy="93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D5752621-4558-E2BF-EEF8-3559942625A0}"/>
              </a:ext>
            </a:extLst>
          </p:cNvPr>
          <p:cNvGrpSpPr/>
          <p:nvPr/>
        </p:nvGrpSpPr>
        <p:grpSpPr>
          <a:xfrm>
            <a:off x="9147868" y="5657354"/>
            <a:ext cx="439920" cy="12240"/>
            <a:chOff x="9147868" y="5657354"/>
            <a:chExt cx="439920" cy="1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89472A0-B658-C03C-6A7A-94D798E778D0}"/>
                    </a:ext>
                  </a:extLst>
                </p14:cNvPr>
                <p14:cNvContentPartPr/>
                <p14:nvPr/>
              </p14:nvContentPartPr>
              <p14:xfrm>
                <a:off x="9147868" y="5665274"/>
                <a:ext cx="360" cy="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89472A0-B658-C03C-6A7A-94D798E778D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138868" y="56562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693CA69-361F-7761-8016-07102C604F52}"/>
                    </a:ext>
                  </a:extLst>
                </p14:cNvPr>
                <p14:cNvContentPartPr/>
                <p14:nvPr/>
              </p14:nvContentPartPr>
              <p14:xfrm>
                <a:off x="9244708" y="5657354"/>
                <a:ext cx="360" cy="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693CA69-361F-7761-8016-07102C604F5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236068" y="56487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8A3A08C-D634-B876-D63C-DB87CDC53215}"/>
                    </a:ext>
                  </a:extLst>
                </p14:cNvPr>
                <p14:cNvContentPartPr/>
                <p14:nvPr/>
              </p14:nvContentPartPr>
              <p14:xfrm>
                <a:off x="9338308" y="5661674"/>
                <a:ext cx="360" cy="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8A3A08C-D634-B876-D63C-DB87CDC5321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329308" y="56526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DC12929-F691-25E3-17F0-047F69742F4D}"/>
                    </a:ext>
                  </a:extLst>
                </p14:cNvPr>
                <p14:cNvContentPartPr/>
                <p14:nvPr/>
              </p14:nvContentPartPr>
              <p14:xfrm>
                <a:off x="9459268" y="5665274"/>
                <a:ext cx="3240" cy="32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DC12929-F691-25E3-17F0-047F69742F4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450268" y="5656274"/>
                  <a:ext cx="208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06C9DAD-9661-F413-9FDA-5B52493F087C}"/>
                    </a:ext>
                  </a:extLst>
                </p14:cNvPr>
                <p14:cNvContentPartPr/>
                <p14:nvPr/>
              </p14:nvContentPartPr>
              <p14:xfrm>
                <a:off x="9587428" y="5669234"/>
                <a:ext cx="36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06C9DAD-9661-F413-9FDA-5B52493F087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578788" y="56602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C7B9A821-08B1-44B2-8F56-259661C96341}"/>
              </a:ext>
            </a:extLst>
          </p:cNvPr>
          <p:cNvSpPr/>
          <p:nvPr/>
        </p:nvSpPr>
        <p:spPr>
          <a:xfrm rot="5400000">
            <a:off x="2130120" y="5214780"/>
            <a:ext cx="914400" cy="0"/>
          </a:xfrm>
          <a:prstGeom prst="lin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5291204-B358-9109-0248-5E35603CBB76}"/>
              </a:ext>
            </a:extLst>
          </p:cNvPr>
          <p:cNvGrpSpPr/>
          <p:nvPr/>
        </p:nvGrpSpPr>
        <p:grpSpPr>
          <a:xfrm>
            <a:off x="4875028" y="3976514"/>
            <a:ext cx="140400" cy="400680"/>
            <a:chOff x="4875028" y="3976514"/>
            <a:chExt cx="140400" cy="40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42E0BC2-1112-1512-30D3-E30B89DF1F5F}"/>
                    </a:ext>
                  </a:extLst>
                </p14:cNvPr>
                <p14:cNvContentPartPr/>
                <p14:nvPr/>
              </p14:nvContentPartPr>
              <p14:xfrm>
                <a:off x="4875028" y="3976514"/>
                <a:ext cx="27720" cy="4006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42E0BC2-1112-1512-30D3-E30B89DF1F5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866388" y="3967874"/>
                  <a:ext cx="4536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B5953E6-1A86-B98C-125D-25B91D5E42B9}"/>
                    </a:ext>
                  </a:extLst>
                </p14:cNvPr>
                <p14:cNvContentPartPr/>
                <p14:nvPr/>
              </p14:nvContentPartPr>
              <p14:xfrm>
                <a:off x="4925788" y="4011434"/>
                <a:ext cx="4500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B5953E6-1A86-B98C-125D-25B91D5E42B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917148" y="4002794"/>
                  <a:ext cx="62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2B3DD80-95B0-608B-24BD-F070E8E81422}"/>
                    </a:ext>
                  </a:extLst>
                </p14:cNvPr>
                <p14:cNvContentPartPr/>
                <p14:nvPr/>
              </p14:nvContentPartPr>
              <p14:xfrm>
                <a:off x="4925788" y="4330394"/>
                <a:ext cx="89640" cy="126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2B3DD80-95B0-608B-24BD-F070E8E8142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917148" y="4321754"/>
                  <a:ext cx="107280" cy="3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D98D00E-743E-D9A0-ABC2-D8D7C1EBA5F7}"/>
              </a:ext>
            </a:extLst>
          </p:cNvPr>
          <p:cNvGrpSpPr/>
          <p:nvPr/>
        </p:nvGrpSpPr>
        <p:grpSpPr>
          <a:xfrm>
            <a:off x="5194348" y="3961034"/>
            <a:ext cx="375840" cy="401400"/>
            <a:chOff x="5194348" y="3961034"/>
            <a:chExt cx="375840" cy="40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5F1CA86-6838-4F2D-C916-619613026E34}"/>
                    </a:ext>
                  </a:extLst>
                </p14:cNvPr>
                <p14:cNvContentPartPr/>
                <p14:nvPr/>
              </p14:nvContentPartPr>
              <p14:xfrm>
                <a:off x="5194348" y="4066874"/>
                <a:ext cx="112320" cy="2023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5F1CA86-6838-4F2D-C916-619613026E3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185348" y="4057874"/>
                  <a:ext cx="1299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736559A-4DFA-9B3F-F521-5E6382757E2F}"/>
                    </a:ext>
                  </a:extLst>
                </p14:cNvPr>
                <p14:cNvContentPartPr/>
                <p14:nvPr/>
              </p14:nvContentPartPr>
              <p14:xfrm>
                <a:off x="5400628" y="3961034"/>
                <a:ext cx="169560" cy="3794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736559A-4DFA-9B3F-F521-5E6382757E2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391628" y="3952394"/>
                  <a:ext cx="18720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1998FF0-E0CD-EAE0-457F-E7DB76342BEA}"/>
                    </a:ext>
                  </a:extLst>
                </p14:cNvPr>
                <p14:cNvContentPartPr/>
                <p14:nvPr/>
              </p14:nvContentPartPr>
              <p14:xfrm>
                <a:off x="5400628" y="4345874"/>
                <a:ext cx="133920" cy="165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1998FF0-E0CD-EAE0-457F-E7DB76342BE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391628" y="4336874"/>
                  <a:ext cx="151560" cy="3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9078DDE6-95D3-113F-3ECD-B0953A4F0D3D}"/>
                  </a:ext>
                </a:extLst>
              </p14:cNvPr>
              <p14:cNvContentPartPr/>
              <p14:nvPr/>
            </p14:nvContentPartPr>
            <p14:xfrm>
              <a:off x="5665228" y="3797234"/>
              <a:ext cx="216360" cy="3157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9078DDE6-95D3-113F-3ECD-B0953A4F0D3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656588" y="3788594"/>
                <a:ext cx="23400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78C00B86-8F7B-92D4-9565-BE4592D9DB56}"/>
                  </a:ext>
                </a:extLst>
              </p14:cNvPr>
              <p14:cNvContentPartPr/>
              <p14:nvPr/>
            </p14:nvContentPartPr>
            <p14:xfrm>
              <a:off x="5781868" y="4337954"/>
              <a:ext cx="360" cy="900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78C00B86-8F7B-92D4-9565-BE4592D9DB5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772868" y="4328954"/>
                <a:ext cx="18000" cy="2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39019410-D5C8-EE4E-891C-50B687E8A5ED}"/>
              </a:ext>
            </a:extLst>
          </p:cNvPr>
          <p:cNvGrpSpPr/>
          <p:nvPr/>
        </p:nvGrpSpPr>
        <p:grpSpPr>
          <a:xfrm>
            <a:off x="2691628" y="4882634"/>
            <a:ext cx="425520" cy="601200"/>
            <a:chOff x="2691628" y="4882634"/>
            <a:chExt cx="425520" cy="60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C93A304-58C6-FB08-C594-1DA72A3E92C0}"/>
                    </a:ext>
                  </a:extLst>
                </p14:cNvPr>
                <p14:cNvContentPartPr/>
                <p14:nvPr/>
              </p14:nvContentPartPr>
              <p14:xfrm>
                <a:off x="2691628" y="4882634"/>
                <a:ext cx="425520" cy="6012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C93A304-58C6-FB08-C594-1DA72A3E92C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682988" y="4873634"/>
                  <a:ext cx="443160" cy="61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77418E5-2DA1-AAAD-95BE-0A2E63F76634}"/>
                    </a:ext>
                  </a:extLst>
                </p14:cNvPr>
                <p14:cNvContentPartPr/>
                <p14:nvPr/>
              </p14:nvContentPartPr>
              <p14:xfrm>
                <a:off x="2806828" y="4941674"/>
                <a:ext cx="142920" cy="1328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77418E5-2DA1-AAAD-95BE-0A2E63F7663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797828" y="4932674"/>
                  <a:ext cx="1605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143D57C-DC78-BA72-A865-8FD83DF07082}"/>
                    </a:ext>
                  </a:extLst>
                </p14:cNvPr>
                <p14:cNvContentPartPr/>
                <p14:nvPr/>
              </p14:nvContentPartPr>
              <p14:xfrm>
                <a:off x="2827348" y="5155514"/>
                <a:ext cx="1800" cy="910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143D57C-DC78-BA72-A865-8FD83DF0708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818348" y="5146874"/>
                  <a:ext cx="194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6CE0BF7-A0E5-C2A8-3E49-040847CD48E0}"/>
                    </a:ext>
                  </a:extLst>
                </p14:cNvPr>
                <p14:cNvContentPartPr/>
                <p14:nvPr/>
              </p14:nvContentPartPr>
              <p14:xfrm>
                <a:off x="2778028" y="5143994"/>
                <a:ext cx="76320" cy="82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6CE0BF7-A0E5-C2A8-3E49-040847CD48E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769388" y="5134994"/>
                  <a:ext cx="939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BF6DE22-B944-8D2E-31C2-189BDE9C761D}"/>
                    </a:ext>
                  </a:extLst>
                </p14:cNvPr>
                <p14:cNvContentPartPr/>
                <p14:nvPr/>
              </p14:nvContentPartPr>
              <p14:xfrm>
                <a:off x="2797468" y="5237234"/>
                <a:ext cx="66960" cy="18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BF6DE22-B944-8D2E-31C2-189BDE9C761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788828" y="5228234"/>
                  <a:ext cx="846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BAE0D41-E70A-F763-E93C-BC8EB44801A0}"/>
                    </a:ext>
                  </a:extLst>
                </p14:cNvPr>
                <p14:cNvContentPartPr/>
                <p14:nvPr/>
              </p14:nvContentPartPr>
              <p14:xfrm>
                <a:off x="2775868" y="5295194"/>
                <a:ext cx="66240" cy="478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BAE0D41-E70A-F763-E93C-BC8EB44801A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766868" y="5286554"/>
                  <a:ext cx="8388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B1EF2BD-D787-85A2-37C7-12EDE171B2DA}"/>
                    </a:ext>
                  </a:extLst>
                </p14:cNvPr>
                <p14:cNvContentPartPr/>
                <p14:nvPr/>
              </p14:nvContentPartPr>
              <p14:xfrm>
                <a:off x="2756788" y="5371874"/>
                <a:ext cx="100800" cy="608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B1EF2BD-D787-85A2-37C7-12EDE171B2D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747788" y="5363234"/>
                  <a:ext cx="118440" cy="78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5024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AEF6548-A312-66A8-9F7F-2870D3814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Dynamically Sized Types</a:t>
            </a:r>
            <a:endParaRPr lang="ru-RU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1C6BE66-89CB-296F-A328-775327B946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"Hello World!"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Pointer to data</a:t>
            </a:r>
          </a:p>
          <a:p>
            <a:r>
              <a:rPr lang="en-US" dirty="0"/>
              <a:t>Size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C51D4C-23CD-89A1-F16C-475711CB3AFC}"/>
              </a:ext>
            </a:extLst>
          </p:cNvPr>
          <p:cNvSpPr txBox="1"/>
          <p:nvPr/>
        </p:nvSpPr>
        <p:spPr>
          <a:xfrm>
            <a:off x="2971800" y="4168208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The golden rule of dynamically sized types is that we must always put values of dynamically sized types behind a pointer of some kind.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170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36299-2183-B715-F7D1-7B5C7A7F0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Sized trait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8EEDF7-410B-283E-98E4-D8FFE52FF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>
                <a:solidFill>
                  <a:srgbClr val="0033B3"/>
                </a:solidFill>
                <a:effectLst/>
                <a:latin typeface="JetBrains Mono"/>
              </a:rPr>
              <a:t>fn </a:t>
            </a: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generic&lt;</a:t>
            </a:r>
            <a:r>
              <a:rPr lang="de-DE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&gt;(t: </a:t>
            </a:r>
            <a:r>
              <a:rPr lang="de-DE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de-DE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de-DE" dirty="0">
                <a:solidFill>
                  <a:srgbClr val="080808"/>
                </a:solidFill>
                <a:effectLst/>
                <a:latin typeface="JetBrains Mono"/>
              </a:rPr>
            </a:br>
            <a:endParaRPr lang="de-DE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de-DE" dirty="0">
                <a:solidFill>
                  <a:srgbClr val="0033B3"/>
                </a:solidFill>
                <a:effectLst/>
                <a:latin typeface="JetBrains Mono"/>
              </a:rPr>
              <a:t>fn </a:t>
            </a: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generic&lt;</a:t>
            </a:r>
            <a:r>
              <a:rPr lang="de-DE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de-DE" dirty="0">
                <a:solidFill>
                  <a:srgbClr val="000000"/>
                </a:solidFill>
                <a:effectLst/>
                <a:latin typeface="JetBrains Mono"/>
              </a:rPr>
              <a:t>Sized</a:t>
            </a: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&gt;(t: </a:t>
            </a:r>
            <a:r>
              <a:rPr lang="de-DE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de-DE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de-DE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r>
              <a:rPr lang="de-DE" dirty="0">
                <a:solidFill>
                  <a:srgbClr val="0033B3"/>
                </a:solidFill>
                <a:latin typeface="JetBrains Mono"/>
              </a:rPr>
              <a:t>fn </a:t>
            </a:r>
            <a:r>
              <a:rPr lang="de-DE" dirty="0">
                <a:solidFill>
                  <a:srgbClr val="080808"/>
                </a:solidFill>
                <a:latin typeface="JetBrains Mono"/>
              </a:rPr>
              <a:t>generic&lt;</a:t>
            </a:r>
            <a:r>
              <a:rPr lang="de-DE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de-DE" dirty="0">
                <a:solidFill>
                  <a:srgbClr val="080808"/>
                </a:solidFill>
                <a:latin typeface="JetBrains Mono"/>
              </a:rPr>
              <a:t>: ?</a:t>
            </a:r>
            <a:r>
              <a:rPr lang="de-DE" dirty="0">
                <a:solidFill>
                  <a:srgbClr val="000000"/>
                </a:solidFill>
                <a:latin typeface="JetBrains Mono"/>
              </a:rPr>
              <a:t>Sized</a:t>
            </a:r>
            <a:r>
              <a:rPr lang="de-DE" dirty="0">
                <a:solidFill>
                  <a:srgbClr val="080808"/>
                </a:solidFill>
                <a:latin typeface="JetBrains Mono"/>
              </a:rPr>
              <a:t>&gt;(t: &amp;</a:t>
            </a:r>
            <a:r>
              <a:rPr lang="de-DE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de-DE" dirty="0">
                <a:solidFill>
                  <a:srgbClr val="080808"/>
                </a:solidFill>
                <a:latin typeface="JetBrains Mono"/>
              </a:rPr>
              <a:t>) {</a:t>
            </a:r>
            <a:br>
              <a:rPr lang="de-DE" dirty="0">
                <a:solidFill>
                  <a:srgbClr val="080808"/>
                </a:solidFill>
                <a:latin typeface="JetBrains Mono"/>
              </a:rPr>
            </a:br>
            <a:r>
              <a:rPr lang="de-DE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generic&lt;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?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Merchandiser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&gt;(t: &amp;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endParaRPr lang="de-DE" dirty="0">
              <a:solidFill>
                <a:srgbClr val="080808"/>
              </a:solidFill>
              <a:latin typeface="JetBrains Mono"/>
            </a:endParaRPr>
          </a:p>
          <a:p>
            <a:endParaRPr lang="ru-RU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A4794ED-333D-B88B-ED6F-8503EFD24C65}"/>
              </a:ext>
            </a:extLst>
          </p:cNvPr>
          <p:cNvGrpSpPr/>
          <p:nvPr/>
        </p:nvGrpSpPr>
        <p:grpSpPr>
          <a:xfrm>
            <a:off x="2939948" y="5335865"/>
            <a:ext cx="1510200" cy="526680"/>
            <a:chOff x="2939948" y="5335865"/>
            <a:chExt cx="1510200" cy="52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138CFC9-6A1F-9EC5-68A5-11CBDF58C518}"/>
                    </a:ext>
                  </a:extLst>
                </p14:cNvPr>
                <p14:cNvContentPartPr/>
                <p14:nvPr/>
              </p14:nvContentPartPr>
              <p14:xfrm>
                <a:off x="2939948" y="5402825"/>
                <a:ext cx="1510200" cy="2224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138CFC9-6A1F-9EC5-68A5-11CBDF58C51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30948" y="5393825"/>
                  <a:ext cx="152784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1604EFC-8DFA-1916-44B3-0658EBD394B8}"/>
                    </a:ext>
                  </a:extLst>
                </p14:cNvPr>
                <p14:cNvContentPartPr/>
                <p14:nvPr/>
              </p14:nvContentPartPr>
              <p14:xfrm>
                <a:off x="3159548" y="5335865"/>
                <a:ext cx="1243440" cy="5266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1604EFC-8DFA-1916-44B3-0658EBD394B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150908" y="5327225"/>
                  <a:ext cx="1261080" cy="544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2561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F1A86-24C2-82D1-10A8-283DA5413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?Sized in </a:t>
            </a:r>
            <a:r>
              <a:rPr lang="en-US" dirty="0" err="1"/>
              <a:t>Vec</a:t>
            </a:r>
            <a:r>
              <a:rPr lang="en-US" dirty="0"/>
              <a:t> and Box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B893A-5B5A-8A31-0F72-738F1FAF74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…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5AE205-E870-2083-0DDA-23C890C8E2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?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Sized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…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3214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EB5CC-B064-87F1-D849-58FC6995B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?Sized Employees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EFA06-686B-49B5-DB85-16DA88564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=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MerchandiserImpl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"Ivan"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),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age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DirectorImpl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full_name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"Aleksandr </a:t>
            </a:r>
            <a:r>
              <a:rPr lang="en-US" dirty="0" err="1">
                <a:solidFill>
                  <a:srgbClr val="067D17"/>
                </a:solidFill>
                <a:latin typeface="JetBrains Mono"/>
              </a:rPr>
              <a:t>Aleksandrovich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},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&gt;&gt; =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MerchandiserImpl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"Ivan"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),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age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}),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DirectorImpl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full_name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"Aleksandr </a:t>
            </a:r>
            <a:r>
              <a:rPr lang="en-US" dirty="0" err="1">
                <a:solidFill>
                  <a:srgbClr val="067D17"/>
                </a:solidFill>
                <a:latin typeface="JetBrains Mono"/>
              </a:rPr>
              <a:t>Aleksandrovich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}),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endParaRPr lang="ru-RU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F1A98E2-227B-D055-6672-3AC299B3EDD6}"/>
              </a:ext>
            </a:extLst>
          </p:cNvPr>
          <p:cNvGrpSpPr/>
          <p:nvPr/>
        </p:nvGrpSpPr>
        <p:grpSpPr>
          <a:xfrm>
            <a:off x="2149896" y="1786986"/>
            <a:ext cx="2351520" cy="1560600"/>
            <a:chOff x="2149896" y="1786986"/>
            <a:chExt cx="2351520" cy="156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A9582FA-1BEC-994E-C129-FA93EF312EF0}"/>
                    </a:ext>
                  </a:extLst>
                </p14:cNvPr>
                <p14:cNvContentPartPr/>
                <p14:nvPr/>
              </p14:nvContentPartPr>
              <p14:xfrm>
                <a:off x="2149896" y="1854306"/>
                <a:ext cx="2351520" cy="1395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A9582FA-1BEC-994E-C129-FA93EF312EF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41256" y="1845666"/>
                  <a:ext cx="2369160" cy="141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FB22A7B-2DFB-5B4A-4EA1-6305FE42399D}"/>
                    </a:ext>
                  </a:extLst>
                </p14:cNvPr>
                <p14:cNvContentPartPr/>
                <p14:nvPr/>
              </p14:nvContentPartPr>
              <p14:xfrm>
                <a:off x="2448336" y="1786986"/>
                <a:ext cx="1733400" cy="15606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FB22A7B-2DFB-5B4A-4EA1-6305FE42399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39696" y="1778346"/>
                  <a:ext cx="1751040" cy="15782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F87DD01-AAD8-3911-52AE-64B7142625F7}"/>
              </a:ext>
            </a:extLst>
          </p:cNvPr>
          <p:cNvSpPr txBox="1"/>
          <p:nvPr/>
        </p:nvSpPr>
        <p:spPr>
          <a:xfrm>
            <a:off x="4234768" y="3624261"/>
            <a:ext cx="6096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error[E0782]: trait objects must include the `dyn` keyword</a:t>
            </a:r>
          </a:p>
        </p:txBody>
      </p:sp>
    </p:spTree>
    <p:extLst>
      <p:ext uri="{BB962C8B-B14F-4D97-AF65-F5344CB8AC3E}">
        <p14:creationId xmlns:p14="http://schemas.microsoft.com/office/powerpoint/2010/main" val="168788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C45FC-218F-4875-5314-753CA812B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dyn</a:t>
            </a:r>
            <a:r>
              <a:rPr lang="en-US" dirty="0"/>
              <a:t> keyword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F7C46-A06A-A31C-CF3B-A0C01F726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Prefix of a trait object’s type</a:t>
            </a:r>
          </a:p>
          <a:p>
            <a:r>
              <a:rPr lang="en-US" dirty="0"/>
              <a:t>Two pointers</a:t>
            </a:r>
          </a:p>
          <a:p>
            <a:pPr lvl="1"/>
            <a:r>
              <a:rPr lang="en-US" dirty="0"/>
              <a:t>Pointer to data</a:t>
            </a:r>
          </a:p>
          <a:p>
            <a:pPr lvl="1"/>
            <a:r>
              <a:rPr lang="en-US" dirty="0"/>
              <a:t>Pointer to </a:t>
            </a:r>
            <a:r>
              <a:rPr lang="en-US" dirty="0" err="1"/>
              <a:t>vtable</a:t>
            </a:r>
            <a:endParaRPr lang="en-US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3197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4167C-56F1-FC8C-B3F5-1B4DAB6A4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dyn</a:t>
            </a:r>
            <a:r>
              <a:rPr lang="en-US" dirty="0"/>
              <a:t> Employees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8D58-06FD-F80E-4BD6-1A9DE6C68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dyn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&gt;&gt; 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MerchandiserImpl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"Ivan"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DirectorImpl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full_name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"Aleksandr 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Aleksandrovich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}),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praise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"Thank you"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DirectorImpl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praise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"Give me money, no praise!"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8352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4796-0012-4F9C-1CE3-2903F2116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Programming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91D5F-4644-08F2-2694-17563EDCD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nheritance</a:t>
            </a:r>
            <a:endParaRPr lang="en-US" dirty="0"/>
          </a:p>
          <a:p>
            <a:r>
              <a:rPr lang="en-US" dirty="0"/>
              <a:t>Polymorphism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2887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7DE78-DE06-6B44-1FA3-C968E4764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dyn</a:t>
            </a:r>
            <a:r>
              <a:rPr lang="en-US" dirty="0"/>
              <a:t> Employees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C8ED0-1759-263B-8AE3-C57A24571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dyn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&gt;&gt; 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MerchandiserImpl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"Ivan"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DirectorImpl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full_name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"Aleksandr 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Aleksandrovich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}),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employees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.praise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&gt; Thank you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&gt; Give me money, no praise!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2602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13536-74B5-B3A2-925F-B5E08DC91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dyn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FC632-59EE-E1AB-D1B0-E785B641E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dyn_fun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(employee: &amp;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dyn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employee.praise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dyn_fun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].borrow());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dyn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].borrow();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000000"/>
                </a:solidFill>
                <a:latin typeface="JetBrains Mono"/>
              </a:rPr>
              <a:t>employee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.praise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7812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A7EE0-90A6-C677-9540-2BC5ED0C1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 Dynamic Polymorphism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4D7D9E-780F-19DC-B6E9-ABEAA0DE93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impl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CF6CCC-94F9-B351-4AF5-4E27F36249C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Generic</a:t>
            </a:r>
          </a:p>
          <a:p>
            <a:r>
              <a:rPr lang="en-US" dirty="0"/>
              <a:t>Method can be </a:t>
            </a:r>
            <a:r>
              <a:rPr lang="en-US" dirty="0" err="1"/>
              <a:t>inlined</a:t>
            </a:r>
            <a:endParaRPr lang="en-US" dirty="0"/>
          </a:p>
          <a:p>
            <a:r>
              <a:rPr lang="en-US" dirty="0"/>
              <a:t>One pointer</a:t>
            </a:r>
          </a:p>
          <a:p>
            <a:r>
              <a:rPr lang="en-US" dirty="0"/>
              <a:t>Single call</a:t>
            </a:r>
          </a:p>
          <a:p>
            <a:r>
              <a:rPr lang="en-US" dirty="0"/>
              <a:t>Code duplication</a:t>
            </a:r>
          </a:p>
          <a:p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C172C3-E4DF-6901-6E94-07E948DD67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dyn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8307493-384B-7B24-854B-8945A42595B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Dynamic Dispatch</a:t>
            </a:r>
          </a:p>
          <a:p>
            <a:r>
              <a:rPr lang="en-US" dirty="0"/>
              <a:t>Method can’t be </a:t>
            </a:r>
            <a:r>
              <a:rPr lang="en-US" dirty="0" err="1"/>
              <a:t>inlined</a:t>
            </a:r>
            <a:endParaRPr lang="en-US" dirty="0"/>
          </a:p>
          <a:p>
            <a:r>
              <a:rPr lang="en-US" dirty="0"/>
              <a:t>Fat Pointer</a:t>
            </a:r>
          </a:p>
          <a:p>
            <a:r>
              <a:rPr lang="en-US" dirty="0"/>
              <a:t>Execution via </a:t>
            </a:r>
            <a:r>
              <a:rPr lang="en-US" dirty="0" err="1"/>
              <a:t>vtable</a:t>
            </a:r>
            <a:endParaRPr lang="en-US" dirty="0"/>
          </a:p>
          <a:p>
            <a:r>
              <a:rPr lang="en-US" dirty="0"/>
              <a:t>No code duplication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701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7D827-5A84-2D4A-912E-B91AAE905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aka destructor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693D0AB-33EB-A57D-B768-112891909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Usage</a:t>
            </a:r>
          </a:p>
          <a:p>
            <a:r>
              <a:rPr lang="en-US" dirty="0"/>
              <a:t>Smart pointers</a:t>
            </a:r>
          </a:p>
          <a:p>
            <a:r>
              <a:rPr lang="en-US" dirty="0"/>
              <a:t>External resource release</a:t>
            </a:r>
          </a:p>
          <a:p>
            <a:r>
              <a:rPr lang="en-US" dirty="0"/>
              <a:t>Cleanup</a:t>
            </a:r>
          </a:p>
          <a:p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61830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82E3D-CBD4-AD15-506D-9EA136E99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</a:t>
            </a:r>
            <a:r>
              <a:rPr lang="en-US" dirty="0"/>
              <a:t> Drop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9BB29-895C-E50D-5EA3-A0D5E4D482D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integer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br>
              <a:rPr lang="en-US" dirty="0">
                <a:solidFill>
                  <a:srgbClr val="0033B3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Drop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drop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"Dropped"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DCE958-6A10-36F3-C63E-93462F6921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integer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 Dropped</a:t>
            </a:r>
          </a:p>
          <a:p>
            <a:pPr marL="0" indent="0">
              <a:buNone/>
            </a:pPr>
            <a:r>
              <a:rPr lang="en-US" dirty="0"/>
              <a:t>&gt; Hi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726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F0107-3227-E3C6-71AE-587013536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trait vs drop function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1F13A00-FEB0-ACA4-13DC-9F8A87B627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Drop::drop(&amp;mut self)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9A7968-488C-D4F2-1917-8780D49BC7F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Destructor</a:t>
            </a:r>
          </a:p>
          <a:p>
            <a:r>
              <a:rPr lang="en-US" dirty="0"/>
              <a:t>Executes on drop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74172A2-025B-5483-41F3-1FD0EE6B03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mem::drop&lt;T&gt;(_x: T);</a:t>
            </a:r>
            <a:endParaRPr lang="ru-RU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E912A4E-D85B-ABA4-730B-AB594383ECB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Just a function</a:t>
            </a:r>
          </a:p>
          <a:p>
            <a:r>
              <a:rPr lang="en-US" dirty="0"/>
              <a:t>Relies on Rust drop check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0815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E6E71-CF9E-3BF2-0272-292875CF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drop or not to drop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A8CF35D-3A0A-1AB9-175A-B67D03BC4A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integer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.drop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error[E0040]: explicit use of destructor method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0D54B81-A5B0-8772-7FB8-3DF5CCF648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integer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endParaRPr lang="en-US" i="1" dirty="0">
              <a:solidFill>
                <a:srgbClr val="8C8C8C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mem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::drop(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483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BB623-5BDE-45AB-D7CA-5C40DBCC2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mem::forget()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381CDE-6280-C634-54C2-73F556ECE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integer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8C8C8C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mem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::forget(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&gt; Hi</a:t>
            </a:r>
          </a:p>
          <a:p>
            <a:pPr marL="0" indent="0">
              <a:buNone/>
            </a:pPr>
            <a:r>
              <a:rPr lang="en-US" b="1" i="1" u="sng" dirty="0">
                <a:solidFill>
                  <a:srgbClr val="FF0000"/>
                </a:solidFill>
                <a:latin typeface="JetBrains Mono"/>
              </a:rPr>
              <a:t>mem::forget() is not unsafe</a:t>
            </a:r>
          </a:p>
        </p:txBody>
      </p:sp>
    </p:spTree>
    <p:extLst>
      <p:ext uri="{BB962C8B-B14F-4D97-AF65-F5344CB8AC3E}">
        <p14:creationId xmlns:p14="http://schemas.microsoft.com/office/powerpoint/2010/main" val="35075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06287-C600-0F4A-19E8-C9271BBB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order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9E8864-97A9-237D-827D-1D28CB666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Struct fields are dropped in the same order as they are declared</a:t>
            </a:r>
          </a:p>
          <a:p>
            <a:r>
              <a:rPr lang="en-US" dirty="0">
                <a:solidFill>
                  <a:srgbClr val="24292F"/>
                </a:solidFill>
                <a:latin typeface="-apple-system"/>
              </a:rPr>
              <a:t>Slice/</a:t>
            </a:r>
            <a:r>
              <a:rPr lang="en-US" dirty="0" err="1">
                <a:solidFill>
                  <a:srgbClr val="24292F"/>
                </a:solidFill>
                <a:latin typeface="-apple-system"/>
              </a:rPr>
              <a:t>Vec</a:t>
            </a:r>
            <a:r>
              <a:rPr lang="en-US" dirty="0">
                <a:solidFill>
                  <a:srgbClr val="24292F"/>
                </a:solidFill>
                <a:latin typeface="-apple-system"/>
              </a:rPr>
              <a:t> are dropped in the straightforward order</a:t>
            </a:r>
          </a:p>
          <a:p>
            <a:r>
              <a:rPr lang="en-US" dirty="0">
                <a:hlinkClick r:id="rId2"/>
              </a:rPr>
              <a:t>https://github.com/rust-lang/rfcs/blob/master/text/1857-stabilize-drop-order.md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1159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7DCFC-7331-1EF1-FE0D-B7E89751D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references and drop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E65F2-78B4-FC79-9526-55C9990974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93472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MySelfRefStruct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ref_string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MySelfRefStruct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ref_string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None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ref_string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error[E0713]: borrow may still be in use when destructor runs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2925-3721-78B8-D90A-384AA89901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Drop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MySelfRefStruct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'_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drop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"Dropped"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/>
              <a:t>drop of `str` needs exclusive access to `</a:t>
            </a:r>
            <a:r>
              <a:rPr lang="en-US" dirty="0" err="1"/>
              <a:t>str.string</a:t>
            </a:r>
            <a:r>
              <a:rPr lang="en-US" dirty="0"/>
              <a:t>`, because the type `</a:t>
            </a:r>
            <a:r>
              <a:rPr lang="en-US" dirty="0" err="1"/>
              <a:t>MySelfRefStruct</a:t>
            </a:r>
            <a:r>
              <a:rPr lang="en-US" dirty="0"/>
              <a:t>&lt;'_&gt;` implements the `Drop` trait</a:t>
            </a:r>
          </a:p>
          <a:p>
            <a:pPr marL="0" indent="0">
              <a:buNone/>
            </a:pPr>
            <a:r>
              <a:rPr lang="en-US" dirty="0"/>
              <a:t>borrow might be used here, when `str` is dropped and runs the `Drop` code for type `</a:t>
            </a:r>
            <a:r>
              <a:rPr lang="en-US" dirty="0" err="1"/>
              <a:t>MySelfRefStruct</a:t>
            </a:r>
            <a:r>
              <a:rPr lang="en-US" dirty="0"/>
              <a:t>`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9172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B6F09-6DE7-7B70-8CB1-33111055C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=&gt; Object-Oriented Design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1BE6A-2EED-5666-F4AE-299201B73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Cashier</a:t>
            </a:r>
          </a:p>
          <a:p>
            <a:r>
              <a:rPr lang="en-US" dirty="0"/>
              <a:t>Merchandiser</a:t>
            </a:r>
          </a:p>
          <a:p>
            <a:r>
              <a:rPr lang="en-US" dirty="0"/>
              <a:t>Supervisor</a:t>
            </a:r>
          </a:p>
          <a:p>
            <a:r>
              <a:rPr lang="en-US" dirty="0"/>
              <a:t>Laborer</a:t>
            </a:r>
          </a:p>
          <a:p>
            <a:r>
              <a:rPr lang="en-US" dirty="0"/>
              <a:t>Director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211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2F57-76F8-946A-9A2F-91D6B0DF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DED15-6CD3-6C54-F2B8-38B251C4B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145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B6F09-6DE7-7B70-8CB1-33111055C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=&gt; Object-Oriented Design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1BE6A-2EED-5666-F4AE-299201B73AD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Employees</a:t>
            </a:r>
          </a:p>
          <a:p>
            <a:pPr lvl="1"/>
            <a:r>
              <a:rPr lang="en-US" dirty="0"/>
              <a:t>Cashier</a:t>
            </a:r>
          </a:p>
          <a:p>
            <a:pPr lvl="1"/>
            <a:r>
              <a:rPr lang="en-US" dirty="0"/>
              <a:t>Merchandiser</a:t>
            </a:r>
          </a:p>
          <a:p>
            <a:pPr lvl="1"/>
            <a:r>
              <a:rPr lang="en-US" dirty="0"/>
              <a:t>Supervisor</a:t>
            </a:r>
          </a:p>
          <a:p>
            <a:pPr lvl="1"/>
            <a:r>
              <a:rPr lang="en-US" dirty="0"/>
              <a:t>Laborer</a:t>
            </a:r>
          </a:p>
          <a:p>
            <a:pPr lvl="1"/>
            <a:r>
              <a:rPr lang="en-US" dirty="0"/>
              <a:t>Director</a:t>
            </a:r>
          </a:p>
          <a:p>
            <a:r>
              <a:rPr lang="en-US" dirty="0"/>
              <a:t>Customer</a:t>
            </a:r>
          </a:p>
          <a:p>
            <a:endParaRPr lang="en-US" dirty="0"/>
          </a:p>
          <a:p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3053F-E708-BBB8-A9D7-044D44243A6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Fire</a:t>
            </a:r>
          </a:p>
          <a:p>
            <a:r>
              <a:rPr lang="en-US" dirty="0"/>
              <a:t>Salary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Buy Goods</a:t>
            </a:r>
          </a:p>
          <a:p>
            <a:r>
              <a:rPr lang="en-US" dirty="0"/>
              <a:t>Provide Feedback</a:t>
            </a:r>
          </a:p>
          <a:p>
            <a:r>
              <a:rPr lang="en-US" dirty="0"/>
              <a:t>…</a:t>
            </a:r>
            <a:endParaRPr lang="ru-RU" dirty="0"/>
          </a:p>
        </p:txBody>
      </p:sp>
      <p:pic>
        <p:nvPicPr>
          <p:cNvPr id="6" name="Graphic 5" descr="Shopping cart with solid fill">
            <a:extLst>
              <a:ext uri="{FF2B5EF4-FFF2-40B4-BE49-F238E27FC236}">
                <a16:creationId xmlns:a16="http://schemas.microsoft.com/office/drawing/2014/main" id="{2A59823A-DCB0-1316-D729-D19643EDA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3920" y="2595880"/>
            <a:ext cx="619760" cy="61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0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4796-0012-4F9C-1CE3-2903F2116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690F58-8E41-96B7-48CD-CB346D462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/>
              <a:t>MerchandiserImpl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/>
              <a:t>MerchandiserImpl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get_name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name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get_age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u8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age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35D0830-4FEF-D6F1-66D1-6E843FE5E053}"/>
                  </a:ext>
                </a:extLst>
              </p14:cNvPr>
              <p14:cNvContentPartPr/>
              <p14:nvPr/>
            </p14:nvContentPartPr>
            <p14:xfrm>
              <a:off x="868480" y="3745920"/>
              <a:ext cx="5333760" cy="1242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35D0830-4FEF-D6F1-66D1-6E843FE5E0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9480" y="3736920"/>
                <a:ext cx="5351400" cy="12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B6BEFF4-05D7-464D-EE45-029AB857E052}"/>
                  </a:ext>
                </a:extLst>
              </p14:cNvPr>
              <p14:cNvContentPartPr/>
              <p14:nvPr/>
            </p14:nvContentPartPr>
            <p14:xfrm>
              <a:off x="756880" y="3365040"/>
              <a:ext cx="7693920" cy="2345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B6BEFF4-05D7-464D-EE45-029AB857E05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8240" y="3356400"/>
                <a:ext cx="7711560" cy="236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478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4796-0012-4F9C-1CE3-2903F2116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690F58-8E41-96B7-48CD-CB346D462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/>
              <a:t>MerchandiserImpl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/>
              <a:t>MerchandiserImpl</a:t>
            </a:r>
            <a:r>
              <a:rPr lang="en-US" dirty="0"/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is_full_age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bool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age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&gt;=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18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8510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C473E-5B2D-BDE2-4328-32A24AF7B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232756-896B-9622-3EF7-3C19B0980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fire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pay_salary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get_age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Merchandiser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stock_items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items: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Goods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33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6CFA3-CACF-1796-B402-4C8EC298A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Inheritance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48461C-8017-FE57-A874-D141C9731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Customer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buy_goods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goods: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Goods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Merchandiser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Customer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stock_items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items: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Goods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065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D5459-0277-DC02-47C5-2184C633B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(static)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9E9542-062A-9A36-0E01-83B8A9D1C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Merchandiser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Customer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MerchandiserImpl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fire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 </a:t>
            </a:r>
            <a:r>
              <a:rPr lang="en-US" i="1" dirty="0" err="1">
                <a:solidFill>
                  <a:srgbClr val="008DDE"/>
                </a:solidFill>
                <a:effectLst/>
                <a:latin typeface="JetBrains Mono"/>
              </a:rPr>
              <a:t>todo</a:t>
            </a:r>
            <a:r>
              <a:rPr lang="en-US" i="1" dirty="0">
                <a:solidFill>
                  <a:srgbClr val="008DDE"/>
                </a:solidFill>
                <a:effectLst/>
                <a:latin typeface="JetBrains Mono"/>
              </a:rPr>
              <a:t>!()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pay_salary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 </a:t>
            </a:r>
            <a:r>
              <a:rPr lang="en-US" i="1" dirty="0" err="1">
                <a:solidFill>
                  <a:srgbClr val="008DDE"/>
                </a:solidFill>
                <a:effectLst/>
                <a:latin typeface="JetBrains Mono"/>
              </a:rPr>
              <a:t>todo</a:t>
            </a:r>
            <a:r>
              <a:rPr lang="en-US" i="1" dirty="0">
                <a:solidFill>
                  <a:srgbClr val="008DDE"/>
                </a:solidFill>
                <a:effectLst/>
                <a:latin typeface="JetBrains Mono"/>
              </a:rPr>
              <a:t>!()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get_age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u8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i="1" dirty="0" err="1">
                <a:solidFill>
                  <a:srgbClr val="008DDE"/>
                </a:solidFill>
                <a:effectLst/>
                <a:latin typeface="JetBrains Mono"/>
              </a:rPr>
              <a:t>todo</a:t>
            </a:r>
            <a:r>
              <a:rPr lang="en-US" i="1" dirty="0">
                <a:solidFill>
                  <a:srgbClr val="008DDE"/>
                </a:solidFill>
                <a:effectLst/>
                <a:latin typeface="JetBrains Mono"/>
              </a:rPr>
              <a:t>!()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Customer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MerchandiserImpl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buy_goods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goods: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Goods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 </a:t>
            </a:r>
            <a:r>
              <a:rPr lang="en-US" i="1" dirty="0" err="1">
                <a:solidFill>
                  <a:srgbClr val="008DDE"/>
                </a:solidFill>
                <a:effectLst/>
                <a:latin typeface="JetBrains Mono"/>
              </a:rPr>
              <a:t>todo</a:t>
            </a:r>
            <a:r>
              <a:rPr lang="en-US" i="1" dirty="0">
                <a:solidFill>
                  <a:srgbClr val="008DDE"/>
                </a:solidFill>
                <a:effectLst/>
                <a:latin typeface="JetBrains Mono"/>
              </a:rPr>
              <a:t>!()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Merchandiser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MerchandiserImpl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stock_items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items: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Goods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 </a:t>
            </a:r>
            <a:r>
              <a:rPr lang="en-US" i="1" dirty="0" err="1">
                <a:solidFill>
                  <a:srgbClr val="008DDE"/>
                </a:solidFill>
                <a:effectLst/>
                <a:latin typeface="JetBrains Mono"/>
              </a:rPr>
              <a:t>todo</a:t>
            </a:r>
            <a:r>
              <a:rPr lang="en-US" i="1" dirty="0">
                <a:solidFill>
                  <a:srgbClr val="008DDE"/>
                </a:solidFill>
                <a:effectLst/>
                <a:latin typeface="JetBrains Mono"/>
              </a:rPr>
              <a:t>!()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31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2555</TotalTime>
  <Words>1486</Words>
  <Application>Microsoft Office PowerPoint</Application>
  <PresentationFormat>Widescreen</PresentationFormat>
  <Paragraphs>171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-apple-system</vt:lpstr>
      <vt:lpstr>Arial</vt:lpstr>
      <vt:lpstr>Calibri</vt:lpstr>
      <vt:lpstr>Calibri Light</vt:lpstr>
      <vt:lpstr>JetBrains Mono</vt:lpstr>
      <vt:lpstr>Open Sans</vt:lpstr>
      <vt:lpstr>Office Theme</vt:lpstr>
      <vt:lpstr>OOP and Modules</vt:lpstr>
      <vt:lpstr>Object-Oriented Programming</vt:lpstr>
      <vt:lpstr>OOP =&gt; Object-Oriented Design</vt:lpstr>
      <vt:lpstr>OOP =&gt; Object-Oriented Design</vt:lpstr>
      <vt:lpstr>Encapsulation</vt:lpstr>
      <vt:lpstr>Encapsulation</vt:lpstr>
      <vt:lpstr>Inheritance</vt:lpstr>
      <vt:lpstr>Multiple Inheritance</vt:lpstr>
      <vt:lpstr>Polymorphism (static)</vt:lpstr>
      <vt:lpstr>Polymorphism (static)</vt:lpstr>
      <vt:lpstr>Impl</vt:lpstr>
      <vt:lpstr>Polymorphism (dynamic)</vt:lpstr>
      <vt:lpstr>Sized</vt:lpstr>
      <vt:lpstr>Dynamically Sized Types</vt:lpstr>
      <vt:lpstr>Sized trait</vt:lpstr>
      <vt:lpstr>?Sized in Vec and Box</vt:lpstr>
      <vt:lpstr>?Sized Employees</vt:lpstr>
      <vt:lpstr>dyn keyword</vt:lpstr>
      <vt:lpstr>dyn Employees</vt:lpstr>
      <vt:lpstr>dyn Employees</vt:lpstr>
      <vt:lpstr>dyn</vt:lpstr>
      <vt:lpstr>Static vs Dynamic Polymorphism</vt:lpstr>
      <vt:lpstr>Drop aka destructor</vt:lpstr>
      <vt:lpstr>impl Drop</vt:lpstr>
      <vt:lpstr>Drop trait vs drop function</vt:lpstr>
      <vt:lpstr>To drop or not to drop</vt:lpstr>
      <vt:lpstr>mem::forget()</vt:lpstr>
      <vt:lpstr>Drop order</vt:lpstr>
      <vt:lpstr>Self references and drop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Ownership</dc:title>
  <dc:creator>Aleksandr Kugushev</dc:creator>
  <cp:lastModifiedBy>Aleksandr Kugushev</cp:lastModifiedBy>
  <cp:revision>173</cp:revision>
  <dcterms:created xsi:type="dcterms:W3CDTF">2023-02-05T11:10:09Z</dcterms:created>
  <dcterms:modified xsi:type="dcterms:W3CDTF">2023-03-11T10:24:56Z</dcterms:modified>
</cp:coreProperties>
</file>