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6" r:id="rId3"/>
    <p:sldId id="359" r:id="rId4"/>
    <p:sldId id="387" r:id="rId5"/>
    <p:sldId id="331" r:id="rId6"/>
    <p:sldId id="333" r:id="rId7"/>
    <p:sldId id="335" r:id="rId8"/>
    <p:sldId id="388" r:id="rId9"/>
    <p:sldId id="389" r:id="rId10"/>
    <p:sldId id="390" r:id="rId11"/>
    <p:sldId id="391" r:id="rId12"/>
    <p:sldId id="339" r:id="rId13"/>
    <p:sldId id="338" r:id="rId14"/>
    <p:sldId id="334" r:id="rId15"/>
    <p:sldId id="340" r:id="rId16"/>
    <p:sldId id="342" r:id="rId17"/>
    <p:sldId id="332" r:id="rId18"/>
    <p:sldId id="337" r:id="rId19"/>
    <p:sldId id="343" r:id="rId20"/>
    <p:sldId id="348" r:id="rId21"/>
    <p:sldId id="383" r:id="rId22"/>
    <p:sldId id="344" r:id="rId23"/>
    <p:sldId id="345" r:id="rId24"/>
    <p:sldId id="341" r:id="rId25"/>
    <p:sldId id="346" r:id="rId26"/>
    <p:sldId id="347" r:id="rId27"/>
    <p:sldId id="349" r:id="rId28"/>
    <p:sldId id="352" r:id="rId29"/>
    <p:sldId id="351" r:id="rId30"/>
    <p:sldId id="354" r:id="rId31"/>
    <p:sldId id="355" r:id="rId32"/>
    <p:sldId id="356" r:id="rId33"/>
    <p:sldId id="353" r:id="rId34"/>
    <p:sldId id="357" r:id="rId35"/>
    <p:sldId id="350" r:id="rId36"/>
    <p:sldId id="358" r:id="rId37"/>
    <p:sldId id="381" r:id="rId38"/>
    <p:sldId id="360" r:id="rId39"/>
    <p:sldId id="361" r:id="rId40"/>
    <p:sldId id="384" r:id="rId41"/>
    <p:sldId id="385" r:id="rId42"/>
    <p:sldId id="258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Smart Pointers" id="{5CC7082D-7D42-4516-822D-33F670FB882F}">
          <p14:sldIdLst>
            <p14:sldId id="386"/>
            <p14:sldId id="359"/>
            <p14:sldId id="387"/>
            <p14:sldId id="331"/>
            <p14:sldId id="333"/>
            <p14:sldId id="335"/>
            <p14:sldId id="388"/>
            <p14:sldId id="389"/>
            <p14:sldId id="390"/>
            <p14:sldId id="391"/>
            <p14:sldId id="339"/>
            <p14:sldId id="338"/>
            <p14:sldId id="334"/>
            <p14:sldId id="340"/>
            <p14:sldId id="342"/>
            <p14:sldId id="332"/>
            <p14:sldId id="337"/>
            <p14:sldId id="343"/>
            <p14:sldId id="348"/>
            <p14:sldId id="383"/>
            <p14:sldId id="344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  <p14:sldId id="381"/>
            <p14:sldId id="360"/>
            <p14:sldId id="361"/>
          </p14:sldIdLst>
        </p14:section>
        <p14:section name="Conclusion" id="{FAAC3CD8-4D89-4EEB-BC6E-FC3060975D43}">
          <p14:sldIdLst>
            <p14:sldId id="384"/>
            <p14:sldId id="38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7" d="100"/>
          <a:sy n="107" d="100"/>
        </p:scale>
        <p:origin x="8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.xml"/><Relationship Id="rId39" Type="http://schemas.openxmlformats.org/officeDocument/2006/relationships/image" Target="../media/image118.png"/><Relationship Id="rId34" Type="http://schemas.openxmlformats.org/officeDocument/2006/relationships/customXml" Target="../ink/ink28.xml"/><Relationship Id="rId42" Type="http://schemas.openxmlformats.org/officeDocument/2006/relationships/customXml" Target="../ink/ink33.xml"/><Relationship Id="rId47" Type="http://schemas.openxmlformats.org/officeDocument/2006/relationships/customXml" Target="../ink/ink36.xml"/><Relationship Id="rId63" Type="http://schemas.openxmlformats.org/officeDocument/2006/relationships/image" Target="../media/image127.png"/><Relationship Id="rId68" Type="http://schemas.openxmlformats.org/officeDocument/2006/relationships/customXml" Target="../ink/ink41.xml"/><Relationship Id="rId71" Type="http://schemas.openxmlformats.org/officeDocument/2006/relationships/image" Target="../media/image131.png"/><Relationship Id="rId2" Type="http://schemas.openxmlformats.org/officeDocument/2006/relationships/customXml" Target="../ink/ink21.xml"/><Relationship Id="rId29" Type="http://schemas.openxmlformats.org/officeDocument/2006/relationships/image" Target="../media/image114.png"/><Relationship Id="rId41" Type="http://schemas.openxmlformats.org/officeDocument/2006/relationships/customXml" Target="../ink/ink32.xml"/><Relationship Id="rId62" Type="http://schemas.openxmlformats.org/officeDocument/2006/relationships/customXml" Target="../ink/ink38.xml"/><Relationship Id="rId70" Type="http://schemas.openxmlformats.org/officeDocument/2006/relationships/customXml" Target="../ink/ink42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15.png"/><Relationship Id="rId40" Type="http://schemas.openxmlformats.org/officeDocument/2006/relationships/customXml" Target="../ink/ink31.xml"/><Relationship Id="rId45" Type="http://schemas.openxmlformats.org/officeDocument/2006/relationships/customXml" Target="../ink/ink35.xml"/><Relationship Id="rId66" Type="http://schemas.openxmlformats.org/officeDocument/2006/relationships/customXml" Target="../ink/ink40.xml"/><Relationship Id="rId23" Type="http://schemas.openxmlformats.org/officeDocument/2006/relationships/image" Target="../media/image111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61" Type="http://schemas.openxmlformats.org/officeDocument/2006/relationships/image" Target="../media/image126.png"/><Relationship Id="rId31" Type="http://schemas.openxmlformats.org/officeDocument/2006/relationships/image" Target="../media/image115.png"/><Relationship Id="rId44" Type="http://schemas.openxmlformats.org/officeDocument/2006/relationships/image" Target="../media/image119.png"/><Relationship Id="rId60" Type="http://schemas.openxmlformats.org/officeDocument/2006/relationships/customXml" Target="../ink/ink37.xml"/><Relationship Id="rId65" Type="http://schemas.openxmlformats.org/officeDocument/2006/relationships/image" Target="../media/image128.png"/><Relationship Id="rId4" Type="http://schemas.openxmlformats.org/officeDocument/2006/relationships/customXml" Target="../ink/ink22.xml"/><Relationship Id="rId27" Type="http://schemas.openxmlformats.org/officeDocument/2006/relationships/image" Target="../media/image113.png"/><Relationship Id="rId30" Type="http://schemas.openxmlformats.org/officeDocument/2006/relationships/customXml" Target="../ink/ink26.xml"/><Relationship Id="rId35" Type="http://schemas.openxmlformats.org/officeDocument/2006/relationships/image" Target="../media/image117.png"/><Relationship Id="rId43" Type="http://schemas.openxmlformats.org/officeDocument/2006/relationships/customXml" Target="../ink/ink34.xml"/><Relationship Id="rId64" Type="http://schemas.openxmlformats.org/officeDocument/2006/relationships/customXml" Target="../ink/ink39.xml"/><Relationship Id="rId69" Type="http://schemas.openxmlformats.org/officeDocument/2006/relationships/image" Target="../media/image130.png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30.xml"/><Relationship Id="rId46" Type="http://schemas.openxmlformats.org/officeDocument/2006/relationships/image" Target="../media/image120.png"/><Relationship Id="rId59" Type="http://schemas.openxmlformats.org/officeDocument/2006/relationships/image" Target="../media/image125.png"/><Relationship Id="rId67" Type="http://schemas.openxmlformats.org/officeDocument/2006/relationships/image" Target="../media/image1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21" Type="http://schemas.openxmlformats.org/officeDocument/2006/relationships/image" Target="../media/image93.png"/><Relationship Id="rId42" Type="http://schemas.openxmlformats.org/officeDocument/2006/relationships/customXml" Target="../ink/ink64.xml"/><Relationship Id="rId47" Type="http://schemas.openxmlformats.org/officeDocument/2006/relationships/customXml" Target="../ink/ink67.xml"/><Relationship Id="rId63" Type="http://schemas.openxmlformats.org/officeDocument/2006/relationships/image" Target="../media/image121.png"/><Relationship Id="rId68" Type="http://schemas.openxmlformats.org/officeDocument/2006/relationships/customXml" Target="../ink/ink79.xml"/><Relationship Id="rId7" Type="http://schemas.openxmlformats.org/officeDocument/2006/relationships/image" Target="../media/image86.png"/><Relationship Id="rId71" Type="http://schemas.openxmlformats.org/officeDocument/2006/relationships/image" Target="../media/image132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83.png"/><Relationship Id="rId40" Type="http://schemas.openxmlformats.org/officeDocument/2006/relationships/customXml" Target="../ink/ink62.xml"/><Relationship Id="rId45" Type="http://schemas.openxmlformats.org/officeDocument/2006/relationships/customXml" Target="../ink/ink66.xml"/><Relationship Id="rId53" Type="http://schemas.openxmlformats.org/officeDocument/2006/relationships/image" Target="../media/image106.png"/><Relationship Id="rId58" Type="http://schemas.openxmlformats.org/officeDocument/2006/relationships/customXml" Target="../ink/ink74.xml"/><Relationship Id="rId66" Type="http://schemas.openxmlformats.org/officeDocument/2006/relationships/customXml" Target="../ink/ink78.xml"/><Relationship Id="rId5" Type="http://schemas.openxmlformats.org/officeDocument/2006/relationships/image" Target="../media/image85.png"/><Relationship Id="rId61" Type="http://schemas.openxmlformats.org/officeDocument/2006/relationships/image" Target="../media/image110.png"/><Relationship Id="rId19" Type="http://schemas.openxmlformats.org/officeDocument/2006/relationships/image" Target="../media/image92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96.png"/><Relationship Id="rId30" Type="http://schemas.openxmlformats.org/officeDocument/2006/relationships/customXml" Target="../ink/ink57.xml"/><Relationship Id="rId35" Type="http://schemas.openxmlformats.org/officeDocument/2006/relationships/image" Target="../media/image100.png"/><Relationship Id="rId43" Type="http://schemas.openxmlformats.org/officeDocument/2006/relationships/customXml" Target="../ink/ink65.xml"/><Relationship Id="rId48" Type="http://schemas.openxmlformats.org/officeDocument/2006/relationships/image" Target="../media/image105.png"/><Relationship Id="rId56" Type="http://schemas.openxmlformats.org/officeDocument/2006/relationships/customXml" Target="../ink/ink73.xml"/><Relationship Id="rId64" Type="http://schemas.openxmlformats.org/officeDocument/2006/relationships/customXml" Target="../ink/ink77.xml"/><Relationship Id="rId69" Type="http://schemas.openxmlformats.org/officeDocument/2006/relationships/image" Target="../media/image124.png"/><Relationship Id="rId8" Type="http://schemas.openxmlformats.org/officeDocument/2006/relationships/customXml" Target="../ink/ink46.xml"/><Relationship Id="rId51" Type="http://schemas.openxmlformats.org/officeDocument/2006/relationships/customXml" Target="../ink/ink70.xml"/><Relationship Id="rId3" Type="http://schemas.openxmlformats.org/officeDocument/2006/relationships/image" Target="../media/image84.png"/><Relationship Id="rId12" Type="http://schemas.openxmlformats.org/officeDocument/2006/relationships/customXml" Target="../ink/ink48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61.xml"/><Relationship Id="rId46" Type="http://schemas.openxmlformats.org/officeDocument/2006/relationships/image" Target="../media/image104.png"/><Relationship Id="rId59" Type="http://schemas.openxmlformats.org/officeDocument/2006/relationships/image" Target="../media/image109.png"/><Relationship Id="rId67" Type="http://schemas.openxmlformats.org/officeDocument/2006/relationships/image" Target="../media/image123.png"/><Relationship Id="rId20" Type="http://schemas.openxmlformats.org/officeDocument/2006/relationships/customXml" Target="../ink/ink52.xml"/><Relationship Id="rId41" Type="http://schemas.openxmlformats.org/officeDocument/2006/relationships/customXml" Target="../ink/ink63.xml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70" Type="http://schemas.openxmlformats.org/officeDocument/2006/relationships/customXml" Target="../ink/ink8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5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customXml" Target="../ink/ink68.xml"/><Relationship Id="rId57" Type="http://schemas.openxmlformats.org/officeDocument/2006/relationships/image" Target="../media/image108.png"/><Relationship Id="rId10" Type="http://schemas.openxmlformats.org/officeDocument/2006/relationships/customXml" Target="../ink/ink47.xml"/><Relationship Id="rId31" Type="http://schemas.openxmlformats.org/officeDocument/2006/relationships/image" Target="../media/image98.png"/><Relationship Id="rId44" Type="http://schemas.openxmlformats.org/officeDocument/2006/relationships/image" Target="../media/image103.png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122.png"/><Relationship Id="rId4" Type="http://schemas.openxmlformats.org/officeDocument/2006/relationships/customXml" Target="../ink/ink44.xml"/><Relationship Id="rId9" Type="http://schemas.openxmlformats.org/officeDocument/2006/relationships/image" Target="../media/image87.png"/><Relationship Id="rId13" Type="http://schemas.openxmlformats.org/officeDocument/2006/relationships/image" Target="../media/image89.png"/><Relationship Id="rId18" Type="http://schemas.openxmlformats.org/officeDocument/2006/relationships/customXml" Target="../ink/ink51.xml"/><Relationship Id="rId39" Type="http://schemas.openxmlformats.org/officeDocument/2006/relationships/image" Target="../media/image102.png"/><Relationship Id="rId34" Type="http://schemas.openxmlformats.org/officeDocument/2006/relationships/customXml" Target="../ink/ink59.xml"/><Relationship Id="rId50" Type="http://schemas.openxmlformats.org/officeDocument/2006/relationships/customXml" Target="../ink/ink69.xml"/><Relationship Id="rId55" Type="http://schemas.openxmlformats.org/officeDocument/2006/relationships/image" Target="../media/image10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90.png"/><Relationship Id="rId18" Type="http://schemas.openxmlformats.org/officeDocument/2006/relationships/customXml" Target="../ink/ink89.xml"/><Relationship Id="rId26" Type="http://schemas.openxmlformats.org/officeDocument/2006/relationships/customXml" Target="../ink/ink94.xml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87.png"/><Relationship Id="rId12" Type="http://schemas.openxmlformats.org/officeDocument/2006/relationships/customXml" Target="../ink/ink86.xml"/><Relationship Id="rId17" Type="http://schemas.openxmlformats.org/officeDocument/2006/relationships/image" Target="../media/image92.png"/><Relationship Id="rId25" Type="http://schemas.openxmlformats.org/officeDocument/2006/relationships/customXml" Target="../ink/ink93.xml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3.xml"/><Relationship Id="rId11" Type="http://schemas.openxmlformats.org/officeDocument/2006/relationships/image" Target="../media/image89.png"/><Relationship Id="rId24" Type="http://schemas.openxmlformats.org/officeDocument/2006/relationships/customXml" Target="../ink/ink92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83.png"/><Relationship Id="rId28" Type="http://schemas.openxmlformats.org/officeDocument/2006/relationships/customXml" Target="../ink/ink95.xml"/><Relationship Id="rId10" Type="http://schemas.openxmlformats.org/officeDocument/2006/relationships/customXml" Target="../ink/ink85.xml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customXml" Target="../ink/ink82.xml"/><Relationship Id="rId9" Type="http://schemas.openxmlformats.org/officeDocument/2006/relationships/image" Target="../media/image88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06.png"/><Relationship Id="rId30" Type="http://schemas.openxmlformats.org/officeDocument/2006/relationships/customXml" Target="../ink/ink9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113.xml"/><Relationship Id="rId42" Type="http://schemas.openxmlformats.org/officeDocument/2006/relationships/customXml" Target="../ink/ink117.xml"/><Relationship Id="rId7" Type="http://schemas.openxmlformats.org/officeDocument/2006/relationships/image" Target="../media/image810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830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960.png"/><Relationship Id="rId40" Type="http://schemas.openxmlformats.org/officeDocument/2006/relationships/customXml" Target="../ink/ink116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10" Type="http://schemas.openxmlformats.org/officeDocument/2006/relationships/customXml" Target="../ink/ink101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118.xml"/><Relationship Id="rId4" Type="http://schemas.openxmlformats.org/officeDocument/2006/relationships/customXml" Target="../ink/ink98.xml"/><Relationship Id="rId9" Type="http://schemas.openxmlformats.org/officeDocument/2006/relationships/image" Target="../media/image820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910.png"/><Relationship Id="rId30" Type="http://schemas.openxmlformats.org/officeDocument/2006/relationships/customXml" Target="../ink/ink111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100.xml"/><Relationship Id="rId3" Type="http://schemas.openxmlformats.org/officeDocument/2006/relationships/image" Target="../media/image790.png"/><Relationship Id="rId12" Type="http://schemas.openxmlformats.org/officeDocument/2006/relationships/customXml" Target="../ink/ink102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115.xml"/><Relationship Id="rId20" Type="http://schemas.openxmlformats.org/officeDocument/2006/relationships/customXml" Target="../ink/ink106.xml"/><Relationship Id="rId41" Type="http://schemas.openxmlformats.org/officeDocument/2006/relationships/image" Target="../media/image9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13" Type="http://schemas.openxmlformats.org/officeDocument/2006/relationships/image" Target="../media/image138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124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119.xml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1.xml"/><Relationship Id="rId11" Type="http://schemas.openxmlformats.org/officeDocument/2006/relationships/image" Target="../media/image137.png"/><Relationship Id="rId24" Type="http://schemas.openxmlformats.org/officeDocument/2006/relationships/customXml" Target="../ink/ink130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123.xml"/><Relationship Id="rId19" Type="http://schemas.openxmlformats.org/officeDocument/2006/relationships/image" Target="../media/image141.png"/><Relationship Id="rId4" Type="http://schemas.openxmlformats.org/officeDocument/2006/relationships/customXml" Target="../ink/ink120.xml"/><Relationship Id="rId9" Type="http://schemas.openxmlformats.org/officeDocument/2006/relationships/image" Target="../media/image136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1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5.xml"/><Relationship Id="rId13" Type="http://schemas.openxmlformats.org/officeDocument/2006/relationships/image" Target="../media/image151.png"/><Relationship Id="rId18" Type="http://schemas.openxmlformats.org/officeDocument/2006/relationships/customXml" Target="../ink/ink140.xml"/><Relationship Id="rId26" Type="http://schemas.openxmlformats.org/officeDocument/2006/relationships/customXml" Target="../ink/ink145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137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132.xml"/><Relationship Id="rId16" Type="http://schemas.openxmlformats.org/officeDocument/2006/relationships/customXml" Target="../ink/ink139.xml"/><Relationship Id="rId20" Type="http://schemas.openxmlformats.org/officeDocument/2006/relationships/customXml" Target="../ink/ink14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4.xml"/><Relationship Id="rId11" Type="http://schemas.openxmlformats.org/officeDocument/2006/relationships/image" Target="../media/image150.png"/><Relationship Id="rId24" Type="http://schemas.openxmlformats.org/officeDocument/2006/relationships/customXml" Target="../ink/ink144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136.xml"/><Relationship Id="rId19" Type="http://schemas.openxmlformats.org/officeDocument/2006/relationships/customXml" Target="../ink/ink141.xml"/><Relationship Id="rId4" Type="http://schemas.openxmlformats.org/officeDocument/2006/relationships/customXml" Target="../ink/ink133.xml"/><Relationship Id="rId9" Type="http://schemas.openxmlformats.org/officeDocument/2006/relationships/image" Target="../media/image149.png"/><Relationship Id="rId14" Type="http://schemas.openxmlformats.org/officeDocument/2006/relationships/customXml" Target="../ink/ink138.xml"/><Relationship Id="rId22" Type="http://schemas.openxmlformats.org/officeDocument/2006/relationships/customXml" Target="../ink/ink143.xml"/><Relationship Id="rId27" Type="http://schemas.openxmlformats.org/officeDocument/2006/relationships/image" Target="../media/image156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162.xml"/><Relationship Id="rId42" Type="http://schemas.openxmlformats.org/officeDocument/2006/relationships/customXml" Target="../ink/ink166.xml"/><Relationship Id="rId7" Type="http://schemas.openxmlformats.org/officeDocument/2006/relationships/image" Target="../media/image159.png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8.xml"/><Relationship Id="rId11" Type="http://schemas.openxmlformats.org/officeDocument/2006/relationships/image" Target="../media/image161.png"/><Relationship Id="rId24" Type="http://schemas.openxmlformats.org/officeDocument/2006/relationships/customXml" Target="../ink/ink157.xml"/><Relationship Id="rId32" Type="http://schemas.openxmlformats.org/officeDocument/2006/relationships/customXml" Target="../ink/ink161.xml"/><Relationship Id="rId37" Type="http://schemas.openxmlformats.org/officeDocument/2006/relationships/image" Target="../media/image173.png"/><Relationship Id="rId40" Type="http://schemas.openxmlformats.org/officeDocument/2006/relationships/customXml" Target="../ink/ink165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10" Type="http://schemas.openxmlformats.org/officeDocument/2006/relationships/customXml" Target="../ink/ink150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147.xml"/><Relationship Id="rId9" Type="http://schemas.openxmlformats.org/officeDocument/2006/relationships/image" Target="../media/image160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69.png"/><Relationship Id="rId30" Type="http://schemas.openxmlformats.org/officeDocument/2006/relationships/customXml" Target="../ink/ink160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149.xml"/><Relationship Id="rId3" Type="http://schemas.openxmlformats.org/officeDocument/2006/relationships/image" Target="../media/image157.png"/><Relationship Id="rId12" Type="http://schemas.openxmlformats.org/officeDocument/2006/relationships/customXml" Target="../ink/ink151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164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183.xml"/><Relationship Id="rId42" Type="http://schemas.openxmlformats.org/officeDocument/2006/relationships/customXml" Target="../ink/ink187.xml"/><Relationship Id="rId7" Type="http://schemas.openxmlformats.org/officeDocument/2006/relationships/image" Target="../media/image179.png"/><Relationship Id="rId2" Type="http://schemas.openxmlformats.org/officeDocument/2006/relationships/customXml" Target="../ink/ink167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9.xml"/><Relationship Id="rId11" Type="http://schemas.openxmlformats.org/officeDocument/2006/relationships/image" Target="../media/image181.png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37" Type="http://schemas.openxmlformats.org/officeDocument/2006/relationships/image" Target="../media/image192.png"/><Relationship Id="rId40" Type="http://schemas.openxmlformats.org/officeDocument/2006/relationships/customXml" Target="../ink/ink186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180.xml"/><Relationship Id="rId36" Type="http://schemas.openxmlformats.org/officeDocument/2006/relationships/customXml" Target="../ink/ink184.xml"/><Relationship Id="rId10" Type="http://schemas.openxmlformats.org/officeDocument/2006/relationships/customXml" Target="../ink/ink171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168.xml"/><Relationship Id="rId9" Type="http://schemas.openxmlformats.org/officeDocument/2006/relationships/image" Target="../media/image180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88.png"/><Relationship Id="rId30" Type="http://schemas.openxmlformats.org/officeDocument/2006/relationships/customXml" Target="../ink/ink181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170.xml"/><Relationship Id="rId3" Type="http://schemas.openxmlformats.org/officeDocument/2006/relationships/image" Target="../media/image177.png"/><Relationship Id="rId12" Type="http://schemas.openxmlformats.org/officeDocument/2006/relationships/customXml" Target="../ink/ink172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185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199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212.xml"/><Relationship Id="rId50" Type="http://schemas.openxmlformats.org/officeDocument/2006/relationships/image" Target="../media/image218.png"/><Relationship Id="rId55" Type="http://schemas.openxmlformats.org/officeDocument/2006/relationships/customXml" Target="../ink/ink216.xml"/><Relationship Id="rId63" Type="http://schemas.openxmlformats.org/officeDocument/2006/relationships/customXml" Target="../ink/ink220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188.xml"/><Relationship Id="rId16" Type="http://schemas.openxmlformats.org/officeDocument/2006/relationships/image" Target="../media/image201.png"/><Relationship Id="rId29" Type="http://schemas.openxmlformats.org/officeDocument/2006/relationships/customXml" Target="../ink/ink203.xml"/><Relationship Id="rId11" Type="http://schemas.openxmlformats.org/officeDocument/2006/relationships/customXml" Target="../ink/ink194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207.xml"/><Relationship Id="rId40" Type="http://schemas.openxmlformats.org/officeDocument/2006/relationships/image" Target="../media/image213.png"/><Relationship Id="rId45" Type="http://schemas.openxmlformats.org/officeDocument/2006/relationships/customXml" Target="../ink/ink211.xml"/><Relationship Id="rId53" Type="http://schemas.openxmlformats.org/officeDocument/2006/relationships/customXml" Target="../ink/ink215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219.xml"/><Relationship Id="rId19" Type="http://schemas.openxmlformats.org/officeDocument/2006/relationships/customXml" Target="../ink/ink198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202.xml"/><Relationship Id="rId30" Type="http://schemas.openxmlformats.org/officeDocument/2006/relationships/image" Target="../media/image208.png"/><Relationship Id="rId35" Type="http://schemas.openxmlformats.org/officeDocument/2006/relationships/customXml" Target="../ink/ink206.xml"/><Relationship Id="rId43" Type="http://schemas.openxmlformats.org/officeDocument/2006/relationships/customXml" Target="../ink/ink210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191.xml"/><Relationship Id="rId51" Type="http://schemas.openxmlformats.org/officeDocument/2006/relationships/customXml" Target="../ink/ink214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197.xml"/><Relationship Id="rId25" Type="http://schemas.openxmlformats.org/officeDocument/2006/relationships/customXml" Target="../ink/ink201.xml"/><Relationship Id="rId33" Type="http://schemas.openxmlformats.org/officeDocument/2006/relationships/customXml" Target="../ink/ink205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218.xml"/><Relationship Id="rId67" Type="http://schemas.openxmlformats.org/officeDocument/2006/relationships/customXml" Target="../ink/ink222.xml"/><Relationship Id="rId20" Type="http://schemas.openxmlformats.org/officeDocument/2006/relationships/image" Target="../media/image203.png"/><Relationship Id="rId41" Type="http://schemas.openxmlformats.org/officeDocument/2006/relationships/customXml" Target="../ink/ink209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90.xml"/><Relationship Id="rId15" Type="http://schemas.openxmlformats.org/officeDocument/2006/relationships/customXml" Target="../ink/ink196.xml"/><Relationship Id="rId23" Type="http://schemas.openxmlformats.org/officeDocument/2006/relationships/customXml" Target="../ink/ink200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213.xml"/><Relationship Id="rId57" Type="http://schemas.openxmlformats.org/officeDocument/2006/relationships/customXml" Target="../ink/ink217.xml"/><Relationship Id="rId10" Type="http://schemas.openxmlformats.org/officeDocument/2006/relationships/customXml" Target="../ink/ink193.xml"/><Relationship Id="rId31" Type="http://schemas.openxmlformats.org/officeDocument/2006/relationships/customXml" Target="../ink/ink204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221.xml"/><Relationship Id="rId4" Type="http://schemas.openxmlformats.org/officeDocument/2006/relationships/customXml" Target="../ink/ink189.xml"/><Relationship Id="rId9" Type="http://schemas.openxmlformats.org/officeDocument/2006/relationships/customXml" Target="../ink/ink192.xml"/><Relationship Id="rId13" Type="http://schemas.openxmlformats.org/officeDocument/2006/relationships/customXml" Target="../ink/ink195.xml"/><Relationship Id="rId18" Type="http://schemas.openxmlformats.org/officeDocument/2006/relationships/image" Target="../media/image202.png"/><Relationship Id="rId39" Type="http://schemas.openxmlformats.org/officeDocument/2006/relationships/customXml" Target="../ink/ink20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6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228.xml"/><Relationship Id="rId2" Type="http://schemas.openxmlformats.org/officeDocument/2006/relationships/customXml" Target="../ink/ink2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5.xml"/><Relationship Id="rId11" Type="http://schemas.openxmlformats.org/officeDocument/2006/relationships/image" Target="../media/image1100.png"/><Relationship Id="rId5" Type="http://schemas.openxmlformats.org/officeDocument/2006/relationships/image" Target="../media/image229.png"/><Relationship Id="rId10" Type="http://schemas.openxmlformats.org/officeDocument/2006/relationships/customXml" Target="../ink/ink227.xml"/><Relationship Id="rId4" Type="http://schemas.openxmlformats.org/officeDocument/2006/relationships/customXml" Target="../ink/ink224.xml"/><Relationship Id="rId9" Type="http://schemas.openxmlformats.org/officeDocument/2006/relationships/image" Target="../media/image2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2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2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-AOwDP2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6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8.png"/><Relationship Id="rId24" Type="http://schemas.openxmlformats.org/officeDocument/2006/relationships/customXml" Target="../ink/ink12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2.xml"/><Relationship Id="rId9" Type="http://schemas.openxmlformats.org/officeDocument/2006/relationships/image" Target="../media/image6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6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6E7F-FAFE-DA96-8C8F-A77FC32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US" dirty="0" err="1"/>
              <a:t>DerefMut</a:t>
            </a:r>
            <a:r>
              <a:rPr lang="en-US" dirty="0"/>
              <a:t>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408-F719-D899-95C2-2B0E620B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&amp;*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ptr</a:t>
            </a:r>
            <a:br>
              <a:rPr lang="en-US" altLang="en-US" dirty="0">
                <a:solidFill>
                  <a:srgbClr val="871094"/>
                </a:solidFill>
                <a:latin typeface="JetBrains Mono"/>
              </a:rPr>
            </a:b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C0605D-0179-E65F-604A-4E794F1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45D9A9-6A13-C80D-5FA3-D80023BC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5E73-9FF3-7987-DF54-DE73799A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D1E7-B9F5-2334-AB6B-0E3FDFE4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u8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557DE1-27F0-BB29-E651-77C50A9A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unwrap().</a:t>
            </a:r>
            <a:r>
              <a:rPr lang="en-US" sz="18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 err="1">
                <a:solidFill>
                  <a:srgbClr val="080808"/>
                </a:solidFill>
                <a:latin typeface="JetBrains Mono"/>
              </a:rPr>
              <a:t>unwrap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7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76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00" y="5063160"/>
                  <a:ext cx="8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612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73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38" y="5795617"/>
                  <a:ext cx="259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658" y="5340577"/>
                  <a:ext cx="70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18" y="5853217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5029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58" y="5744857"/>
                  <a:ext cx="20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6298" y="4457857"/>
                  <a:ext cx="5265360" cy="180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4A9AD6-D94B-CEF2-9100-04E6E50E80A4}"/>
              </a:ext>
            </a:extLst>
          </p:cNvPr>
          <p:cNvSpPr txBox="1"/>
          <p:nvPr/>
        </p:nvSpPr>
        <p:spPr>
          <a:xfrm>
            <a:off x="4508310" y="374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error[E0597]: `node3`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295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0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784" y="5073619"/>
                  <a:ext cx="219991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9760" y="490764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77" y="4687320"/>
                  <a:ext cx="1233365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60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517" y="4882080"/>
                  <a:ext cx="108612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396" y="4740595"/>
                  <a:ext cx="817208" cy="61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9170" y="5218320"/>
                  <a:ext cx="297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49" y="5063181"/>
                  <a:ext cx="83424" cy="173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576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37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51" y="5795257"/>
                  <a:ext cx="259534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719" y="5340584"/>
                  <a:ext cx="70080" cy="50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40" y="5852857"/>
                  <a:ext cx="165197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4993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76" y="5744857"/>
                  <a:ext cx="200845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5937" y="4457857"/>
                  <a:ext cx="5265361" cy="180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65783" cy="487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root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boxed_struct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A2CF-FBA5-CD85-1CC6-15D33BC2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BA8A-4121-B65B-FE65-BD0D71B5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 {} 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B82CA8-AA5E-FC60-77FF-739DEA72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BFF6CA-8BFD-F9C4-F264-F7ADF619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6A43C-3DE2-9ECD-4080-3EDFB0B8471C}"/>
              </a:ext>
            </a:extLst>
          </p:cNvPr>
          <p:cNvSpPr txBox="1"/>
          <p:nvPr/>
        </p:nvSpPr>
        <p:spPr>
          <a:xfrm>
            <a:off x="5553635" y="4441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error[E0282]: type annotations needed for `&amp;Borrowed`</a:t>
            </a:r>
          </a:p>
        </p:txBody>
      </p:sp>
    </p:spTree>
    <p:extLst>
      <p:ext uri="{BB962C8B-B14F-4D97-AF65-F5344CB8AC3E}">
        <p14:creationId xmlns:p14="http://schemas.microsoft.com/office/powerpoint/2010/main" val="6801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da-DK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.as_ref().unwrap();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</a:t>
            </a:r>
            <a:r>
              <a:rPr lang="en-US" b="1" i="1" u="sng" dirty="0"/>
              <a:t>copy!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587-DDD9-B491-5171-555E644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::upgrade()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890F-D66C-64E0-E489-F674839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&lt;_&gt;&gt;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1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54A4-D9AD-8F44-D87D-136191D6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Smart Pointer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DECFA-FD41-1640-C19D-D01C1AC6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</a:t>
            </a:r>
            <a:r>
              <a:rPr lang="en-US" dirty="0" err="1">
                <a:solidFill>
                  <a:srgbClr val="FF0000"/>
                </a:solidFill>
              </a:rPr>
              <a:t>MySmartPtr</a:t>
            </a:r>
            <a:r>
              <a:rPr lang="en-US" dirty="0">
                <a:solidFill>
                  <a:srgbClr val="FF0000"/>
                </a:solidFill>
              </a:rPr>
              <a:t>` cannot be dereferenced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3C9-C5DA-4063-0924-017A3847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D3DE-9BEC-F549-B01C-CF04B04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*(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.deref());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424F-2D26-0F37-B548-C1763981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in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AF9C-2B1E-F966-67AC-1DD8A80D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BE897B-EB1D-D4C0-4BC1-1475BD99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8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#[allow(dead_code)]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weak reference to parent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left: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961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::create(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.unwrap_left_mut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.get_first_characters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fill this collection with clones: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node.value.clone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.traverse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use recursive algorithm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my_destroy_all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299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https://classroom.github.com/a/-AOwDP2m</a:t>
            </a:r>
            <a:endParaRPr lang="en-US" dirty="0"/>
          </a:p>
          <a:p>
            <a:r>
              <a:rPr lang="en-US" dirty="0"/>
              <a:t>Rustlings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strings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EA7-9032-06BF-CEFE-B0860AF1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7B7A-9B88-1EFE-4879-57EA6816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E81E3D-4370-5D32-51CE-C556A537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FD01-D59B-06D4-6A1D-CEF73650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FB03-6791-935F-0BFC-DB96B07F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obrm_usage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drop(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05B059-001A-74DF-64F5-5499322C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934598-BFD8-6A4A-6635-8542D990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0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2632</Words>
  <Application>Microsoft Office PowerPoint</Application>
  <PresentationFormat>Widescreen</PresentationFormat>
  <Paragraphs>199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JetBrains Mono</vt:lpstr>
      <vt:lpstr>Office Theme</vt:lpstr>
      <vt:lpstr>Smart Pointers</vt:lpstr>
      <vt:lpstr>Null</vt:lpstr>
      <vt:lpstr>Null in Rust aka Option</vt:lpstr>
      <vt:lpstr>Option in struct</vt:lpstr>
      <vt:lpstr>Stack vs Heap</vt:lpstr>
      <vt:lpstr>How to move data to heap?</vt:lpstr>
      <vt:lpstr>Ownership Based Resource Management (OBRM)</vt:lpstr>
      <vt:lpstr>MyObrm</vt:lpstr>
      <vt:lpstr>MyObrm usage</vt:lpstr>
      <vt:lpstr>Deref and DerefMut traits</vt:lpstr>
      <vt:lpstr>Drop trait</vt:lpstr>
      <vt:lpstr>Linked List</vt:lpstr>
      <vt:lpstr>Linked List</vt:lpstr>
      <vt:lpstr>Box</vt:lpstr>
      <vt:lpstr>Linked List</vt:lpstr>
      <vt:lpstr>Linked List</vt:lpstr>
      <vt:lpstr>Java-Style</vt:lpstr>
      <vt:lpstr>Java-style</vt:lpstr>
      <vt:lpstr>Rust-Style </vt:lpstr>
      <vt:lpstr>Reference to Boxed value</vt:lpstr>
      <vt:lpstr>Reference to Boxed value</vt:lpstr>
      <vt:lpstr>Box is special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Rc::upgrade()</vt:lpstr>
      <vt:lpstr>Custom Smart Pointer</vt:lpstr>
      <vt:lpstr>Deref Trait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190</cp:revision>
  <dcterms:created xsi:type="dcterms:W3CDTF">2023-02-05T11:10:09Z</dcterms:created>
  <dcterms:modified xsi:type="dcterms:W3CDTF">2023-11-05T13:40:02Z</dcterms:modified>
</cp:coreProperties>
</file>