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16" r:id="rId3"/>
    <p:sldId id="368" r:id="rId4"/>
    <p:sldId id="317" r:id="rId5"/>
    <p:sldId id="318" r:id="rId6"/>
    <p:sldId id="319" r:id="rId7"/>
    <p:sldId id="322" r:id="rId8"/>
    <p:sldId id="334" r:id="rId9"/>
    <p:sldId id="369" r:id="rId10"/>
    <p:sldId id="374" r:id="rId11"/>
    <p:sldId id="324" r:id="rId12"/>
    <p:sldId id="346" r:id="rId13"/>
    <p:sldId id="326" r:id="rId14"/>
    <p:sldId id="327" r:id="rId15"/>
    <p:sldId id="329" r:id="rId16"/>
    <p:sldId id="394" r:id="rId17"/>
    <p:sldId id="395" r:id="rId18"/>
    <p:sldId id="381" r:id="rId19"/>
    <p:sldId id="330" r:id="rId20"/>
    <p:sldId id="380" r:id="rId21"/>
    <p:sldId id="378" r:id="rId22"/>
    <p:sldId id="335" r:id="rId23"/>
    <p:sldId id="379" r:id="rId24"/>
    <p:sldId id="375" r:id="rId25"/>
    <p:sldId id="336" r:id="rId26"/>
    <p:sldId id="396" r:id="rId27"/>
    <p:sldId id="337" r:id="rId28"/>
    <p:sldId id="382" r:id="rId29"/>
    <p:sldId id="338" r:id="rId30"/>
    <p:sldId id="339" r:id="rId31"/>
    <p:sldId id="341" r:id="rId32"/>
    <p:sldId id="342" r:id="rId33"/>
    <p:sldId id="344" r:id="rId34"/>
    <p:sldId id="343" r:id="rId35"/>
    <p:sldId id="345" r:id="rId36"/>
    <p:sldId id="364" r:id="rId37"/>
    <p:sldId id="388" r:id="rId38"/>
    <p:sldId id="383" r:id="rId39"/>
    <p:sldId id="384" r:id="rId40"/>
    <p:sldId id="385" r:id="rId41"/>
    <p:sldId id="386" r:id="rId42"/>
    <p:sldId id="387" r:id="rId43"/>
    <p:sldId id="370" r:id="rId44"/>
    <p:sldId id="371" r:id="rId45"/>
    <p:sldId id="347" r:id="rId46"/>
    <p:sldId id="351" r:id="rId47"/>
    <p:sldId id="354" r:id="rId48"/>
    <p:sldId id="349" r:id="rId49"/>
    <p:sldId id="350" r:id="rId50"/>
    <p:sldId id="355" r:id="rId51"/>
    <p:sldId id="353" r:id="rId52"/>
    <p:sldId id="356" r:id="rId53"/>
    <p:sldId id="357" r:id="rId54"/>
    <p:sldId id="358" r:id="rId55"/>
    <p:sldId id="359" r:id="rId56"/>
    <p:sldId id="360" r:id="rId57"/>
    <p:sldId id="361" r:id="rId58"/>
    <p:sldId id="367" r:id="rId59"/>
    <p:sldId id="389" r:id="rId60"/>
    <p:sldId id="390" r:id="rId61"/>
    <p:sldId id="392" r:id="rId62"/>
    <p:sldId id="391" r:id="rId63"/>
    <p:sldId id="270" r:id="rId64"/>
    <p:sldId id="271" r:id="rId65"/>
    <p:sldId id="397" r:id="rId66"/>
    <p:sldId id="398" r:id="rId67"/>
    <p:sldId id="399" r:id="rId68"/>
    <p:sldId id="400" r:id="rId69"/>
    <p:sldId id="372" r:id="rId70"/>
    <p:sldId id="373" r:id="rId71"/>
    <p:sldId id="365" r:id="rId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Structs/Tuples" id="{8F8D4F5C-E069-4925-8D8C-57840FE03CC9}">
          <p14:sldIdLst>
            <p14:sldId id="316"/>
            <p14:sldId id="368"/>
            <p14:sldId id="317"/>
            <p14:sldId id="318"/>
            <p14:sldId id="319"/>
            <p14:sldId id="322"/>
            <p14:sldId id="334"/>
            <p14:sldId id="369"/>
            <p14:sldId id="374"/>
            <p14:sldId id="324"/>
            <p14:sldId id="346"/>
            <p14:sldId id="326"/>
            <p14:sldId id="327"/>
            <p14:sldId id="329"/>
            <p14:sldId id="394"/>
            <p14:sldId id="395"/>
            <p14:sldId id="381"/>
          </p14:sldIdLst>
        </p14:section>
        <p14:section name="Methods" id="{4097CA04-F31D-4082-817A-FBB1E027E81D}">
          <p14:sldIdLst>
            <p14:sldId id="330"/>
            <p14:sldId id="380"/>
            <p14:sldId id="378"/>
            <p14:sldId id="335"/>
            <p14:sldId id="379"/>
            <p14:sldId id="375"/>
            <p14:sldId id="336"/>
          </p14:sldIdLst>
        </p14:section>
        <p14:section name="Attributes" id="{F5771C40-BBE4-472C-8304-C246C4B9DDAD}">
          <p14:sldIdLst>
            <p14:sldId id="396"/>
          </p14:sldIdLst>
        </p14:section>
        <p14:section name="Traits" id="{73BBB2AE-36B4-4763-8B9E-3FF0F1A126CF}">
          <p14:sldIdLst>
            <p14:sldId id="337"/>
            <p14:sldId id="382"/>
            <p14:sldId id="338"/>
            <p14:sldId id="339"/>
            <p14:sldId id="341"/>
            <p14:sldId id="342"/>
            <p14:sldId id="344"/>
            <p14:sldId id="343"/>
            <p14:sldId id="345"/>
            <p14:sldId id="364"/>
            <p14:sldId id="388"/>
            <p14:sldId id="383"/>
            <p14:sldId id="384"/>
            <p14:sldId id="385"/>
            <p14:sldId id="386"/>
            <p14:sldId id="387"/>
            <p14:sldId id="370"/>
            <p14:sldId id="371"/>
          </p14:sldIdLst>
        </p14:section>
        <p14:section name="Generics" id="{4A44CA7F-1CD0-4C53-B7CF-36A352EB180F}">
          <p14:sldIdLst>
            <p14:sldId id="347"/>
            <p14:sldId id="351"/>
            <p14:sldId id="354"/>
            <p14:sldId id="349"/>
            <p14:sldId id="350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  <p14:sldId id="367"/>
            <p14:sldId id="389"/>
            <p14:sldId id="390"/>
            <p14:sldId id="392"/>
            <p14:sldId id="391"/>
            <p14:sldId id="270"/>
            <p14:sldId id="271"/>
            <p14:sldId id="397"/>
            <p14:sldId id="398"/>
            <p14:sldId id="399"/>
            <p14:sldId id="400"/>
            <p14:sldId id="372"/>
            <p14:sldId id="373"/>
          </p14:sldIdLst>
        </p14:section>
        <p14:section name="Conclusion" id="{FAAC3CD8-4D89-4EEB-BC6E-FC3060975D43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9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8:5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0 575 24575,'293'-250'0,"-240"210"0,2 2 0,2 3 0,106-49 0,-99 60 0,108-25 0,-117 38 0,101-6 0,-129 15 0,52-8 0,9-1 0,217 8 0,-170 4 0,574-1 0,-671 2 0,0 2 0,50 11 0,-4 0 0,77 13 0,35 4 0,-180-29 0,-1 1 0,1 1 0,-1 0 0,20 9 0,8 4 0,131 49 0,104 35 0,-124-57 0,-141-41 0,-1 1 0,0 1 0,-1 0 0,1 1 0,-1 0 0,13 12 0,-5-5 0,-14-12 0,-4-4 0,-6-7 0,-40-54 0,29 42 0,1 0 0,-21-41 0,30 50 0,1 0 0,0-1 0,1 0 0,0 0 0,1 0 0,1 0 0,-1-14 0,2 26 0,1 0 0,0 0 0,0-1 0,0 1 0,0 0 0,0 0 0,0 0 0,1 0 0,-1 0 0,0 0 0,0 0 0,1 0 0,-1 0 0,1-1 0,-1 2 0,1 0 0,-1 0 0,0 0 0,0 0 0,1 0 0,-1 0 0,0 0 0,0 0 0,1 0 0,-1 0 0,0 0 0,0 0 0,1 0 0,-1 0 0,0 0 0,0 0 0,1 0 0,-1 0 0,0 0 0,0 0 0,1 0 0,-1 0 0,0 0 0,0 1 0,1-1 0,-1 0 0,0 0 0,0 0 0,0 0 0,1 0 0,-1 1 0,0-1 0,4 4 0,0 1 0,-1-1 0,5 8 0,-6-10 0,59 95 0,-47-74 0,-2 1 0,11 31 0,-19-44 0,-1 0 0,0 1 0,-1-1 0,-1 1 0,0 0 0,0-1 0,-1 1 0,-3 22 0,2-30 0,0 0 0,0-1 0,0 1 0,0-1 0,0 0 0,-1 1 0,1-1 0,-1 0 0,0 0 0,0 0 0,0 0 0,0 0 0,-1 0 0,1-1 0,-1 1 0,0-1 0,0 1 0,0-1 0,0 0 0,0 0 0,0-1 0,0 1 0,-1-1 0,1 1 0,0-1 0,-6 1 0,-6 1 0,-1-1 0,0 0 0,0-1 0,-26-2 0,27 1 0,-197-2-1365,193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1.0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1197 24575,'0'-2'0,"1"0"0,-1 0 0,1 1 0,-1-1 0,1 0 0,-1 0 0,1 1 0,0-1 0,1-2 0,3-7 0,9-25 15,2 1-1,1 0 1,2 2-1,28-41 1,-17 34-76,2 1 1,65-61-1,-41 51-87,79-53-1,70-24-126,-106 73 275,156-57 0,115-9 0,-179 71 0,279-33 0,34 20 0,-102 36-21,3 25 134,-202 2 363,-134-3-410,177 5-12,-176 1-57,105 19-1,126 43 4,-23-5 0,6 15 0,-166-39 0,144 57 0,-238-83 0,-1 1 0,0 2 0,38 31 0,55 60 0,-95-85 0,8 6 0,56 57 0,-67-64 0,0 1 0,19 31 0,-29-38 0,-1 0 0,0 0 0,-1 1 0,6 22 0,-5-8 0,5 42 0,-8-38 0,-1 1 0,-4 56 0,-1-71 0,0 0 0,-1 0 0,-2 0 0,0 0 0,0 0 0,-11 19 0,-14 24 0,-55 85 0,58-111 0,-1-1 0,-65 61 0,57-61 0,-41 35 0,-153 109 0,-16-24 0,158-113 0,49-25 0,-118 40 0,118-45 0,28-8 0,-5 1 0,1 0 0,-1-1 0,-29 3 0,42-6 0,1-1 0,0 0 0,-1 0 0,1-1 0,0 1 0,-1 0 0,-2-2 0,4 2 0,1 0 0,-1 0 0,1-1 0,-1 1 0,1 0 0,-1-1 0,1 1 0,-1 0 0,1-1 0,-1 1 0,1-1 0,0 1 0,-1-1 0,1 1 0,0-1 0,-1 1 0,1-1 0,0 1 0,0-1 0,-1 1 0,1-1 0,0 1 0,0-1 0,0 0 0,0 1 0,0-1 0,0 1 0,0-1 0,0 1 0,0-1 0,0 0 0,0 1 0,0-2 0,2-2 0,-1-1 0,0 1 0,1-1 0,0 1 0,0-1 0,4-4 0,18-26 0,-9 15 0,84-125 0,-92 138 0,-11 14 0,-32 32 0,3 2 0,-37 58 0,61-83 0,0-1 0,1 1 0,1 0 0,1 1 0,0 0 0,1 0 0,1 0 0,0 1 0,-1 28 0,4-37 0,-1-1 0,-3 12 0,-3 12 0,8-32 0,0 1 0,0 0 0,0 0 0,0 0 0,0-1 0,0 1 0,1 0 0,-1 0 0,0 0 0,0-1 0,1 1 0,-1 0 0,0-1 0,1 1 0,-1 0 0,0-1 0,1 1 0,-1 0 0,1-1 0,0 1 0,-1-1 0,1 1 0,-1-1 0,1 1 0,0-1 0,-1 1 0,1-1 0,0 1 0,0-1 0,-1 0 0,1 0 0,0 1 0,0-1 0,-1 0 0,1 0 0,1 0 0,5 1 0,-1-1 0,0 1 0,12-2 0,-11 0 0,40-1 60,50-9 0,-75 7-357,0-1 0,0-1 0,-1-1 0,29-14 0,-40 17-6529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1510 24575,'1'0'0,"0"0"0,0 0 0,-1 0 0,1-1 0,0 1 0,0 0 0,0 0 0,0-1 0,-1 1 0,1 0 0,0-1 0,0 1 0,0-1 0,-1 1 0,1-1 0,0 1 0,0-2 0,9-13 0,-5 8 0,291-439-814,-252 389 814,3 2 0,2 2 0,3 3 0,1 2 0,3 2 0,1 2 0,78-43 0,-79 56-19,76-31 1,62-11-46,-43 17 40,-83 29 102,212-86 675,-55 33-636,7 23-126,-92 31 9,2 7 0,242-4 0,-92 11 0,-34-1 0,-111 11 0,183 20 0,-202-3 0,240 30 0,-93-7 0,264 31 0,-2-14 0,-174-15-733,-161-17 429,-90-10 156,168 41 0,-273-53 154,13 5 257,26 10 1,-41-14-204,1 1 0,0 0 0,-1 1 0,1-1 0,-1 1 0,0 0 0,0 0 0,7 8 0,104 108 208,-41-45-276,69 82 8,-105-109 0,47 75 0,-75-104 0,-1 1 0,-1 0 0,0 1 0,-2-1 0,9 44 0,7 111 0,-16-107 0,0 5 0,-3 84 0,-6-113 0,-2 0 0,-1 0 0,-15 51 0,10-54 0,-1 4 0,-25 65 0,34-104 0,-52 112 0,44-100 0,0 0 0,-2-1 0,0 0 0,-18 19 0,-8 6 0,-43 43 0,61-66 0,0-1 0,-30 19 0,12-10 0,-47 40 0,61-48 0,16-13 0,0 1 0,-13 13 0,20-19 0,0 1 0,0-1 0,0 0 0,-1 0 0,1 1 0,0-1 0,-1 0 0,1 0 0,0 0 0,-3 1 0,3-2 0,1 0 0,0 0 0,0 0 0,0 0 0,-1 0 0,1 0 0,0 0 0,0-1 0,0 1 0,-1 0 0,1 0 0,0 0 0,0 0 0,0 0 0,-1 0 0,1 0 0,0 0 0,0-1 0,0 1 0,0 0 0,-1 0 0,1 0 0,0 0 0,0-1 0,0 1 0,0 0 0,0 0 0,0 0 0,-1-1 0,-2-13 0,2-109 0,2 77 0,0 8 0,1 1 0,15-73 0,-12 88 0,1 1 0,1 0 0,1 0 0,1 1 0,1 0 0,17-27 0,-25 45 0,8-11 0,-10 13 0,0 0 0,0 0 0,0-1 0,0 1 0,0 0 0,1 0 0,-1 0 0,0 0 0,0-1 0,0 1 0,0 0 0,1 0 0,-1 0 0,0 0 0,0 0 0,0 0 0,1 0 0,-1 0 0,0 0 0,0 0 0,0 0 0,1 0 0,-1 0 0,0 0 0,0 0 0,0 0 0,1 0 0,-1 0 0,0 0 0,0 0 0,0 0 0,1 0 0,-1 0 0,0 0 0,0 0 0,0 0 0,1 1 0,-1-1 0,0 0 0,0 0 0,0 0 0,0 0 0,0 0 0,1 1 0,-1-1 0,0 0 0,0 0 0,0 0 0,0 1 0,0-1 0,0 0 0,0 0 0,0 0 0,0 1 0,1-1 0,-1 0 0,0 0 0,0 0 0,0 1 0,0-1 0,2 13 0,-1 0 0,0 0 0,-1 0 0,0 0 0,-1 0 0,-5 25 0,-3 1 0,-16 43 0,-7 25 0,29-88 0,0 1 0,2-1 0,0 35 0,3-18 0,9 39 0,-11-72 0,0-1 0,1 1 0,0 0 0,0 0 0,0 0 0,0 0 0,0-1 0,0 1 0,1 0 0,-1-1 0,1 0 0,2 4 0,-2-5 0,0 1 0,0-1 0,0 1 0,0-1 0,1 0 0,-1 0 0,0 0 0,1 0 0,-1 0 0,1-1 0,-1 1 0,0-1 0,1 1 0,3-1 0,24 1 0,-1-1 0,30-4 0,-50 3 0,0-1 0,0 0 0,-1 0 0,1-1 0,14-8 0,39-24 0,-33 17 0,113-78 0,-118 80-1365,-16 10-5461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6.8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24575,'6'1'0,"0"-1"0,0 1 0,-1 0 0,1 0 0,0 0 0,-1 1 0,1 0 0,7 4 0,3 3 0,20 14 0,-20-13 0,170 119 0,59 37 0,148 52-639,20-30 0,2-36 130,224 14 398,16-64 120,152-37-1743,-607-53 1384,284 18 353,139-5-395,-1-26 0,-522-2 392,-1-5 0,105-21 0,362-110 0,-536 130-1,328-106 84,-358 114-84,200-79 1825,-152 58-931,-1-3 1,46-31-1,-62 34-837,-1-2 1,47-46-1,152-143-56,-159 157 0,115-69 0,-171 117 0,44-27 0,71-55 0,-106 70 0,-1-2 0,37-47 0,-57 66 0,2-1 0,-1 0 0,-1 0 0,5-7 0,-6 10 0,-1 1 0,0 0 0,0-1 0,1 1 0,-1-1 0,0 1 0,0 0 0,0-1 0,0 1 0,1-1 0,-1 1 0,0-1 0,0 1 0,0 0 0,0-1 0,0 1 0,0-1 0,0 1 0,0-1 0,0 1 0,-1-1 0,1 1 0,0 0 0,0-1 0,0 1 0,0-1 0,-1 1 0,1-1 0,0 1 0,0 0 0,-1-1 0,1 1 0,0 0 0,-1-1 0,1 1 0,0 0 0,-1 0 0,1-1 0,0 1 0,-1 0 0,1 0 0,-1-1 0,1 1 0,0 0 0,-1 0 0,1 0 0,-1 0 0,1 0 0,-2 0 0,-2-1 0,0 1 0,0 0 0,0 0 0,0 1 0,0-1 0,-1 1 0,1 0 0,-4 2 0,-36 13 0,28-9 0,-96 44 0,39-16 0,67-32 0,2-2 0,0 1 0,0-1 0,0 1 0,1 0 0,-1 1 0,0-1 0,1 1 0,0-1 0,-4 5 0,7-7 0,0 0 0,0 0 0,-1 0 0,1 1 0,0-1 0,0 0 0,0 0 0,0 0 0,0 1 0,0-1 0,0 0 0,0 0 0,0 0 0,0 1 0,0-1 0,0 0 0,0 0 0,0 1 0,0-1 0,0 0 0,0 0 0,0 0 0,0 1 0,0-1 0,0 0 0,0 0 0,0 0 0,0 1 0,1-1 0,-1 0 0,0 0 0,0 0 0,0 0 0,0 1 0,0-1 0,1 0 0,-1 0 0,0 0 0,0 0 0,0 0 0,0 0 0,1 1 0,-1-1 0,0 0 0,0 0 0,0 0 0,1 0 0,-1 0 0,0 0 0,1 0 0,11 2 0,-11-2 0,131 0 0,-61-1 0,-58 0 0,-6 1 0,0 0 0,0 0 0,8 1 0,-13 0 0,0-1 0,-1 0 0,1 1 0,-1-1 0,1 1 0,-1-1 0,1 1 0,-1 0 0,0 0 0,1-1 0,-1 1 0,0 0 0,0 0 0,1 0 0,-1 1 0,0-1 0,0 0 0,0 0 0,1 2 0,0 2 0,0 0 0,0 0 0,-1 0 0,1 0 0,-1 0 0,1 10 0,-1 33 0,-1-34 0,-3 401-1365,3-400-5461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6:20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2061 334 24575,'-1'-3'0,"-1"1"0,0 0 0,1 0 0,-1 0 0,0 0 0,0 0 0,-1 0 0,1 0 0,0 1 0,-1-1 0,1 1 0,-1-1 0,1 1 0,-1 0 0,1 0 0,-6-1 0,-3 0 0,0 0 0,-19-1 0,-187-14 0,-185 8 0,302 13 0,-193 36 0,233-27 0,1 3 0,1 2 0,1 3 0,1 2 0,-78 45 0,107-52 0,1 2 0,1 0 0,0 2 0,1 1 0,-25 29 0,19-16 0,3 2 0,1 1 0,-24 43 0,10-6-203,3 2-1,-39 111 0,59-135 204,3 1 1,2 0-1,2 1 0,-4 101 0,13-105 0,2-1 0,12 76 0,-9-107 27,1 0 0,1 0-1,0-1 1,1 1 0,1-2 0,1 1 0,0-1 0,1-1-1,15 19 1,3-2 87,1 0 0,61 50 0,-46-49-114,2-1 0,0-2 0,2-3 0,1-1 0,104 37 0,-122-53 0,1-2 0,1-1 0,56 6 0,99-9 0,-126-8 0,113-21 0,57-31 0,-58 13 0,-125 32-42,295-79-470,-10-39 512,-286 106 0,-1-3 0,0-1 0,-3-2 0,70-59 0,-80 57 0,-1-2 0,-1-2 0,49-70 0,-62 75 0,-1-1 0,-2-1 0,0 0 0,-3-1 0,17-56 0,-21 50 68,-1 0-1,-1 0 1,-3-1-1,0-70 1,-5 87-47,-1 1 1,-1-1 0,-1 1-1,-1 0 1,-1 0 0,-1 0-1,0 1 1,-2 0 0,-21-37-1,-4 6-21,-77-88 0,-57-33 0,150 156 0,-1 1 0,-1 1 0,-39-23 0,-71-25 0,107 53 0,0 2 0,-29-7 0,-49-4 0,1 0 0,-23-6 0,-21-5 0,113 22 0,1-1 0,-47-22 0,56 21 0,-27-14 0,-64-21 0,53 24-1365,42 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8:27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2098 602 24575,'-72'2'0,"0"2"0,-79 15 0,68-5-2,-108 21-111,37-5-393,-114 25 421,7 21 101,221-61-16,-97 37 0,95-34 0,-46 27 0,55-26 33,-131 81 533,129-75-536,0 1 1,-43 43-1,49-38-30,-34 49 0,43-54 0,9-10 0,0 0 0,1 0 0,-15 34 0,20-37 0,1 0 0,0 0 0,0 1 0,2 0 0,0-1 0,-1 17 0,3-18 0,0 0 0,0 0 0,4 21 0,-2-26 0,0 0 0,0 0 0,1 0 0,0 0 0,0-1 0,1 1 0,4 6 0,3 1 0,0 0 0,0-1 0,2-1 0,-1 0 0,2 0 0,23 15 0,95 48 0,-117-67 0,388 171 0,18-40 0,-334-113-28,240 65-385,1-20 103,174-19-47,3-40-530,3-14 157,-177 0 560,-308 2 167,355-4-452,-1-15 37,-267 8 398,186-42 1,-232 36 43,-1-3 0,-1-2 0,-1-4 0,66-36 0,-25-2 935,-82 50-342,-2-1 1,34-33-1,-45 40-490,-1-1 0,0 1 0,0-1 0,0-1 0,-1 1 0,7-18 0,-7 10-130,0 1 1,-1-1 0,2-22-1,-4 22 3,-1 1 0,-1-1 0,-1 1 0,-1-1 0,0 1 0,-6-22 0,0 6 0,-3 0 0,-15-33 0,11 32 0,-2 1 0,-1 0 0,-2 1 0,-1 1 0,-25-28 0,-8 1-115,-3 3-1,-1 2 0,-115-78 1,48 51-116,-142-66-1,-309-125 232,168 112-901,-8 27-1,-187-30-32,371 99 892,-9-1-158,168 47 256,-98-8 1,59 18-247,71 6-4020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5:19:36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1 706 24575,'1'37'-32,"2"1"0,2-1 0,2 1 0,1-2 0,1 1-1,3-1 1,29 66 0,2-18 161,106 154-1,-87-152-268,4-4 1,3-2-1,3-3 0,4-4 0,3-3 0,168 114 0,-161-131 18,2-3-1,2-4 1,3-5 0,1-3-1,1-5 1,2-3 0,131 21-1,200-9-961,0-37-1,51-17 531,-5-33 1,-411 35 553,0-3 0,106-38 0,-94 22 0,127-70 0,1-23 1151,-158 92-587,-1-3 0,55-52-1,146-191 1220,-190 203-1696,-3-2 0,-3-2 0,-4-2 0,-3-3 0,-4 0 0,52-168 0,-76 204-87,22-88 0,-13-22 0,-20 118 0,-1-1 0,-4-43 0,1 72 0,0 1 0,-1-1 0,0 1 0,0-1 0,-1 1 0,0 0 0,-1 0 0,0 0 0,-1 1 0,1-1 0,-1 1 0,-1 0 0,0 1 0,0-1 0,0 1 0,-14-11 0,-5-3 0,-2 1 0,0 1 0,-33-17 0,-97-38 0,109 56 0,-1 2 0,-1 2 0,0 2 0,0 3 0,-1 1 0,-75 0 0,-408 19-749,5 25-67,496-33 812,-585 51-803,455-29 2292,49-6-594,-383 35-891,199-11 0,41-3 0,199-34 0,-332 21 0,119-16 0,190-7 0,-105 2 0,171-5 0,0 1 0,1 1 0,-29 7 0,-39 22 0,69-25-1365,3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6.png"/><Relationship Id="rId4" Type="http://schemas.openxmlformats.org/officeDocument/2006/relationships/customXml" Target="../ink/ink2.xml"/><Relationship Id="rId9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4C46-B856-25BC-756B-FCB677B6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tuple from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E8D6-2059-AB3A-D09A-1998E25E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go_like_function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are alive!"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are not alive!"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go_like_function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error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4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A79-1AC1-749E-BD89-95A26B9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5E32-3577-85AD-48A6-47C65768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MyStructWithArray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C3C-969D-48F7-D3A7-4BB2E5369BB9}"/>
              </a:ext>
            </a:extLst>
          </p:cNvPr>
          <p:cNvSpPr txBox="1"/>
          <p:nvPr/>
        </p:nvSpPr>
        <p:spPr>
          <a:xfrm>
            <a:off x="3939251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error: this operation will panic at runtime</a:t>
            </a:r>
          </a:p>
        </p:txBody>
      </p:sp>
    </p:spTree>
    <p:extLst>
      <p:ext uri="{BB962C8B-B14F-4D97-AF65-F5344CB8AC3E}">
        <p14:creationId xmlns:p14="http://schemas.microsoft.com/office/powerpoint/2010/main" val="14804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FAFC-4C27-EEAA-8DAD-555081DEA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FAFC-4C27-EEAA-8DAD-555081DEA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</a:p>
          <a:p>
            <a:r>
              <a:rPr lang="en-US" dirty="0"/>
              <a:t>Bang</a:t>
            </a:r>
          </a:p>
          <a:p>
            <a:r>
              <a:rPr lang="en-US" dirty="0"/>
              <a:t>Zero Sized Struct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4A33C1-C46E-990C-2DAD-E4532E6E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Sized Struct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D972E-0F77-9EED-15D2-D6F5F646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MyZeroSizedStruct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std::mem::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size_of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MyZeroSizedStruct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0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zst_arr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MyZeroSizedStruct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size_of_val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zst_arr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0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B3562A-6B6C-7242-B1DA-FAEEB514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0FE85AC-5A57-0DC7-786A-B817889D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CDA82F-F144-AE0F-C0B2-9B5489A7D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96FBD02-F095-FB4B-902D-39E26885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ED4E-4563-7A06-59FC-C60BC29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8FAA-99FC-0492-6BFC-85ED8982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Game character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Arrows count by type: fire, ice, </a:t>
            </a:r>
            <a:r>
              <a:rPr lang="en-US" dirty="0" err="1"/>
              <a:t>poision</a:t>
            </a:r>
            <a:endParaRPr lang="en-US" dirty="0"/>
          </a:p>
          <a:p>
            <a:r>
              <a:rPr lang="en-US" dirty="0"/>
              <a:t>HP Potions (different fullness) (max 5)</a:t>
            </a:r>
          </a:p>
        </p:txBody>
      </p:sp>
    </p:spTree>
    <p:extLst>
      <p:ext uri="{BB962C8B-B14F-4D97-AF65-F5344CB8AC3E}">
        <p14:creationId xmlns:p14="http://schemas.microsoft.com/office/powerpoint/2010/main" val="107835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SELF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99493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0FB4F-0434-1958-B6BB-7A2B5AF1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E24BA-B82C-A26A-AA94-D13BB420D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18C80-5008-D114-4CCC-3B77A95183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D41-AD53-D10A-F669-7DADB313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E261A-08D8-26FA-2E60-DCEB2D2F78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"My Struct is good"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increment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increment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F56943-84B8-340C-AA55-B316F9311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AC0C0A-8353-DF42-1A07-02BE40907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B108298-8113-13E0-E8A0-2AB0F15C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4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DAFA-1953-48CA-3626-E0582B57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236E-98F6-E8DD-DF3C-2B3E0CD0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44546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num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BA9E1-218C-9917-5BCD-FE96D964B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6324600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BF4FFB-5CA9-E778-2A6B-B57364A6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67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8C2A-3C9C-D51D-EB02-04C62A16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89B6-2D97-C355-4154-577761BC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test_foo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 ... */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some_unused_variables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#![allow(unused_variables)]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2706E5-0D81-C4CB-C05F-02BFFD536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3007F3-0A83-CF06-ADC6-DDA2E8F5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B8DC-C9E4-2096-7ED6-9BA614CC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for everything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7BAA9-27F1-0FAC-1731-66497E030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492" y="1825625"/>
            <a:ext cx="58365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print_and_clean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6147B-16B5-C33E-91DD-03543ACB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78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)].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print_and_clean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DA4904-355F-CECB-BDB1-E83EBC557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964FB0-03C1-E143-8B64-039E5C55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CFCA103-12B8-EB98-F406-502FB006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C5768AD-5063-9AA8-20FA-D4502BAB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F1C1-8DDF-F072-0D31-6741C886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Structs vs “Java”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2CDD1-388D-ACBD-8469-51F4C1FF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595017" cy="823912"/>
          </a:xfrm>
        </p:spPr>
        <p:txBody>
          <a:bodyPr/>
          <a:lstStyle/>
          <a:p>
            <a:pPr algn="r"/>
            <a:r>
              <a:rPr lang="en-US" dirty="0"/>
              <a:t>Rust Structs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52A02-D439-C9C7-A3BA-2F56B0D65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69DC78-35C4-2F02-632F-217191B9E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45975" y="1681163"/>
            <a:ext cx="2809412" cy="823912"/>
          </a:xfrm>
        </p:spPr>
        <p:txBody>
          <a:bodyPr/>
          <a:lstStyle/>
          <a:p>
            <a:r>
              <a:rPr lang="en-US" dirty="0"/>
              <a:t>Java Classes</a:t>
            </a:r>
          </a:p>
        </p:txBody>
      </p:sp>
    </p:spTree>
    <p:extLst>
      <p:ext uri="{BB962C8B-B14F-4D97-AF65-F5344CB8AC3E}">
        <p14:creationId xmlns:p14="http://schemas.microsoft.com/office/powerpoint/2010/main" val="14478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AnswerOnTheQuestion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i="1" dirty="0" err="1">
                <a:solidFill>
                  <a:srgbClr val="00627A"/>
                </a:solidFill>
                <a:latin typeface="JetBrains Mono"/>
              </a:rPr>
              <a:t>answer_on_the_question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AnswerOnTheQuestion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i="1" dirty="0" err="1">
                <a:solidFill>
                  <a:srgbClr val="00627A"/>
                </a:solidFill>
                <a:latin typeface="JetBrains Mono"/>
              </a:rPr>
              <a:t>answer_on_the_question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08F4B4-856E-F20D-3663-4A2650F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68A-2CBB-6648-2450-7113952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is not mandatory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D5C7-1651-663A-B826-AEF6F4EC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501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51F7-E087-6B35-4A23-BD806930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traits and </a:t>
            </a:r>
            <a:r>
              <a:rPr lang="en-US" dirty="0" err="1"/>
              <a:t>impls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D20E1E-BB65-2CB8-1216-9F12D3671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Crate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50FA46-6E9B-A797-0E54-1F3D827AC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EA04F33-7F63-F3CA-12EB-AF9EF44AF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Third party crate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DCF9CA-7AC5-356B-58E2-5D2F753130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D9212DD9-E32A-7AF7-C793-E460A2F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0CCCA78-0434-6D8C-250D-88507934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D47E934-E306-577A-7FEC-32D85929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8978E6-1D06-F5D5-BA49-9F6949C0B1C9}"/>
              </a:ext>
            </a:extLst>
          </p:cNvPr>
          <p:cNvSpPr txBox="1"/>
          <p:nvPr/>
        </p:nvSpPr>
        <p:spPr>
          <a:xfrm>
            <a:off x="5833640" y="54792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impl</a:t>
            </a:r>
            <a:r>
              <a:rPr lang="en-US" b="1" dirty="0">
                <a:solidFill>
                  <a:srgbClr val="FF0000"/>
                </a:solidFill>
              </a:rPr>
              <a:t> doesn't use only types from inside the current crate</a:t>
            </a:r>
          </a:p>
        </p:txBody>
      </p:sp>
    </p:spTree>
    <p:extLst>
      <p:ext uri="{BB962C8B-B14F-4D97-AF65-F5344CB8AC3E}">
        <p14:creationId xmlns:p14="http://schemas.microsoft.com/office/powerpoint/2010/main" val="235053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build="p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236E-EDCA-4C9E-B6F8-676D132B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E938-31AA-B153-721C-05877EFA10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BF29D-90A6-DED9-D10B-32EC42A7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9BD321-E638-AD8F-7056-085ED227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888695-916F-7A83-56F7-CF44445F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69C6-E6AE-457C-E51E-0106D83F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DF26-56B2-431B-FB40-12FA5C2BDD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B3B6-569E-2983-9E57-3EA0F001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34456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A30005-FC54-D1D1-799F-79B3B853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2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as 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.to_vec2();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as 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Convert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627A"/>
                </a:solidFill>
                <a:latin typeface="JetBrains Mono"/>
              </a:rPr>
              <a:t>to_vec2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).to_vec2();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F28CCE-CFD2-A7F0-22DD-776C0029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7E3A46-9186-358C-B1A7-945E2854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81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as 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].to_vec2();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F28CCE-CFD2-A7F0-22DD-776C0029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7E3A46-9186-358C-B1A7-945E2854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D39AD6-E3E3-1577-153B-1603F406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5D9760-8AF5-257A-7E73-490EC84A6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07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return</a:t>
            </a:r>
          </a:p>
          <a:p>
            <a:r>
              <a:rPr lang="en-US" dirty="0"/>
              <a:t>Traits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4256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DBFA-3A8F-D2E0-FC57-3CC0DD9A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Traits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739D-8202-C709-5928-E8018E524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items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DD2DF7-36DD-9363-0A04-9E5A5D546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PartialEq</a:t>
            </a:r>
            <a:endParaRPr lang="en-US" dirty="0"/>
          </a:p>
          <a:p>
            <a:r>
              <a:rPr lang="en-US" dirty="0"/>
              <a:t>Eq</a:t>
            </a:r>
          </a:p>
          <a:p>
            <a:r>
              <a:rPr lang="en-US" dirty="0" err="1"/>
              <a:t>PartialOrd</a:t>
            </a:r>
            <a:endParaRPr lang="en-US" dirty="0"/>
          </a:p>
          <a:p>
            <a:r>
              <a:rPr lang="en-US" dirty="0"/>
              <a:t>Ord</a:t>
            </a:r>
          </a:p>
          <a:p>
            <a:r>
              <a:rPr lang="en-US" dirty="0"/>
              <a:t>Debug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Hash</a:t>
            </a:r>
          </a:p>
          <a:p>
            <a:r>
              <a:rPr lang="en-US" dirty="0"/>
              <a:t>From&lt;[T; N]&gt;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CEA3EE-1242-9E22-91AF-3DA5F7F2D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Any length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D53E2C-FED8-02BF-92B2-3AD28F410D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Send</a:t>
            </a:r>
          </a:p>
          <a:p>
            <a:r>
              <a:rPr lang="en-US" dirty="0"/>
              <a:t>Sync</a:t>
            </a:r>
          </a:p>
          <a:p>
            <a:r>
              <a:rPr lang="en-US" dirty="0"/>
              <a:t>Unpin</a:t>
            </a:r>
          </a:p>
          <a:p>
            <a:r>
              <a:rPr lang="en-US" dirty="0" err="1"/>
              <a:t>UnwindSafe</a:t>
            </a:r>
            <a:endParaRPr lang="en-US" dirty="0"/>
          </a:p>
          <a:p>
            <a:r>
              <a:rPr lang="en-US" dirty="0" err="1"/>
              <a:t>RefUnwindSafe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05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612-F9CC-B81B-F198-E3BE666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DD3-A1D3-171A-41CF-DAD3A9D1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my_small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my_big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i128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42424212123123123123123312312312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4121234236423648726348263874621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077-26A2-D34D-B4F0-DBF573C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D78A-FC7B-476B-0D7D-433711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684-0738-7BF3-B627-9FDE461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2E1-A1E0-7D4A-BA94-69BE70A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AAAB-59D2-397E-D9A2-7BD3211B7EE1}"/>
              </a:ext>
            </a:extLst>
          </p:cNvPr>
          <p:cNvSpPr txBox="1"/>
          <p:nvPr/>
        </p:nvSpPr>
        <p:spPr>
          <a:xfrm>
            <a:off x="4981433" y="6243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method not found in `MyPair&lt;i8&gt;`</a:t>
            </a:r>
          </a:p>
        </p:txBody>
      </p:sp>
    </p:spTree>
    <p:extLst>
      <p:ext uri="{BB962C8B-B14F-4D97-AF65-F5344CB8AC3E}">
        <p14:creationId xmlns:p14="http://schemas.microsoft.com/office/powerpoint/2010/main" val="1092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40400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 in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14:cNvPr>
              <p14:cNvContentPartPr/>
              <p14:nvPr/>
            </p14:nvContentPartPr>
            <p14:xfrm>
              <a:off x="1954256" y="1706929"/>
              <a:ext cx="14000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256" y="1698289"/>
                <a:ext cx="1417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14:cNvPr>
              <p14:cNvContentPartPr/>
              <p14:nvPr/>
            </p14:nvContentPartPr>
            <p14:xfrm>
              <a:off x="1990256" y="1456369"/>
              <a:ext cx="2125080" cy="88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256" y="1447369"/>
                <a:ext cx="21427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14:cNvPr>
              <p14:cNvContentPartPr/>
              <p14:nvPr/>
            </p14:nvContentPartPr>
            <p14:xfrm>
              <a:off x="1967576" y="1307689"/>
              <a:ext cx="264456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936" y="1299049"/>
                <a:ext cx="2662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14:cNvPr>
              <p14:cNvContentPartPr/>
              <p14:nvPr/>
            </p14:nvContentPartPr>
            <p14:xfrm>
              <a:off x="2613056" y="2545729"/>
              <a:ext cx="3061080" cy="47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16" y="2536729"/>
                <a:ext cx="307872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Restrictions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help: consider restricting type parameter `T`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&lt;T: </a:t>
            </a:r>
            <a:r>
              <a:rPr lang="en-US" dirty="0">
                <a:solidFill>
                  <a:schemeClr val="accent6"/>
                </a:solidFill>
                <a:latin typeface="JetBrains Mono"/>
              </a:rPr>
              <a:t>std::ops::Add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&lt;T&gt; {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2257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3139-4D2E-8D60-BD6A-067B9B3C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F504-6149-E689-EF2B-16BD1B8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26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45A-DBD5-50A2-CF28-4D0068B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82BD-4426-9422-A6E3-805E799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6D58-30B0-1CBF-CDAA-C5EDA7E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Display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8A9-E9B7-C71B-D69A-C6A4EED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i="1" dirty="0">
                <a:solidFill>
                  <a:srgbClr val="404040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40404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#[stable(feature = "rust1", since = "1.0.0")]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6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9E-84AF-58D1-5907-C10B9E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Display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6E4-692B-D99A-ADF7-40A7F8CC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write!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"(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pair);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602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error[E0277]: `T` doesn't implement `Debug`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14:cNvPr>
              <p14:cNvContentPartPr/>
              <p14:nvPr/>
            </p14:nvContentPartPr>
            <p14:xfrm>
              <a:off x="3816536" y="2923369"/>
              <a:ext cx="1081440" cy="83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7896" y="2914369"/>
                <a:ext cx="109908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#[derive(Debug)]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Display: `(42, 1)`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Debug: `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 left: 42, right: 1 }`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14:cNvPr>
              <p14:cNvContentPartPr/>
              <p14:nvPr/>
            </p14:nvContentPartPr>
            <p14:xfrm>
              <a:off x="3377336" y="1513249"/>
              <a:ext cx="1988640" cy="87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96" y="1504249"/>
                <a:ext cx="2006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2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0798-5C65-5F7B-E889-0844F600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C485-357B-F84C-3ED7-8DA081DE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1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7743-1D24-979D-E3A6-B65C92B2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24AB2-6228-3729-9298-14DE37B8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error[E0277]: the size for values of type `Self` cannot be known at compilation time</a:t>
            </a: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885CC-3FA8-A592-274F-C931557B0B6C}"/>
              </a:ext>
            </a:extLst>
          </p:cNvPr>
          <p:cNvSpPr txBox="1"/>
          <p:nvPr/>
        </p:nvSpPr>
        <p:spPr>
          <a:xfrm>
            <a:off x="3547203" y="2817242"/>
            <a:ext cx="60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^^^^ doesn't have a size known at compile-time</a:t>
            </a:r>
          </a:p>
        </p:txBody>
      </p:sp>
    </p:spTree>
    <p:extLst>
      <p:ext uri="{BB962C8B-B14F-4D97-AF65-F5344CB8AC3E}">
        <p14:creationId xmlns:p14="http://schemas.microsoft.com/office/powerpoint/2010/main" val="5087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3C79-F3B7-E7FD-61EE-378AB228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5CD8-5C54-6317-663A-90F42C3F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erif 4"/>
              </a:rPr>
              <a:t>Types with a constant size known at compile time.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erif 4"/>
              </a:rPr>
              <a:t>All type parameters have an implicit bound of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Sized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Power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627A"/>
                </a:solidFill>
                <a:latin typeface="JetBrains Mono"/>
              </a:rPr>
              <a:t>amount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is_powerful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.amount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&gt;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9000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 </a:t>
            </a:r>
          </a:p>
          <a:p>
            <a:pPr marL="0" indent="0">
              <a:buNone/>
            </a:pPr>
            <a:r>
              <a:rPr lang="en-US" dirty="0"/>
              <a:t>“I can’t guarantee that Self is sized, so I can’t take it as a parameter”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D816F4-04D4-1EC0-5874-7879E866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21A3-1B19-E611-BD60-E1485595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vs not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BB4C-6CC1-E32A-2CC1-51A4DBEA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[u32])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8DDE"/>
                </a:solidFill>
                <a:effectLst/>
                <a:latin typeface="JetBrains Mono"/>
              </a:rPr>
              <a:t>!()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8DDE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`[u32]` cannot be known at compilation time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5963EE-02C6-A925-16EC-B7A7879A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E1EF-2D4C-3574-110E-C97417D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D7E7-4F0C-3065-FD7F-9305958F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where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9E4F0F-34BD-F4DC-BFF9-5EE37084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7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E56-2D46-6C72-63B8-3E3384EF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6ECA-56DF-8508-4AAC-A32A3D7A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latin typeface="JetBrains Mono"/>
              </a:rPr>
              <a:t>create_g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14:cNvPr>
              <p14:cNvContentPartPr/>
              <p14:nvPr/>
            </p14:nvContentPartPr>
            <p14:xfrm>
              <a:off x="1030948" y="2185874"/>
              <a:ext cx="1903320" cy="87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308" y="2176874"/>
                <a:ext cx="1920960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6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F1-7FFB-95AE-401A-5EB6205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B8E3-A062-5026-48F7-CA6F4B1C2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27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create_g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FBB16-E6A7-4359-7FF3-F74117515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19CA76-CBB0-F0D6-A2EA-CBB6C9E9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41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9E3A-2D9D-B7F5-86BD-6038B6D4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F3C8-2712-FAC9-436D-67C94A3472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7AF53-FB7C-0B1D-93A7-BF315ACBA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109D96-B51B-1CE2-DE4E-B18EADB6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326D8A-ADF9-EC80-5BB3-FC121AFA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338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7410-9278-3AD4-9D6C-3B0B9CAD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7CD0-A74A-AA0F-99D2-5FE187ED4A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12E5C-BF10-3CFD-7B41-223B94AC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7447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AD7D44-BE58-E57A-6F04-C07841BB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63FAC2A-D4FC-B94D-9A15-578D54A60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6F588-B09D-2DC3-EE8B-0CCF340CB129}"/>
              </a:ext>
            </a:extLst>
          </p:cNvPr>
          <p:cNvSpPr txBox="1"/>
          <p:nvPr/>
        </p:nvSpPr>
        <p:spPr>
          <a:xfrm>
            <a:off x="3979870" y="4137323"/>
            <a:ext cx="609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error[E0119]: conflicting implementations of trait `</a:t>
            </a:r>
            <a:r>
              <a:rPr lang="en-US" dirty="0" err="1">
                <a:solidFill>
                  <a:srgbClr val="FF0000"/>
                </a:solidFill>
              </a:rPr>
              <a:t>FactoryAssociated</a:t>
            </a:r>
            <a:r>
              <a:rPr lang="en-US" dirty="0">
                <a:solidFill>
                  <a:srgbClr val="FF0000"/>
                </a:solidFill>
              </a:rPr>
              <a:t>` for type `</a:t>
            </a:r>
            <a:r>
              <a:rPr lang="en-US" dirty="0" err="1">
                <a:solidFill>
                  <a:srgbClr val="FF0000"/>
                </a:solidFill>
              </a:rPr>
              <a:t>MyFactory</a:t>
            </a:r>
            <a:r>
              <a:rPr lang="en-US" dirty="0">
                <a:solidFill>
                  <a:srgbClr val="FF0000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18918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0FEC-112C-CB3E-4BA0-C7E3E6C2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defines PAIR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00EAC-1ACB-4027-15BB-0478BBFF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.create_g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error[E0282]: type annotations needed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37EE15-A760-1B2A-0676-997AE0F0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0FEC-112C-CB3E-4BA0-C7E3E6C2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defines PAIR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00EAC-1ACB-4027-15BB-0478BBFF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val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my_factory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.create_g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37EE15-A760-1B2A-0676-997AE0F0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4A516D-EE2B-A24A-462B-3C73299B5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944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return</a:t>
            </a:r>
          </a:p>
          <a:p>
            <a:r>
              <a:rPr lang="en-US" dirty="0"/>
              <a:t>Traits</a:t>
            </a:r>
          </a:p>
          <a:p>
            <a:r>
              <a:rPr lang="en-US" dirty="0"/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89654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732C-1426-618C-48F7-77E7302E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4028-D635-2E8A-A2C1-247F8EDD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my_trace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my_trace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(42, "hello", true)</a:t>
            </a: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DD6B-F06B-C074-A2A9-E71347D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997A-892C-E509-B404-6DDC8DE1E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1216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Rustlings (https://github.com/rust-lang/rustlings/tree/main/exercises/):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07_structs</a:t>
            </a:r>
          </a:p>
          <a:p>
            <a:pPr lvl="1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14_generics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15_traits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Courseware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Go through files recursively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Add "Find" option: </a:t>
            </a:r>
            <a:r>
              <a:rPr lang="en-US" b="0" i="0" u="sng" dirty="0">
                <a:solidFill>
                  <a:srgbClr val="24292F"/>
                </a:solidFill>
                <a:effectLst/>
                <a:latin typeface="-apple-system"/>
              </a:rPr>
              <a:t>cargo run -- c:/Projects --find main.rs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Tips: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Don't use features, that you doesn't know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 different structs, generic methods and traits to follow DRY principle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Don't forget about Copy, Clone traits: it's ok for now</a:t>
            </a:r>
          </a:p>
        </p:txBody>
      </p:sp>
    </p:spTree>
    <p:extLst>
      <p:ext uri="{BB962C8B-B14F-4D97-AF65-F5344CB8AC3E}">
        <p14:creationId xmlns:p14="http://schemas.microsoft.com/office/powerpoint/2010/main" val="115258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ts val="2800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Multiple return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92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3972</Words>
  <Application>Microsoft Office PowerPoint</Application>
  <PresentationFormat>Widescreen</PresentationFormat>
  <Paragraphs>377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-apple-system</vt:lpstr>
      <vt:lpstr>Arial</vt:lpstr>
      <vt:lpstr>Calibri</vt:lpstr>
      <vt:lpstr>Calibri Light</vt:lpstr>
      <vt:lpstr>JetBrains Mono</vt:lpstr>
      <vt:lpstr>Source Code Pro</vt:lpstr>
      <vt:lpstr>Source Serif 4</vt:lpstr>
      <vt:lpstr>Office Theme</vt:lpstr>
      <vt:lpstr>Basic Building Blocks</vt:lpstr>
      <vt:lpstr>Structs</vt:lpstr>
      <vt:lpstr>Rust Structs vs “Java” Classes</vt:lpstr>
      <vt:lpstr>Structs are always mutable</vt:lpstr>
      <vt:lpstr>No Constructors</vt:lpstr>
      <vt:lpstr>Struct Update Syntax</vt:lpstr>
      <vt:lpstr>Tuples</vt:lpstr>
      <vt:lpstr>Tuple with single value</vt:lpstr>
      <vt:lpstr>Why do we need tuples?</vt:lpstr>
      <vt:lpstr>Return tuple from method</vt:lpstr>
      <vt:lpstr>Tuple Structs </vt:lpstr>
      <vt:lpstr>Array</vt:lpstr>
      <vt:lpstr>Structs vs Tuple Structs vs Tuples </vt:lpstr>
      <vt:lpstr>Unit</vt:lpstr>
      <vt:lpstr>!</vt:lpstr>
      <vt:lpstr>Structs vs Tuple Structs vs Tuples </vt:lpstr>
      <vt:lpstr>Zero Sized Struct</vt:lpstr>
      <vt:lpstr>Practice</vt:lpstr>
      <vt:lpstr>Methods</vt:lpstr>
      <vt:lpstr>Keyword SELF</vt:lpstr>
      <vt:lpstr>Desugaring Methods</vt:lpstr>
      <vt:lpstr>Impl block</vt:lpstr>
      <vt:lpstr>Associated Functions</vt:lpstr>
      <vt:lpstr>Ctor</vt:lpstr>
      <vt:lpstr>Impl block </vt:lpstr>
      <vt:lpstr>Attributes</vt:lpstr>
      <vt:lpstr>Traits</vt:lpstr>
      <vt:lpstr>Traits for everything</vt:lpstr>
      <vt:lpstr>Traits</vt:lpstr>
      <vt:lpstr>Default Implementation</vt:lpstr>
      <vt:lpstr>Useful Traits with Default Implementation</vt:lpstr>
      <vt:lpstr>Default</vt:lpstr>
      <vt:lpstr>Default</vt:lpstr>
      <vt:lpstr>Clone</vt:lpstr>
      <vt:lpstr>Copy</vt:lpstr>
      <vt:lpstr>Default Implementation is not mandatory</vt:lpstr>
      <vt:lpstr>Third-party traits and impls</vt:lpstr>
      <vt:lpstr>Mix</vt:lpstr>
      <vt:lpstr>Mix</vt:lpstr>
      <vt:lpstr>Trait as extension method</vt:lpstr>
      <vt:lpstr>Trait as extension method</vt:lpstr>
      <vt:lpstr>Trait as extension method</vt:lpstr>
      <vt:lpstr>Why do we need tuples?</vt:lpstr>
      <vt:lpstr>Tuples Traits</vt:lpstr>
      <vt:lpstr>Generics</vt:lpstr>
      <vt:lpstr>Generic Functions</vt:lpstr>
      <vt:lpstr>Multiple Generics</vt:lpstr>
      <vt:lpstr>Generic Methods</vt:lpstr>
      <vt:lpstr>Generic impl</vt:lpstr>
      <vt:lpstr>Multiple Generics in Impl</vt:lpstr>
      <vt:lpstr>Generic Restrictions</vt:lpstr>
      <vt:lpstr>Generic Bounds</vt:lpstr>
      <vt:lpstr>Generic Bounds</vt:lpstr>
      <vt:lpstr>Trait Display</vt:lpstr>
      <vt:lpstr>Impl Display </vt:lpstr>
      <vt:lpstr>Multiple Bounds</vt:lpstr>
      <vt:lpstr>Multiple Bounds</vt:lpstr>
      <vt:lpstr>Where clause</vt:lpstr>
      <vt:lpstr>Trait Sized</vt:lpstr>
      <vt:lpstr>Trait Sized</vt:lpstr>
      <vt:lpstr>Sized vs not Sized</vt:lpstr>
      <vt:lpstr>Trait Sized</vt:lpstr>
      <vt:lpstr>Associated Type</vt:lpstr>
      <vt:lpstr>Associated Type</vt:lpstr>
      <vt:lpstr>Associated Type</vt:lpstr>
      <vt:lpstr>Associated Type</vt:lpstr>
      <vt:lpstr>Associated Type defines PAIR</vt:lpstr>
      <vt:lpstr>Associated Type defines PAIR</vt:lpstr>
      <vt:lpstr>Why do we need tuples?</vt:lpstr>
      <vt:lpstr>Generic Tuples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203</cp:revision>
  <dcterms:created xsi:type="dcterms:W3CDTF">2023-02-05T11:10:09Z</dcterms:created>
  <dcterms:modified xsi:type="dcterms:W3CDTF">2023-10-22T05:00:02Z</dcterms:modified>
</cp:coreProperties>
</file>