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87" r:id="rId29"/>
    <p:sldId id="288" r:id="rId30"/>
    <p:sldId id="290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3" r:id="rId42"/>
    <p:sldId id="302" r:id="rId43"/>
    <p:sldId id="304" r:id="rId44"/>
    <p:sldId id="299" r:id="rId45"/>
    <p:sldId id="305" r:id="rId46"/>
    <p:sldId id="306" r:id="rId47"/>
    <p:sldId id="307" r:id="rId48"/>
    <p:sldId id="313" r:id="rId49"/>
    <p:sldId id="308" r:id="rId50"/>
    <p:sldId id="309" r:id="rId51"/>
    <p:sldId id="311" r:id="rId52"/>
    <p:sldId id="316" r:id="rId53"/>
    <p:sldId id="312" r:id="rId54"/>
    <p:sldId id="314" r:id="rId55"/>
    <p:sldId id="315" r:id="rId56"/>
    <p:sldId id="258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OP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87"/>
            <p14:sldId id="288"/>
          </p14:sldIdLst>
        </p14:section>
        <p14:section name="FP" id="{FA5BB94D-3D24-45B7-B118-1033918433B8}">
          <p14:sldIdLst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3"/>
            <p14:sldId id="302"/>
            <p14:sldId id="304"/>
            <p14:sldId id="299"/>
            <p14:sldId id="305"/>
            <p14:sldId id="306"/>
            <p14:sldId id="307"/>
            <p14:sldId id="313"/>
            <p14:sldId id="308"/>
            <p14:sldId id="309"/>
            <p14:sldId id="311"/>
            <p14:sldId id="316"/>
            <p14:sldId id="312"/>
            <p14:sldId id="314"/>
            <p14:sldId id="315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24575,'-5'148'0,"0"-30"0,5 147 0,-1 54 0,-10-157 0,0 32 0,11-152 0,1-20 0,-1 1 0,-1-1 0,-7 39 0,2-24 0,1 0 0,0 47 0,1-13 0,-8 31 0,-2 43 0,14 118 0,1-117 0,-2-127 0,-4 23 0,0 8 0,-2 13-1365,5-49-5461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24575,'0'248'0,"-1"270"0,-4-281 0,-1 77 0,13-29 0,-2 144 0,-5-290 0,5-76 0,0-11 0,-4-44 0,0-1 0,0 1 0,1-1 0,3 10 0,-2-9 0,0 0 0,-1 1 0,1 11 0,-2 51 0,-1-4 0,1-56-1365,2-2-5461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24575,'2'4'0,"4"1"0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1 0,1-1 0,-1 1 0,2 1 0,2 5 0,2 15 0,-1 0 0,4 45 0,-3-21 0,13 191 0,-18-2 0,-1-182 0,11 92 0,-1-17 0,-10-21-1365,0-91-5461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24575,'4'0'0,"2"0"0,3 0 0,3 0 0,2 0 0,2 0 0,-1 0 0,2 0 0,0 0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24575,'0'2'0,"0"4"0,5 1 0,5 0 0,1-2 0,5-1 0,3-2 0,4-1 0,0-1 0,2 0 0,-1 0 0,-1-1 0,-2 1 0,-2 0 0,-3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24575,'1'-26'0,"5"-44"0,-4 58 0,0 0 0,1 1 0,1-1 0,0 1 0,0 0 0,8-12 0,-9 17 0,34-55 0,-31 52 0,0 0 0,1 1 0,0 0 0,14-11 0,-20 17 0,1 1 0,0-1 0,0 1 0,0 0 0,0 0 0,0 0 0,0 0 0,0 0 0,1 0 0,-1 1 0,0-1 0,0 1 0,1 0 0,-1-1 0,0 1 0,1 0 0,-1 0 0,4 1 0,-4 0 0,1-1 0,0 1 0,-1 0 0,0 0 0,1 1 0,-1-1 0,1 1 0,-1-1 0,0 1 0,0 0 0,0-1 0,0 1 0,0 0 0,-1 0 0,4 4 0,1 4 0,-1 0 0,0 0 0,0 0 0,-1 1 0,0-1 0,2 13 0,0 4 0,4 36 0,-9-47 0,0-1 0,-1 0 0,0 1 0,-2-1 0,-4 26 0,4-32 0,-1 1 0,0-1 0,-1 0 0,0 0 0,0-1 0,-1 1 0,0-1 0,0 0 0,-1 0 0,-7 7 0,-7 5 0,-1-1 0,-28 19 0,5-11 0,44-27 0,-1 0 0,1 1 0,0-1 0,-1 0 0,1 0 0,0 0 0,-1 0 0,1 1 0,0-1 0,0 0 0,-1 0 0,1 1 0,0-1 0,0 0 0,-1 1 0,1-1 0,0 0 0,0 0 0,0 1 0,-1-1 0,1 0 0,0 1 0,0-1 0,0 1 0,0-1 0,0 0 0,0 1 0,0-1 0,0 0 0,0 1 0,0-1 0,0 0 0,0 1 0,0 0 0,1-1 0,-1 1 0,1 0 0,0 0 0,-1-1 0,1 1 0,0-1 0,0 1 0,-1-1 0,1 1 0,0-1 0,0 1 0,1 0 0,6 1 0,-1 0 0,10 2 0,21 1-184,0-2-1,59-3 1,-73 0-628,-10 0-6014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24575,'418'0'0,"-415"0"0,0 0 0,-1 0 0,1 0 0,-1 0 0,1 1 0,0-1 0,-1 1 0,5 2 0,-5-3 0,-1 1 0,0 0 0,0 0 0,0 0 0,0 0 0,0 0 0,0 0 0,0 0 0,0 0 0,0 1 0,0-1 0,0 0 0,-1 0 0,1 1 0,-1-1 0,1 0 0,-1 1 0,1 1 0,2 15 0,-1 0 0,0 0 0,-2 1 0,-1 28 0,-1-9 0,-8 346 0,8-330 0,2-7 0,-13 80 0,-21 66 0,28-149-1365,4-27-5461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24575,'2'0'0,"3"0"0,5 0 0,5 0 0,8-2 0,6-1 0,5-3 0,1-1 0,-1 1 0,-1 2 0,-4 1 0,-3-1 0,-5 1 0,-4 0 0,-1 1 0,-1 1 0,0 0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24575,'0'-3'0,"1"1"0,-1-1 0,1 0 0,0 1 0,0-1 0,2-3 0,2-6 0,4-18 0,24-59 0,-17 53 0,3 1 0,1 0 0,1 1 0,2 2 0,1 0 0,48-48 0,-64 72 0,1 1 0,0 0 0,0 1 0,0 0 0,1 0 0,0 1 0,0 0 0,17-5 0,-14 6 0,3-1 0,28-6 0,-38 10 0,0 0 0,-1 1 0,1 0 0,0 0 0,0 0 0,-1 1 0,1 0 0,0 0 0,5 2 0,-5-1 0,0 0 0,0 1 0,-1 0 0,1 0 0,-1 0 0,0 0 0,0 1 0,0 0 0,0 0 0,-1 0 0,8 10 0,-7-7 0,0 0 0,-1 1 0,0 0 0,0 0 0,0 0 0,-1 0 0,3 15 0,-3-6 0,0 0 0,-2 0 0,0 0 0,-1 0 0,0 0 0,-2 0 0,0 0 0,-5 22 0,-8 9 0,-1-1 0,-38 77 0,-37 74 0,50-98-65,28-66-1235,5-16-5526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24575,'0'2'0,"0"-5"0,0-6 0,0 1 0,0 3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 24575,'0'560'0,"-2"-527"0,-7 42 0,-1 20 0,5 7 0,-2 115 0,7 152 0,0-361 0,-1 0 0,-1 1 0,1-1 0,-5 13 0,3-11 0,0-1 0,1 1 0,-1 9 0,2-8 0,0-3 0,1 0 0,0 0 0,0 0 0,1 7 0,-1-13 0,1 0 0,-1 0 0,1 0 0,-1 0 0,1 0 0,0-1 0,0 1 0,0 0 0,0 0 0,0-1 0,0 1 0,0-1 0,0 1 0,0-1 0,1 0 0,-1 1 0,1-1 0,-1 0 0,1 0 0,0 0 0,2 2 0,2-1 0,0 0 0,0 0 0,1-1 0,-1 0 0,0 0 0,8 0 0,40-2 0,-26 0 0,382 0 0,-229 2 0,-177-1 0,0-1 0,0 1 0,-1-1 0,1 0 0,0 0 0,0 0 0,-1 0 0,1-1 0,0 1 0,-1-1 0,1 0 0,-1 0 0,0 0 0,0-1 0,0 1 0,0-1 0,0 1 0,0-1 0,-1 0 0,1 0 0,-1 0 0,3-7 0,3-5 0,0-1 0,-2 0 0,9-32 0,-8 24 0,7-20 0,16-50 0,86-181 0,-23 52 0,-86 204 0,0-3 0,0 0 0,-2 0 0,4-28 0,0-69 0,-9 118 0,5-62 0,1-49 0,-7-166 0,1 275 0,0 1 0,0-1 0,0 0 0,0 1 0,-1-1 0,1 1 0,-1-1 0,0 1 0,0-1 0,-1-2 0,1 4 0,0-1 0,0 1 0,0 0 0,-1-1 0,1 1 0,0 0 0,-1 0 0,1 0 0,-1 0 0,1 0 0,-1 0 0,1 1 0,-1-1 0,1 0 0,-1 1 0,-2-1 0,-220-53 0,185 47 0,-45-2 0,77 8 0,-26 0 0,19 0 0,0 0 0,0 0 0,-20-6 0,15 3 0,0 0 0,0 1 0,-25-1 0,-59 5 0,40 0 0,40-1 0,-8 1 0,-61-8 0,58 3-13,1 2 0,-42 3 0,24 0-1313,37-1-5500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24575,'-242'0'0,"239"0"0,0 0 0,0 0 0,0 1 0,0-1 0,0 1 0,0-1 0,0 1 0,0 0 0,1 0 0,-1 0 0,0 1 0,1-1 0,-1 0 0,1 1 0,-1 0 0,1 0 0,0 0 0,-4 3 0,4-1 0,-1-1 0,1 0 0,0 1 0,0 0 0,1-1 0,-1 1 0,1 0 0,0 0 0,0 0 0,0 0 0,1 0 0,-1 0 0,1 5 0,0 1 0,0 0 0,0 0 0,1 0 0,0 0 0,1 0 0,0 0 0,1-1 0,4 11 0,-4-14 0,-1 0 0,1-1 0,0 0 0,1 0 0,0 0 0,-1 0 0,2 0 0,-1-1 0,0 1 0,1-1 0,0-1 0,0 1 0,0-1 0,8 5 0,4-1 0,-10-4 0,0 0 0,0 0 0,-1 1 0,0 0 0,7 4 0,-12-7 0,0 0 0,0 0 0,0 0 0,0 0 0,0 0 0,0 0 0,0 0 0,-1 1 0,1-1 0,0 0 0,-1 0 0,1 0 0,-1 1 0,1-1 0,-1 0 0,0 1 0,0-1 0,1 1 0,-1-1 0,0 0 0,0 1 0,0-1 0,0 0 0,-1 1 0,1-1 0,0 0 0,-1 1 0,1-1 0,0 0 0,-1 1 0,0-1 0,0 2 0,-1-1 0,1-1 0,0 1 0,0-1 0,-1 0 0,1 1 0,-1-1 0,1 0 0,-1 0 0,1 0 0,-1 0 0,0 0 0,0 0 0,-2 1 0,-27 7 0,25-8 0,-23 4-341,1-1 0,-1-2-1,-44-1 1,57-1-6485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24575,'0'5'0,"0"6"0,0 3 0,0 4 0,0 3 0,0 3 0,0 0 0,0-1 0,0 2 0,0-3 0,0-2 0,0-1 0,-2-4 0,-1-4-8191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24575,'2'0'0,"2"2"0,2 1 0,5-1 0,8 2 0,4-1 0,1 0 0,-1 0 0,0-2 0,-1 0 0,-1-1 0,-3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0,2 0 0,1 0 0,-1 0 0,1 0 0,-1 0 0,2 0 0,-1 0 0,0 0 0,-2 2 0,-4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24575,'14'697'-478,"8"-405"374,8 172 113,-30 40-9,-2-244 0,2-224 0,2-1 0,10 70 0,-11-104 19,-1 1 0,0-1 1,1 1-1,-1 0 0,1-1 1,-1 1-1,1-1 0,0 1 1,-1-1-1,1 0 0,0 1 1,0-1-1,0 0 0,0 0 1,0 1-1,1-1 0,-1 0 1,0 0-1,2 1 0,-1-2-8,0 1-1,-1-1 0,1 0 1,0 1-1,0-1 1,0 0-1,-1 0 0,1 0 1,0 0-1,0 0 1,0-1-1,0 1 0,-1-1 1,1 1-1,0-1 0,0 0 1,1 0-1,39-16-10,2 2 0,83-19 0,243-2-403,-335 34 214,424-13 37,4 16-707,-212 0 478,271-1-892,353 1-1444,29 21 1026,-493-10 1176,641 37-720,603 87 977,-369-39-1449,-810-65 1624,1167 124-1003,-538-41 1626,-472-66-540,-399-32 0,-4-1 0,48 3-130,651 39-522,121-15 1277,-752-41 615,-2-22 4191,21-18-2561,159-10-2813,319 4-2047,-93 38-548,-21 7 2538,332 1-2164,-578-2 3594,-315-3 1398,127-20 1,82-16-512,6 18-2461,3 11-876,191-3 968,478 13-91,-506 0 1358,-496 1-1215,-1-2 0,1 1 0,0 0 0,0-1 0,9-2 0,-12 2 0,0 0 0,0 0 0,0 0 0,0 0 0,0-1 0,0 1 0,-1 0 0,1-1 0,0 0 0,-1 1 0,1-1 0,-1 0 0,0 0 0,0 1 0,2-5 0,3-5 0,-1 0 0,-1-1 0,5-19 0,5-40 0,-7 34 0,73-429 0,-22 57 0,-11-67 0,-37 219 0,2-49 0,-12-4 0,0 162 0,0 145 0,0 0 0,0 0 0,0 1 0,0-1 0,-1 0 0,1 1 0,-1-1 0,0 0 0,1 1 0,-1-1 0,0 1 0,-1-1 0,1 1 0,0 0 0,-1-1 0,1 1 0,-1 0 0,0 0 0,0 0 0,0 0 0,0 0 0,0 1 0,0-1 0,0 0 0,-1 1 0,1 0 0,0-1 0,-5 0 0,-16-8 0,-1 0 0,-33-7 0,-53-8 0,108 24 0,-234-32-81,-7 16-1512,53 11 736,-33 5-1232,-824 49-1189,225 12 2609,354-30 256,-733 53-1323,361-26 327,504-46 1127,-788 1-1218,-94-14 587,-1676 0 131,1899-11 2632,611 6-1481,134 2-369,88 2 85,-521-14 673,365 7-773,-1050-29 214,889 34 771,-113-3-1018,213 1 27,-282-7 1423,527 10-1402,-383-17 0,-1310-121 1531,1645 126-1265,-1337-44-716,378 63 1171,762-14 1709,-7 0 2224,-112 12-3753,359 7-901,118-6 0,1 1-1365,5-1-5461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24575,'34'-1'0,"-10"1"0,25 1 0,-48-1 0,0 1 0,1-1 0,-1 0 0,0 0 0,0 0 0,1 1 0,-1-1 0,0 1 0,0-1 0,0 1 0,1-1 0,-1 1 0,0 0 0,0 0 0,0-1 0,0 1 0,0 0 0,-1 0 0,1 0 0,0 0 0,0 0 0,1 2 0,-2-2 0,0 0 0,0 0 0,0 0 0,0 0 0,0 0 0,0 0 0,0 0 0,0 0 0,0 0 0,0 0 0,0 0 0,-1 0 0,1 0 0,0 0 0,-1 0 0,1 0 0,-1 0 0,1 0 0,-1 0 0,1 0 0,-1 0 0,0-1 0,1 1 0,-1 0 0,0 0 0,-2 1 0,-6 4 0,-1 1 0,0-1 0,0 0 0,-1-1 0,0 0 0,0-1 0,0 0 0,-15 2 0,10-3 0,-12 2 0,27-4 0,0-1 0,-1 0 0,1 1 0,0-1 0,0 1 0,0-1 0,0 1 0,0 0 0,1-1 0,-1 1 0,0 0 0,0-1 0,0 1 0,0 0 0,1 0 0,-1 0 0,0 0 0,1 0 0,-2 2 0,2-3 0,0 1 0,0-1 0,0 1 0,0-1 0,0 0 0,1 1 0,-1-1 0,0 1 0,0-1 0,0 1 0,0-1 0,0 0 0,1 1 0,-1-1 0,0 1 0,0-1 0,1 0 0,-1 1 0,0-1 0,1 0 0,-1 1 0,0-1 0,1 0 0,-1 0 0,0 1 0,1-1 0,-1 0 0,1 0 0,-1 0 0,0 0 0,1 1 0,-1-1 0,1 0 0,-1 0 0,1 0 0,0 0 0,18 3 0,-18-3 0,77 0 6,-46 0-1377,-20 0-5455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24575,'1'0'0,"0"0"0,0-1 0,0 1 0,0-1 0,1 1 0,-1-1 0,0 1 0,0-1 0,1-1 0,9-5 0,1 4 0,-1 1 0,1 0 0,-1 1 0,16 0 0,-14 1 0,1-1 0,-1-1 0,13-2 0,-24 3 0,0 1 0,0-1 0,0 0 0,-1 0 0,1 0 0,-1 0 0,1 0 0,-1 0 0,1 0 0,-1 0 0,1-1 0,-1 1 0,0-1 0,0 1 0,0-1 0,0 1 0,0-1 0,0 1 0,1-4 0,-1 4 0,-1 0 0,0 0 0,0 0 0,0 0 0,0 0 0,1 1 0,-1-1 0,0 0 0,-1 0 0,1 0 0,0 0 0,0 0 0,0 0 0,0 0 0,-1 0 0,1 0 0,0 0 0,-1 1 0,1-1 0,-1 0 0,1 0 0,-1 0 0,0 1 0,1-1 0,-1 0 0,1 1 0,-1-1 0,0 0 0,0 1 0,1-1 0,-1 1 0,0-1 0,0 1 0,0-1 0,0 1 0,0 0 0,0 0 0,1-1 0,-3 1 0,-8-2 0,-1 0 0,0 1 0,0 1 0,1 0 0,-22 3 0,26-2 0,0 0 0,0 0 0,0 1 0,0 0 0,1 1 0,-1 0 0,1 0 0,-1 0 0,1 1 0,-10 7 0,8-5 0,0 1 0,1 0 0,0 0 0,0 1 0,1 0 0,-11 17 0,16-23 0,-1 0 0,1 0 0,0 1 0,0-1 0,0 0 0,0 1 0,1-1 0,-1 1 0,1-1 0,-1 4 0,1-5 0,0 0 0,1 1 0,-1-1 0,0 0 0,0 0 0,1 0 0,-1 0 0,1 0 0,-1 0 0,1 0 0,-1 0 0,1 0 0,0 0 0,-1 0 0,1 0 0,0-1 0,0 1 0,0 0 0,-1 0 0,1-1 0,0 1 0,0-1 0,0 1 0,0-1 0,2 2 0,3 0 0,0 0 0,0 0 0,0-1 0,1 0 0,-1 0 0,8 0 0,40-2 0,-27 0 0,89 1-1365,-103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08:19:20.1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1642 24575,'49'15'0,"60"15"0,67 15-546,50 11-2184,347 74-3205,11-31 5263,374-30-770,-480-62 1634,1-8 3352,-446 1-3128,219-13-101,-1-13 3224,4-1-282,624-77-3200,-755 87-52,122-31-5,-4-19 0,-30 9 0,-166 44 0,0-1 0,47-22 0,-89 35 0,72-35 0,-62 29 0,1-1 0,25-21 0,-27 19 0,0-1 0,-1 0 0,16-21 0,-24 26 0,0 1 0,0-1 0,0 1 0,-1-1 0,0 0 0,-1-1 0,1 1 0,-1 0 0,-1-1 0,2-10 0,-1-95 0,0 0 0,5-153 0,-7 232 0,0 18 0,-1-1 0,-1 1 0,-6-29 0,6 38 0,0 0 0,0 0 0,-1 0 0,0 0 0,0 1 0,-1-1 0,0 1 0,0 0 0,0 0 0,-10-10 0,-89-87 0,18 17 0,70 71 0,0 2 0,0 0 0,-2 1 0,1 0 0,-1 2 0,-24-12 0,-78-34 0,48 21 0,13 10 0,0 3 0,-1 3 0,-80-16 0,123 32 0,-562-104 0,-261 44-720,550 53 720,-43-1 0,0 22 0,-187 12 0,46-17 0,-289 0 0,519-7 0,124-2 240,0-6 0,-149-30 0,-9 0-240,215 35 0,-1 3 0,-90 10 0,121-5 0,1 2 0,-53 17 0,64-16 0,1 0 0,0 2 0,1 0 0,0 1 0,-22 16 0,35-21 0,0-1 0,0 1 0,0-1 0,1 1 0,-1 1 0,1-1 0,1 1 0,-1-1 0,1 1 0,0 0 0,0 0 0,-2 8 0,1-2 0,2 1 0,-1-1 0,2 0 0,0 1 0,0 20 0,2 130 0,1-145 0,0 1 0,1-1 0,6 23 0,-2-10 0,15 87 0,-16-80 0,3 68 0,-9 39 0,-2-61 0,2-61 0,-10 222 0,-15-27 0,-1-59 0,-2 10 0,25-122 0,2-14 0,-8 42 0,-10 42 0,19-113 0,-1-1 0,-1 1 0,1-1 0,-3 6 0,0-2 0,4-7-26,0 0 0,0 0-1,0 0 1,0 0 0,0 1 0,0-1-1,0 0 1,0 0 0,0 0 0,0 0-1,0 1 1,0-1 0,0 0 0,-1 0-1,1 0 1,0 1 0,1-1 0,-1 0-1,0 0 1,0 0 0,0 0 0,0 1-1,0-1 1,0 0 0,0 0 0,0 0-1,0 1 1,0-1 0,0 0 0,0 0-1,0 0 1,1 0 0,-1 0 0,0 1-1,0-1 1,0 0 0,0 0 0,0 0-1,1 0 1,-1 0 0,0 0 0,0 0-1,0 0 1,0 0 0,1 0 0,-1 1-1,0-1 1,0 0 0,0 0-1,1 0 1,-1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1:18.6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1480 672 24575,'-15'-1'0,"0"0"0,0-1 0,0 0 0,-16-5 0,-55-22 0,51 16 0,-37-8 0,30 11 0,3 0 0,0 2 0,-59-4 0,-72 12 0,125 2 0,-77 15 0,91-8 0,1 1 0,0 1 0,-50 27 0,78-37 0,-69 37 0,59-30 0,0 0 0,1 0 0,-18 18 0,-27 32 0,-73 97 0,110-126 0,1 1 0,-22 49 0,32-59 0,1 1 0,-7 31 0,-2 45 0,12-75 0,-6 45 0,-1 123 0,11-188 0,0 51 0,9 66 0,-6-101 0,0-1 0,1 0 0,1-1 0,1 1 0,0-1 0,1 0 0,18 29 0,80 99 0,-84-119 0,1-2 0,1-1 0,42 32 0,-63-52 0,161 109 0,-126-88 0,2-2 0,60 24 0,-40-25 0,1-2 0,74 12 0,125 5 0,38-14 0,-134-12 0,-152-8 0,370 11 0,-370-12 0,1-1 0,22-5 0,-28 5 0,0-1 0,0-1 0,0 1 0,0-1 0,-1 0 0,1 0 0,5-5 0,19-15 0,0-1 0,49-54 0,-72 70 0,-1-1 0,0 0 0,0 0 0,-1 0 0,-1-1 0,1 0 0,-1 1 0,-1-2 0,0 1 0,0 0 0,-1 0 0,-1-1 0,1 0 0,-1-13 0,0-51 0,-14-141 0,4 172 0,-2 0 0,-22-55 0,11 34 0,-8-26 0,-4 2 0,-80-151 0,-91-121 0,42 128 0,79 121 0,-39-61 0,-97-135 0,199 280-1365,15 20-5461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6:23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1849 161 24575,'-4'0'0,"1"-1"0,0 0 0,0 1 0,0-1 0,0 0 0,0 0 0,-4-3 0,-1 1 0,-10-5 0,-141-49 0,110 43 0,0 2 0,0 3 0,-1 1 0,-80 0 0,65 8 0,-256 2 0,241 1 0,-1 3 0,1 4 0,-139 36 0,-17 30 0,229-73 0,-1 1 0,1 0 0,0 1 0,0-1 0,0 1 0,0 1 0,1 0 0,0-1 0,-10 14 0,0 4 0,-22 39 0,33-54 0,-12 23 0,-24 56 0,35-68 0,0 0 0,1 0 0,1 1 0,-3 31 0,5-30 0,2 1 0,0-1 0,2 0 0,0 1 0,7 25 0,-4-29 0,0-1 0,2 0 0,0 0 0,0 0 0,2-1 0,16 23 0,3-1 0,3-1 0,1-2 0,1-1 0,54 42 0,165 105 0,-181-132 0,32 18 0,3-4 0,213 92 0,89-5 0,-335-129 0,1-3 0,0-4 0,130 9 0,-81-21 0,-101-3 0,0-1 0,0-1 0,33-9 0,175-69 0,-7-16 0,13-6 0,-196 87 0,68-38 0,-96 47 0,0-1 0,0-1 0,-1 0 0,0 0 0,-1-1 0,0 0 0,0-1 0,-1 0 0,10-18 0,-4 2 0,-2 0 0,-2-1 0,0 0 0,-2-1 0,-1 0 0,8-57 0,-7 7 0,-4-112 0,-5 167 0,-2 1 0,-4-27 0,3 37 0,0 1 0,-1-1 0,0 1 0,0 0 0,-11-18 0,2 9 0,-1 1 0,-1 0 0,-28-29 0,-58-46 0,91 86 0,-32-29 0,-2 3 0,-67-42 0,103 72 0,0 1 0,0 1 0,-1-1 0,1 2 0,-11-4 0,-43-3 0,-7-1 0,34 3 0,0 1 0,-44-1 0,-73 5 0,114 3 0,-6-2 0,-1-2 0,-62-12 0,-85-35 0,58 18 0,35 10 0,-32-8 0,95 22 0,12 2 21,-44-18 1,28 8-1430,28 12-5418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08:59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1001 296 24575,'-1'0'0,"1"-1"0,0 1 0,0 0 0,0-1 0,0 1 0,0 0 0,0-1 0,-1 1 0,1 0 0,0 0 0,0-1 0,0 1 0,-1 0 0,1 0 0,0-1 0,0 1 0,-1 0 0,1 0 0,0 0 0,-1-1 0,1 1 0,0 0 0,-1 0 0,1 0 0,-12-4 0,6 3 0,-7-4 0,-2 0 0,0 0 0,0 1 0,-1 1 0,-19-2 0,1 3 0,-58-5 0,21 2 0,-71 5 0,65 1 0,61-1 0,1 2 0,-1 0 0,1 1 0,-1 0 0,1 1 0,0 1 0,-21 10 0,0 3 0,-59 38 0,78-45 0,-1 2 0,-20 20 0,30-26 0,1 1 0,0 0 0,0 0 0,1 1 0,0 0 0,-8 17 0,5-3 0,0 1 0,1 0 0,2 1 0,1-1 0,0 1 0,2 0 0,0 41 0,4 190 0,-1-249 0,0 0 0,0 0 0,1 0 0,-1-1 0,2 1 0,-1 0 0,1-1 0,0 1 0,0-1 0,6 12 0,-2-8 0,1 0 0,0 0 0,1-1 0,0 0 0,0 0 0,1-1 0,0 0 0,0 0 0,1-1 0,0-1 0,1 0 0,13 7 0,-10-7 0,0 0 0,1-1 0,-1-1 0,1-1 0,0 0 0,0 0 0,24 0 0,-13-3 0,123-3 0,-127 2 0,0-1 0,1-1 0,31-9 0,-43 9 0,0-2 0,0 0 0,-1 0 0,0-1 0,0 0 0,10-8 0,-3 0 0,1-2 0,16-19 0,-23 22 0,0 0 0,-1-1 0,-1 0 0,0 0 0,13-32 0,-14 24 0,0-1 0,-1-1 0,5-36 0,-7 15 0,0-48 0,-6-45 0,0 80 0,1 35 0,-1 0 0,-2 0 0,0 0 0,-1 0 0,-11-35 0,12 49 0,0 0 0,0 1 0,-1 0 0,0 0 0,-1 0 0,1 0 0,-11-11 0,-91-108 0,101 120 0,1 0 0,0-1 0,0 0 0,0 1 0,1-2 0,0 1 0,-2-11 0,3 13-227,0 0-1,0 0 1,-1 0-1,0 0 1,-4-5-1,1 1-6598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24575,'2'50'0,"3"0"0,12 56 0,-8-56 0,43 231 0,-48-254 0,3 0 0,17 50 0,-23-75 0,0 1 0,1-1 0,-1 0 0,0 1 0,1-1 0,0 0 0,0 0 0,-1 0 0,1 0 0,0 0 0,0-1 0,1 1 0,-1-1 0,0 1 0,1-1 0,-1 0 0,0 1 0,1-1 0,-1-1 0,1 1 0,3 1 0,0-2 0,1 1 0,-1-1 0,0 1 0,1-2 0,-1 1 0,1-1 0,-1 0 0,8-2 0,-5 0 0,0 0 0,-1-1 0,1 0 0,-1 0 0,1 0 0,8-8 0,0-1 0,27-27 0,-21 17 0,-2-2 0,20-29 0,31-60 0,30-93 0,-55 102 0,-39 90-455,1 0 0,19-24 0,-21 30-6371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13:37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3982 480 24575,'-72'0'-13,"-266"-7"-130,179-3-444,-234-20 355,3-18 268,377 46 4,-139-25-164,3-13 1147,43 2-1023,-59-18 0,-187-40 0,15 35 0,182 36 0,-14 1 0,133 20 0,0 2 0,-38 3 0,21 0 0,16 0 0,0 2 0,0 2 0,-46 12 0,-106 39 0,-16 22 0,184-69 0,-37 23 0,51-27 0,0 0 0,0 0 0,0 1 0,1 0 0,0 0 0,0 0 0,0 1 0,-5 9 0,-8 19 0,2 1 0,2 0 0,-12 43 0,20-56 0,2 0 0,0 1 0,-2 41 0,6 73 0,2-87 0,-1-20 0,5 88 0,-3-101 0,1 1 0,0-1 0,2 0 0,9 25 0,4-2 2,2-1-1,2-1 1,1 0 0,3-2-1,0-1 1,50 51-1,-3-15-69,144 111 0,-99-99-140,3-5 0,205 98 0,-163-103-935,3-8-1,230 60 1,361 30-674,-522-126-692,459-2-1,-382-50 3028,-260 14-237,-1-2-1,0-2 1,96-38-1,-81 20-280,72-46 0,57-49 0,-153 97 0,-22 15-156,175-119 1738,-133 86 2051,57-56 0,-78 61-3462,-2-1 0,-2-2-1,55-86 1,-81 111-171,0-1 0,-1 0 0,-1 0 0,-1-1 0,-1 0 0,-1 0 0,-1-1 0,0 0 0,2-44 0,-6-100 0,-3 144 0,0 0 0,-2 1 0,0-1 0,-1 1 0,-14-33 0,12 38 0,-1 1 0,-1 0 0,-1 1 0,0 0 0,0 1 0,-1 0 0,-1 1 0,-18-16 0,-14-7 0,-57-35 0,83 59 0,-107-73 0,-230-140 0,180 134 0,-261-97 0,417 180 0,-184-73 0,198 77-227,0 0-1,0 0 1,0 0-1,1 0 1,-7-7-1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5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0 846 24575,'112'-51'0,"64"-28"0,5 15 0,34 16 0,-182 43 0,26-4 0,73-1 0,-111 9 0,196-10 0,8-19 1,197-21-108,-137 36-243,-6-1 168,8-13 181,77-5 1,-215 25 0,335-12 0,-411 18 213,0-3 0,85-18 0,89-29-213,-41 8 0,344-32 0,-312 49 0,169-14 0,-100 12 0,83-2 0,-295 25 0,309-8-1222,1 15-3868,-143 2 7895,14 8 1002,-213-4-3907,0 4 0,82 22 0,-58-5 100,99 45 0,-125-44 0,-2 3 0,75 51 0,14 34-283,-88-62-2710,-3 0 202,162 165 2620,-155-142 5937,27 43-5469,-69-90-122,13 20-175,29 58 0,22 59 0,-86-166 0,31 63 0,43 129 0,-68-171 0,51 150 0,-49-149 0,-1 1 0,0 0 0,-2 0 0,4 49 0,-6 100 0,-4-130 0,2-32 0,0 0 0,1 0 0,0-1 0,4 15 0,-3-16 0,-1 0 0,0 0 0,0 0 0,-1 0 0,0 0 0,-1 15 0,-1-9 0,-2 1 0,-4 16 0,7-31 0,0-1 0,-1 1 0,1 0 0,0-1 0,0 1 0,-1 0 0,1-1 0,0 1 0,-1 0 0,1-1 0,-1 1 0,1-1 0,-1 1 0,1-1 0,-1 1 0,1-1 0,-1 1 0,0-1 0,1 0 0,-1 1 0,-1-1 0,1 1 0,0-1 0,-1 0 0,1 0 0,0 0 0,0 0 0,-1 0 0,1 0 0,0 0 0,0 0 0,-1-1 0,-1 0 0,-3-1 0,-1-1 0,1-1 0,-11-7 0,-14-13 0,0-3 0,-37-40 0,26 25 0,-101-111 0,141 151 0,1 0 0,-1 1 0,1-1 0,0-1 0,0 1 0,0 0 0,0 0 0,0 0 0,0-1 0,0 1 0,1 0 0,-1-4 0,1 5 0,0 1 0,0-1 0,0 0 0,0 1 0,0-1 0,0 1 0,0-1 0,0 1 0,1-1 0,-1 1 0,0-1 0,0 1 0,1-1 0,-1 1 0,0-1 0,1 1 0,-1-1 0,1 1 0,-1-1 0,0 1 0,1-1 0,0 1 0,1-1 0,-1 1 0,0-1 0,0 1 0,0 0 0,1-1 0,-1 1 0,0 0 0,0 0 0,1 0 0,-1 0 0,0 0 0,2 0 0,3 1 0,-1 0 0,1 1 0,-1-1 0,0 1 0,0 0 0,0 0 0,0 1 0,8 5 0,37 30 0,-33-25 0,47 39 0,128 97 0,-178-138 0,-4-5 0,-1 1 0,8 8 0,-16-13 0,0-1 0,1 0 0,-1 0 0,0 0 0,0 0 0,0-1 0,1 1 0,-1 0 0,1 0 0,-1-1 0,2 1 0,-2-1 0,0 0 0,-1 0 0,1 0 0,0 0 0,0 0 0,0 0 0,-1 0 0,1 0 0,0 0 0,0-1 0,-1 1 0,1 0 0,0-1 0,0 1 0,-1 0 0,1-1 0,0 1 0,-1-1 0,1 1 0,0-1 0,-1 0 0,1 1 0,0-2 0,4-4 0,-1 0 0,1-1 0,-1 0 0,-1 1 0,5-12 0,12-40 0,-7 18 0,-1 5 0,-1 3 0,2 0 0,18-34 0,-25 55 0,-1 0 0,-1-1 0,0 0 0,3-19 0,6-16 0,-6 24 0,-1 0 0,-1 0 0,-1-1 0,-1 1 0,-1-1 0,-1-27 0,-1 45-105,0 0-105,0-1 0,0 1 0,-1 0 0,0 0 0,-2-7 0,-2-1-6616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7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0 190 24575,'7'-11'0,"0"1"0,1 0 0,0 0 0,0 1 0,16-14 0,2-3 0,58-55 0,-83 80 0,1 0 0,-1 0 0,0 0 0,0 0 0,1 0 0,-1 1 0,0-1 0,1 1 0,-1-1 0,1 1 0,-1-1 0,0 1 0,1 0 0,-1 0 0,1 0 0,-1 0 0,1 0 0,-1 0 0,3 0 0,-1 1 0,0 0 0,0 0 0,0 0 0,-1 1 0,1-1 0,-1 1 0,1-1 0,-1 1 0,4 2 0,1 4 0,1-1 0,-1 1 0,0 1 0,7 12 0,2 6 0,-2 1 0,-1 0 0,16 55 0,-28-80 0,0 0 0,0 0 0,0 0 0,1-1 0,-1 1 0,4 4 0,-5-7 0,1 1 0,-1-1 0,0 1 0,1-1 0,-1 0 0,1 1 0,0-1 0,-1 0 0,1 1 0,-1-1 0,1 0 0,-1 0 0,1 1 0,0-1 0,-1 0 0,1 0 0,-1 0 0,1 0 0,0 0 0,-1 0 0,1 0 0,0 0 0,-1 0 0,1 0 0,0 0 0,-1 0 0,1-1 0,-1 1 0,1 0 0,-1 0 0,1-1 0,0 1 0,-1 0 0,1-1 0,-1 1 0,1-1 0,12-9 0,-1-1 0,0-1 0,17-21 0,-7 7 0,-14 17 0,2-2 0,0 0 0,0 1 0,22-17 0,-31 27 0,-1-1 0,1 1 0,0-1 0,0 0 0,0 1 0,-1 0 0,1-1 0,0 1 0,0-1 0,0 1 0,0 0 0,0 0 0,0-1 0,0 1 0,0 0 0,0 0 0,0 0 0,0 0 0,0 0 0,0 1 0,0-1 0,0 0 0,1 1 0,-1 0 0,0-1 0,0 1 0,0 0 0,-1 0 0,1 0 0,0 0 0,-1 0 0,1 0 0,-1 0 0,1 0 0,-1 0 0,1 0 0,-1 0 0,0 1 0,1-1 0,-1 0 0,0 0 0,0 0 0,0 2 0,0 20 0,0 1 0,-2 0 0,-1-1 0,-9 38 0,10-54 0,-9 61-1365,7-51-5461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30 24575,'-3'1'0,"0"-1"0,0 1 0,0 0 0,0-1 0,-1 2 0,1-1 0,0 0 0,1 0 0,-1 1 0,0 0 0,-4 2 0,0 2 0,-1 0 0,-9 11 0,8-7 0,0 0 0,1 1 0,0 0 0,0 0 0,2 1 0,-1 0 0,2 0 0,-1 1 0,2-1 0,-1 1 0,2 0 0,0 1 0,0-1 0,2 0 0,-1 24 0,2-34 0,0 0 0,0 0 0,0 0 0,1 0 0,-1 0 0,1 0 0,0-1 0,0 1 0,0 0 0,0 0 0,1 0 0,-1-1 0,4 5 0,-4-5 0,1 0 0,-1-1 0,1 1 0,0-1 0,0 1 0,0-1 0,0 0 0,0 0 0,0 1 0,0-2 0,1 1 0,-1 0 0,0 0 0,1-1 0,-1 1 0,0-1 0,1 1 0,2-1 0,-1 0 0,0 0 0,0-1 0,0 1 0,0-1 0,-1 0 0,1 0 0,0 0 0,-1 0 0,1 0 0,-1-1 0,6-3 0,-4 2 0,0-1 0,0 0 0,-1 0 0,1 0 0,-1 0 0,6-8 0,-1-2 0,0 0 0,-1-1 0,0 0 0,7-22 0,-8 20 0,-2 0 0,0-1 0,-1 0 0,0 0 0,-2 0 0,0 0 0,-2-33 0,0 49 0,0 0 0,0 1 0,0-1 0,-1 1 0,1-1 0,-1 1 0,1 0 0,-1-1 0,1 1 0,-1-1 0,0 1 0,0 0 0,0-1 0,0 1 0,0 0 0,0 0 0,0 0 0,0 0 0,0 0 0,0 0 0,-1 0 0,1 0 0,0 0 0,-1 1 0,1-1 0,0 1 0,-1-1 0,1 1 0,-1-1 0,-2 1 0,-4-2 0,0 2 0,0-1 0,0 1 0,-14 2 0,7-1 0,-44 2-1365,43-3-5461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08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24575,'1'0'0,"0"0"0,-1 1 0,1-1 0,0 0 0,0 0 0,-1 0 0,1 1 0,0-1 0,0 0 0,-1 1 0,1-1 0,0 1 0,-1-1 0,1 1 0,-1-1 0,1 1 0,-1-1 0,1 1 0,-1-1 0,1 1 0,-1 0 0,1-1 0,-1 1 0,0 0 0,1-1 0,-1 1 0,0 1 0,5 23 0,-4-22 0,7 83 0,7 51 0,-11-112 0,3 19 0,-6-39 0,0-1 0,0 0 0,1 0 0,-1 0 0,1-1 0,0 1 0,4 6 0,-5-9 0,0 0 0,-1-1 0,1 1 0,0-1 0,0 1 0,-1 0 0,1-1 0,0 1 0,0-1 0,0 0 0,0 1 0,0-1 0,-1 0 0,1 0 0,0 1 0,0-1 0,0 0 0,0 0 0,0 0 0,0 0 0,0 0 0,0 0 0,0 0 0,0-1 0,0 1 0,0 0 0,0 0 0,0-1 0,-1 1 0,1 0 0,0-1 0,0 1 0,0-1 0,-1 0 0,2 0 0,4-4 0,0 1 0,0-1 0,7-10 0,-9 11 0,70-87 130,-7 8-1625,-51 65-5331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10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88 24575,'285'0'0,"-281"0"0,-1 0 0,0 0 0,0-1 0,0 0 0,0 1 0,1-1 0,-1 0 0,0 0 0,0 0 0,-1-1 0,4-1 0,-5 2 0,0 0 0,0 1 0,0-1 0,0 0 0,0 0 0,-1 1 0,1-1 0,0 0 0,0 0 0,-1 0 0,1 0 0,-1 0 0,1 0 0,-1 0 0,0 0 0,1-1 0,-1 1 0,0 0 0,0 0 0,1 0 0,-1 0 0,0 0 0,0 0 0,0-1 0,-1 1 0,1 0 0,0 0 0,0 0 0,0 0 0,-1 0 0,1 0 0,-1 0 0,1 0 0,-2-2 0,1 0 0,-1 1 0,0-1 0,0 1 0,0-1 0,0 1 0,0 0 0,0 0 0,-1 0 0,1 0 0,-1 0 0,0 1 0,1-1 0,-1 1 0,0-1 0,0 1 0,0 0 0,0 0 0,0 1 0,-5-2 0,-5 1 0,-1-1 0,0 2 0,-16 1 0,13 0 0,-2-1 0,6 0 0,0 0 0,0 1 0,0 0 0,0 1 0,0 1 0,0 0 0,-13 5 0,16-4 0,-1 1 0,1 0 0,0 1 0,0 0 0,-16 14 0,22-17 0,1 0 0,-1 1 0,1 0 0,0 0 0,0 0 0,0 0 0,1 0 0,0 0 0,0 1 0,0 0 0,0-1 0,0 1 0,1 0 0,0-1 0,0 1 0,0 6 0,0 4 0,0 0 0,1 0 0,1 0 0,4 27 0,-3-37 8,-1-1 0,1 0 0,0 0 0,0 0 0,1 0 0,-1 0 0,1 0 0,0-1 0,0 1 0,0-1 0,0 0 0,0 0 0,1 0 0,7 5 0,-6-5-157,1 0 1,0 0-1,0 0 1,1-1-1,-1 0 1,0 0-1,1 0 1,-1-1-1,11 1 1,-3-1-6678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0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4921 374 24575,'-1'-3'0,"1"-1"0,-1 1 0,0-1 0,0 1 0,0 0 0,0-1 0,-1 1 0,1 0 0,-1 0 0,0 0 0,0 0 0,-4-4 0,0-1 0,0 1 0,-1 1 0,-12-10 0,8 8 0,0 2 0,-1-1 0,-23-8 0,-8-4 0,14 5 0,1 2 0,-1 1 0,-1 2 0,-38-8 0,-68-20 0,87 25 0,-28-6 0,-39-6 0,68 12 0,-76-7 0,64 14 0,-74-4 0,122 8 0,-1 0 0,1-1 0,-14-5 0,11 3 0,-21-2 0,-108-2 0,-223 0 0,244 9 0,-51-2 0,-183 2 0,208 5 0,-86 1 0,73-1 0,-164 0 0,200-7 0,-229 1 0,321 2 0,0 1 0,-37 9 0,30-4 0,16-5 0,15-2 0,-1 1 0,1 0 0,-1 0 0,1 1 0,0 0 0,-20 10 0,-5 5 0,-2-2 0,-76 22 0,79-27 0,-33 13-186,-31 18-4555,11-5 2923,-170 75 1731,150-59 6181,101-50-5758,2-1-266,1 0-1,-1 0 1,0-1 0,0 1 0,-5 1 0,8-3-72,1 0 0,-1 0 0,1 0 0,-1 0 0,1 0 0,-1 0 0,1 0 0,-1 0 0,1 0 0,-1 0 0,1-1 1,-1 1-1,1 0 0,-1 0 0,1 0 0,-1-1 0,1 1 0,-1 0 0,0-1 0,1 1 3,-1-1 0,1 0 1,0 1-1,-1-1 0,1 0 0,0 0 1,-1 1-1,1-1 0,0 0 0,0 0 1,0 1-1,-1-1 0,1 0 0,0 0 1,0 1-1,0-1 0,1-1 0,-1-7-1,2 0 0,-1 0 0,1 1 0,5-15 0,17-34 0,-19 44 0,4-7 0,-2-1 0,8-32 0,4-3 0,-18 55 0,4-14 0,-2 12 0,0 10 0,-1 3 0,-1-1 0,-1 1 0,1-1 0,-3 19 0,-9 41 0,9-57 0,-6 30 0,-2 0 0,-1-1 0,-3 0 0,-34 72 0,46-110 0,-6 13 0,8-16 0,0 1 0,0-1 0,0 0 0,0 1 0,-1-1 0,1 0 0,0 1 0,0-1 0,0 0 0,0 1 0,0-1 0,0 0 0,0 1 0,0-1 0,0 0 0,0 1 0,1-1 0,-1 0 0,0 1 0,0-1 0,0 0 0,0 1 0,0-1 0,1 0 0,-1 1 0,0-1 0,0 0 0,0 1 0,1-1 0,-1 0 0,0 0 0,0 0 0,1 1 0,-1-1 0,0 0 0,1 0 0,-1 0 0,1 1 0,4 0 0,0 0 0,1 0 0,-1-1 0,0 1 0,1-1 0,-1 0 0,0-1 0,8-1 0,46-12 0,-29 6 0,107-32 0,-85 23 0,67-13 0,-99 25-341,-1 0 0,0-1-1,19-10 1,-27 12-6485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24575,'6'0'0,"-1"-1"0,1 1 0,-1-1 0,1 0 0,-1 0 0,8-3 0,-3 0 0,0-1 0,12-7 0,40-29 0,14-8 0,-75 48 0,1 0 0,-1 0 0,1 1 0,-1-1 0,1 0 0,-1 1 0,1-1 0,-1 1 0,1 0 0,-1 0 0,1-1 0,0 1 0,1 0 0,-2 1 0,0-1 0,0 0 0,0 1 0,-1-1 0,1 1 0,0-1 0,0 1 0,-1-1 0,1 1 0,0 0 0,-1-1 0,1 1 0,-1 0 0,1-1 0,0 1 0,-1 0 0,0 0 0,1-1 0,-1 1 0,0 0 0,1 0 0,-1 0 0,0 0 0,0 0 0,1 1 0,0 9 0,1 1 0,-1-1 0,-2 18 0,1-17 0,0 1 0,3 19 0,-3-31 0,0 0 0,0 0 0,1 1 0,-1-1 0,0 0 0,1 0 0,-1 0 0,1 0 0,-1 0 0,1-1 0,-1 1 0,1 0 0,0 0 0,0 0 0,-1 0 0,1-1 0,0 1 0,0 0 0,0-1 0,0 1 0,-1 0 0,1-1 0,0 1 0,0-1 0,0 0 0,0 1 0,1-1 0,-1 0 0,0 0 0,0 1 0,0-1 0,0 0 0,0 0 0,0 0 0,0 0 0,0-1 0,0 1 0,0 0 0,2-1 0,4 0 0,0-1 0,-1-1 0,1 1 0,10-7 0,-14 8 0,53-33 0,-3 1 0,-53 33 0,1-1 0,-1 1 0,1 0 0,0-1 0,-1 1 0,1 0 0,0 0 0,-1 0 0,1-1 0,0 1 0,-1 0 0,1 0 0,0 0 0,-1 0 0,1 0 0,0 0 0,-1 0 0,1 0 0,0 1 0,-1-1 0,1 0 0,0 0 0,-1 0 0,1 1 0,0-1 0,-1 0 0,1 1 0,-1-1 0,1 1 0,0-1 0,-1 0 0,1 1 0,-1-1 0,0 1 0,1 0 0,-1-1 0,1 1 0,-1-1 0,0 1 0,1 0 0,-1-1 0,0 1 0,0-1 0,1 1 0,-1 0 0,0-1 0,0 1 0,0 1 0,1 4 0,0 0 0,-1 0 0,0 0 0,-1 8 0,-6 38 133,0-9-1631,5-27-5328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2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1 123 24575,'0'5'0,"0"0"0,1-1 0,0 1 0,0 0 0,0-1 0,0 1 0,1-1 0,0 1 0,0-1 0,0 0 0,0 0 0,1 0 0,-1 0 0,1 0 0,6 6 0,-4-6 0,0 1 0,1 0 0,-1-1 0,1 0 0,0-1 0,0 1 0,1-1 0,-1 0 0,14 4 0,-6-3 0,0-1 0,0 0 0,1-1 0,-1 0 0,23-1 0,-32-1 0,-1-1 0,1 1 0,0-1 0,-1 0 0,1 0 0,-1 0 0,1-1 0,-1 0 0,0 0 0,0 0 0,0 0 0,0 0 0,0-1 0,0 0 0,0 0 0,-1 0 0,0 0 0,1 0 0,-1-1 0,-1 0 0,4-4 0,-2 1 0,-1 1 0,0-1 0,0 0 0,-1-1 0,0 1 0,0 0 0,1-12 0,-2 4 0,0-1 0,-2-25 0,1 38 0,-1 0 0,1 1 0,-1-1 0,1 1 0,-1-1 0,0 1 0,0-1 0,0 1 0,0-1 0,-1 1 0,1 0 0,-1 0 0,1-1 0,-1 1 0,-2-2 0,1 2 0,0-1 0,0 1 0,0 0 0,0 0 0,0 0 0,-1 1 0,1-1 0,-1 1 0,1 0 0,-5-1 0,2 1 0,-1 0 0,0 0 0,1 1 0,-1 0 0,1 0 0,-1 1 0,0-1 0,1 1 0,-1 1 0,1-1 0,0 1 0,-7 3 0,6-1-273,0-1 0,0 2 0,1-1 0,-8 7 0,0 2-6553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3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24575,'0'178'0,"0"-175"0,0 0 0,1 1 0,-1-1 0,1 1 0,-1-1 0,1 0 0,0 1 0,3 5 0,-4-8 0,1-1 0,-1 1 0,1 0 0,-1 0 0,1 0 0,0 0 0,0 0 0,0-1 0,-1 1 0,1 0 0,0-1 0,0 1 0,0-1 0,0 1 0,0-1 0,0 1 0,0-1 0,0 1 0,0-1 0,0 0 0,0 0 0,0 0 0,0 1 0,0-1 0,1 0 0,-1 0 0,0-1 0,0 1 0,0 0 0,0 0 0,2-1 0,3-1 0,0 0 0,0-1 0,0 1 0,-1-1 0,1 0 0,-1-1 0,7-5 0,33-31 0,39-46-1365,-71 73-5461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34 269 24575,'41'1'0,"42"-1"0,-71-1 0,1-1 0,-1 0 0,1 0 0,16-7 0,-24 7 0,0 0 0,0-1 0,-1 1 0,1-1 0,-1-1 0,1 1 0,-1 0 0,0-1 0,-1 0 0,1 0 0,-1 0 0,1-1 0,-1 1 0,0-1 0,-1 0 0,4-6 0,1-7 0,0-1 0,8-38 0,-14 52 0,1-1 0,0-1 0,-1-1 0,1 0 0,-1 0 0,0-12 0,-1 18 0,0 1 0,0 0 0,0 0 0,0 0 0,0 0 0,-1-1 0,1 1 0,0 0 0,0 0 0,-1 0 0,1 0 0,-1 0 0,1 0 0,-1 0 0,0 0 0,1 0 0,-1 0 0,0 0 0,0 0 0,1 0 0,-1 1 0,0-1 0,0 0 0,0 1 0,0-1 0,0 0 0,0 1 0,0-1 0,0 1 0,0 0 0,0-1 0,0 1 0,-1 0 0,1-1 0,0 1 0,0 0 0,0 0 0,0 0 0,-2 0 0,-1 1 0,-1 0 0,1-1 0,0 1 0,0 1 0,-1-1 0,1 1 0,-4 2 0,-28 16 0,25-13 0,-11 7 0,-31 25 0,44-31 0,0 1 0,0-1 0,1 1 0,1 1 0,-11 15 0,1 5 0,-23 52 0,33-61 0,0 0 0,1 0 0,-6 37 0,9-26 0,0-1 0,4 52 0,-1-79 0,1 0 0,-1-1 0,1 1 0,0 0 0,1-1 0,-1 1 0,1-1 0,-1 0 0,1 1 0,0-1 0,0 0 0,0 0 0,1 0 0,-1 0 0,1-1 0,-1 1 0,1-1 0,0 1 0,0-1 0,0 0 0,1 0 0,3 2 0,8 2 0,-1 0 0,1-1 0,29 6 0,-40-11 0,144 26 0,-122-23 0,0-2 0,0-1 0,47-5 0,-68 4 0,1 0 0,0 0 0,-1-1 0,0 1 0,1-1 0,-1 0 0,0-1 0,0 1 0,0-1 0,0 0 0,-1 0 0,1-1 0,-1 1 0,5-6 0,3-4-1365,-2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39:54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85 100 24575,'23'0'0,"6"0"0,1-1 0,42-6 0,-63 5 0,0 0 0,0 0 0,0-1 0,0-1 0,0 1 0,-1-1 0,1-1 0,-1 0 0,0 0 0,-1 0 0,14-13 0,-20 17 0,0 0 0,0 0 0,0 0 0,0 0 0,0-1 0,0 1 0,0-1 0,-1 1 0,1 0 0,0-3 0,0 4 0,-1-1 0,0 1 0,0-1 0,0 1 0,0-1 0,-1 1 0,1-1 0,0 1 0,0-1 0,0 1 0,0-1 0,0 1 0,-1 0 0,1-1 0,0 1 0,0-1 0,0 1 0,-1-1 0,1 1 0,0 0 0,-1-1 0,1 1 0,0 0 0,-1-1 0,1 1 0,-1 0 0,1 0 0,-1-1 0,1 1 0,0 0 0,-1 0 0,1 0 0,-1 0 0,1-1 0,-1 1 0,1 0 0,-1 0 0,0 0 0,-6-1 0,-1-1 0,1 2 0,-1-1 0,1 1 0,-13 1 0,-39 7 0,37-4 0,8-1 0,1-1 0,-1 2 0,1 0 0,0 0 0,-21 11 0,27-11 0,0 0 0,1 1 0,0-1 0,0 1 0,0 0 0,0 0 0,1 1 0,0 0 0,0 0 0,0 0 0,-6 12 0,3-3 0,3-6 0,0 1 0,0-1 0,1 1 0,-5 17 0,8-25 0,1 1 0,-1-1 0,1 0 0,0 1 0,0-1 0,0 1 0,0-1 0,0 1 0,1-1 0,-1 0 0,1 1 0,-1-1 0,1 1 0,0-1 0,0 0 0,0 0 0,0 0 0,0 1 0,1-1 0,-1 0 0,1-1 0,-1 1 0,1 0 0,0 0 0,2 2 0,4 1 14,-1 0-1,1-1 0,-1 0 0,1 0 1,0-1-1,0 1 0,1-2 1,10 3-1,1-1-508,-1-2 0,33 1 0,-34-3-6331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40:35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880 478 24575,'-51'-1'0,"20"0"0,-59 5 0,60 2 0,0 2 0,-45 17 0,26-8 0,-6 2 0,1 2 0,-81 44 0,126-60 0,-7 4 0,1 0 0,0 1 0,-26 22 0,18-9 0,1 0 0,1 1 0,2 2 0,0 0 0,-24 45 0,37-57 0,0 1 0,1 0 0,1 0 0,0 0 0,1 0 0,-2 22 0,1 96 0,4-114 0,0-7 0,1 0 0,0 0 0,0 0 0,1-1 0,1 1 0,0-1 0,0 1 0,1-1 0,8 15 0,6 5 0,2-1 0,1 0 0,1-2 0,1-1 0,2 0 0,1-2 0,1-1 0,1-1 0,32 20 0,-8-11 0,2-1 0,1-4 0,1-2 0,90 28 0,156 24 0,-218-62 0,143 5 0,-31-20 0,-154-3 0,0-2 0,66-15 0,-88 14 0,0-1 0,-1-1 0,1-1 0,-2 0 0,1-2 0,28-21 0,1-6 0,42-44 0,-67 59 0,0-1 0,35-50 0,-47 57 0,-1 0 0,0-1 0,-2 0 0,0 0 0,11-38 0,-12 29 0,-2 0 0,-1-1 0,-1 1 0,-1-1 0,-1 0 0,-2 0 0,0 0 0,-2 1 0,-2-1 0,0 1 0,-15-43 0,7 36-88,-2 1-1,-1 1 1,-34-50 0,22 43-30,-1 2 0,-47-46 0,43 52 109,-2 2 1,0 1-1,-71-40 0,-125-51-45,110 60 43,37 16 68,-136-66 387,-6 17-138,156 70-306,-80-14 0,31 8-1365,105 24-5461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2:5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481 808 24575,'-4'10'0,"-1"0"0,1 8 0,-3 17 0,4-12 0,-185 1024-4506,151-852 4506,-44 235 0,-6 132-507,43 5-433,34 4-415,-1 748 1355,27-979 0,17-2 0,-3-28 0,3 174 177,-26-371 425,7 75-426,9 219-196,-22-152 1103,6 183 1839,-2-148-554,-6-287-2368,2 0 0,-1 0 0,0 0 0,0 0 0,1 0 0,0 0 0,-1 0 0,1 0 0,0-1 0,1 1 0,1 4 0,-1-5 0,0 1 0,0-1 0,1 1 0,-1-1 0,0 0 0,1 0 0,0 0 0,-1-1 0,1 1 0,0 0 0,0-1 0,4 2 0,12 3 0,30 6 0,55 7-295,46 2-885,45-1 339,40-1-1355,41 5 1055,45 7-1187,389 43-1204,519 53 654,-415-54 1701,-363-33 869,-31-2 26,1433 172 292,-1372-142 400,132 17 93,-533-75-183,1308 152 2075,-229-70 1234,-966-81-3039,140 5 3323,-322-16-3599,-6 1-316,1-1-1,0 0 1,0 0-1,10-3 1,-14 3 91,0-1-1,-1 1 1,1-1 0,0 0 0,-1 0 0,1 0-1,-1 0 1,1 0 0,-1 0 0,0 0-1,0 0 1,1 0 0,-1-1 0,0 1-1,0 0 1,0-1 0,0 1 0,0-1-1,0 1 1,0-3 0,9-24 442,-2-1 0,0 0 0,3-34 0,-6 31-433,81-429-1816,16-197-2020,-73 393 1614,49-1327-1779,-110 613 3903,1 591-363,-17-273-441,32 30 815,18-128 85,-1 395-26,1-1332 2604,-3 1115-2166,-20 135 4673,20 442-4949,1-1 79,0 0-1,-1 0 1,0 0-1,0-1 0,-3-7 1,3 11-248,0 1-1,0-1 1,0 1 0,0-1 0,0 1 0,0-1 0,-1 1 0,1 0 0,0 0 0,-1 0 0,1 0 0,-1 0 0,1 0-1,-1 0 1,1 0 0,-1 0 0,0 1 0,0-1 0,1 0 0,-1 1 0,-2-1 0,-14-1-6,-1 0 0,0 1 0,-34 3-1,14-1-42,-92 4-289,-33 3-829,-35 1 282,-36-1-1373,-1721-19-6677,976-35 8564,759 34 281,-1856-79-1697,1739 78 1659,36 1 232,-1620-8 2467,1585 26-817,-118 0 1620,83-24-3437,4 0 0,107 7 0,-501-2 8074,610 13-8421,141 0 347,3 0 0,1 0 0,-14 1 0,20-1 0,0 0 0,-1 1 0,1-1 0,0 0 0,0 1 0,0-1 0,-1 0 0,1 1 0,0-1 0,0 1 0,0 0 0,0-1 0,0 1 0,0 0 0,0 0 0,0 0 0,0-1 0,1 1 0,-1 0 0,0 0 0,0 0 0,1 0 0,-1 2 0,-1 2 0,1 0 0,0 0 0,1 0 0,-1 0 0,1 1 0,0-1 0,1 7 0,7 38 0,-7-50 0,6 29 0,1 0 0,1-1 0,20 39 0,-16-36 0,-2 1 0,-1 0 0,8 39 0,6 102 0,-19 82 0,-6-157 0,-9 125 0,8-189 0,-4 42 0,-2 66 0,8-121 0,1 0 0,1 0 0,6 24 0,2 2 0,6 74 0,-15-110-55,1 0-1,0-1 0,5 13 1,-4-9-1088,2 1-5683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24575,'221'-1'12,"380"6"-981,391 24-778,-662-11 1434,140 3-218,-146-21 531,23 1 0,389 43-1020,-226-7-108,556-4-2442,-798-27 3242,1407 7-564,-773-14 3896,-1 1 4478,-370-19-7482,-495 15 0,48-11 0,-52 9 0,29-2-1365,-53 5-5461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24575,'-23'1'0,"0"1"0,1 0 0,-1 2 0,1 1 0,-25 9 0,-105 48 0,130-52 0,0 0 0,0 1 0,-30 19 0,48-27 0,1 0 0,0 0 0,-1 0 0,2 0 0,-1 1 0,0-1 0,1 1 0,-1-1 0,1 1 0,0 0 0,0 0 0,1 0 0,-1 0 0,-1 6 0,1 5 0,0-1 0,-1 29 0,2-17 0,0-13 0,-2 92 0,3-103 0,0 1 0,0 0 0,1 0 0,-1 0 0,1-1 0,0 1 0,0 0 0,0-1 0,0 1 0,0-1 0,0 1 0,1-1 0,-1 1 0,1-1 0,0 0 0,-1 0 0,1 0 0,3 3 0,0-2 0,0 0 0,0 1 0,1-2 0,-1 1 0,1-1 0,-1 1 0,9 1 0,7 1 0,1-1 0,-1 0 0,25 0 0,64-3 0,-71-1 0,-27-2-136,0 1-1,0-1 1,0-1-1,-1 0 1,1-1-1,-1 0 1,0 0-1,0-1 0,20-13 1,-16 8-6690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24575,'0'3'0,"0"28"0,1-1 0,8 49 0,-5-53 0,-3-18 0,0 1 0,0-1 0,1 0 0,0 1 0,1-1 0,0 0 0,7 13 0,-9-19 0,1-1 0,-1 1 0,1-1 0,0 1 0,-1-1 0,1 1 0,0-1 0,0 0 0,0 0 0,0 0 0,0 0 0,1 0 0,-1 0 0,0-1 0,0 1 0,4 0 0,4 0 0,-1-1 0,17 0 0,-15-1 0,28 0 0,59-8 0,-83 6 0,-1 0 0,0-1 0,0-1 0,0 0 0,0-1 0,-1 0 0,16-10 0,-16 7 0,0-1 0,-1 0 0,0-1 0,0 0 0,-1-1 0,-1-1 0,0 1 0,-1-1 0,11-21 0,-1-4 0,-2-1 0,16-53 0,-28 83 0,-3 5 0,-2 5 0,-5 22 0,-1 0 0,-12 30 0,-25 43 0,-3 10 0,39-86 0,0 1 0,2 0 0,-5 28 0,9-45 0,1 1 0,0-1 0,-1 1 0,1-1 0,1 1 0,-1 0 0,1-1 0,1 7 0,-1-9 0,0 0 0,0 0 0,0 0 0,0-1 0,0 1 0,0 0 0,0-1 0,0 1 0,1-1 0,-1 1 0,1-1 0,-1 0 0,1 0 0,-1 0 0,1 1 0,0-2 0,0 1 0,0 0 0,-1 0 0,1 0 0,3 0 0,13 4-117,2 1-299,1-1 0,26 4 0,-27-8-6410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24575,'4'0'0,"1"4"0,2 14 0,0 10 0,-2 6 0,-1 3 0,-1 2 0,-2 3 0,-1 4 0,0 0 0,-4 9 0,-6 1 0,-1-5 0,2-8 0,0-13 0,1-10-8191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24575,'0'0'0,"0"-1"0,0 1 0,1 0 0,-1-1 0,0 1 0,0-1 0,0 1 0,1 0 0,-1-1 0,0 1 0,1 0 0,-1 0 0,0-1 0,1 1 0,-1 0 0,0 0 0,1-1 0,-1 1 0,0 0 0,1 0 0,-1 0 0,1 0 0,-1-1 0,1 1 0,0 0 0,13-2 0,-12 1 0,40-2 0,47 3 0,-50 0 0,-34 0 0,0 0 0,0 1 0,-1-1 0,1 1 0,0 0 0,-1 0 0,1 1 0,6 2 0,-9-3 0,1 1 0,-1-1 0,1 1 0,-1 0 0,0 0 0,0 0 0,0 0 0,0 0 0,0 0 0,0 0 0,-1 1 0,1-1 0,-1 1 0,1-1 0,0 4 0,1 1 0,-1 0 0,-1 0 0,1 1 0,-1-1 0,0 0 0,0 1 0,-1-1 0,0 0 0,-1 1 0,1-1 0,-2 0 0,1 1 0,-1-1 0,0 0 0,0 0 0,-1 0 0,0 0 0,0-1 0,0 1 0,-1-1 0,0 0 0,0 0 0,-1 0 0,0 0 0,0-1 0,-9 8 0,3-5 0,-1 0 0,0 0 0,0-1 0,-1 0 0,-20 6 0,10-5 0,0-1 0,-34 5 0,56-12 0,0 0 0,0 0 0,0 0 0,0 1 0,0-1 0,0 0 0,0 1 0,0-1 0,0 0 0,0 1 0,0 0 0,0-1 0,-1 2 0,2-2 0,0 0 0,0 1 0,-1-1 0,1 1 0,0-1 0,0 1 0,0-1 0,0 1 0,0-1 0,0 1 0,0 0 0,0-1 0,0 1 0,0-1 0,0 1 0,0-1 0,0 1 0,1-1 0,-1 1 0,0-1 0,0 0 0,0 1 0,1-1 0,-1 1 0,0-1 0,1 1 0,-1-1 0,0 0 0,1 1 0,7 8 0,0 0 0,1-1 0,0 0 0,0-1 0,13 8 0,3 3 0,-12-8 0,29 22 0,43 43 0,-66-56-1365,-12-10-5461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24575,'0'3'0,"0"3"0,0 4 0,0 7 0,0 11 0,0 8 0,0 4 0,0-2 0,0-3 0,0 6 0,0 2 0,0-2 0,0-7 0,0-6 0,0-4 0,0-7-8191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43 109 24575,'14'-12'0,"0"1"0,2 0 0,-1 0 0,1 2 0,1 0 0,-1 1 0,1 0 0,1 2 0,0 0 0,-1 1 0,2 0 0,21-1 0,-37 5 0,0 1 0,0 0 0,0 0 0,1 0 0,-1 0 0,0 0 0,0 1 0,1 0 0,-1-1 0,0 1 0,0 0 0,0 1 0,0-1 0,0 0 0,2 3 0,-1-1 0,0 0 0,-1 0 0,1 0 0,-1 1 0,0 0 0,0-1 0,0 1 0,-1 0 0,4 7 0,0 1 0,0 1 0,0 1 0,-1-1 0,-1 1 0,0 0 0,-1 0 0,-1 0 0,0 0 0,-1 0 0,0 1 0,-3 23 0,1-33 0,0 1 0,-1-1 0,1 0 0,-1 0 0,0 0 0,-1 0 0,1-1 0,-1 1 0,0-1 0,-5 6 0,-4 4 0,-22 19 0,29-28 0,-6 5 0,0-1 0,-1 0 0,0 0 0,0-1 0,-1-1 0,0 0 0,-1-1 0,0 0 0,1-1 0,-2 0 0,1-1 0,0-1 0,-1 0 0,0-1 0,-15 0 0,-1-3 0,-22 2 0,52-1 0,0 0 0,0 1 0,1-1 0,-1 0 0,0 0 0,0 0 0,0 1 0,0-1 0,1 0 0,-1 1 0,0-1 0,-1 1 0,2-1 0,0 0 0,0 1 0,-1-1 0,1 0 0,0 0 0,0 0 0,0 1 0,0-1 0,0 0 0,0 0 0,0 1 0,0-1 0,0 0 0,0 0 0,0 1 0,0-1 0,0 0 0,0 0 0,0 0 0,0 1 0,0-1 0,0 0 0,0 0 0,0 1 0,0-1 0,0 0 0,0 0 0,0 1 0,2 1 0,0 0 0,-1 1 0,1-1 0,0-1 0,0 1 0,4 3 0,24 16 0,1-1 0,39 18 0,-59-32 0,19 10-341,1-1 0,0-2-1,65 19 1,-76-28-6485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24575,'10'0'-6057,"-18"0"6989,-9 0 242,10 0-449,0 0-1,0 1 1,0 0-1,-12 3 1,14-2-678,0 0 0,1 0 0,-1 0 0,0 0-1,1 1 1,-9 6 0,4-1-47,0 0 0,0 0 0,1 1 0,0 0 0,-11 17 0,14-19 0,1 1 0,0 0 0,1 0 0,0 0 0,0 0 0,0 0 0,1 0 0,-2 17 0,1 32 0,5 59 0,1-33 0,-3-75 0,0 0 0,0 0 0,1 0 0,1 0 0,-1 0 0,4 8 0,-4-13 0,1 0 0,-1 1 0,1-1 0,0 0 0,0 0 0,0 0 0,0 0 0,1-1 0,-1 1 0,1 0 0,0-1 0,-1 0 0,1 0 0,0 0 0,6 3 0,4 1 0,1-1 0,-1 0 0,1-1 0,15 2 0,56 6 0,-70-11 0,20 3 0,41-1 0,-67-3 0,1 0 0,-1-1 0,1 0 0,-1-1 0,0 0 0,1-1 0,-1 0 0,0 0 0,10-6 0,-16 8 8,-1-1 0,0 1 0,1-1 0,-1 0 0,0 0 0,0 0 0,-1 0 0,1 0 0,0 0 0,-1 0 0,1 0 0,-1-1 0,1 1 0,0-4 0,-1 2-194,1 0 1,-2-1-1,1 1 0,0 0 1,-1-1-1,0 1 1,0-9-1,-2-1-6640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24575,'14'-1'0,"1"-1"0,-1 0 0,25-7 0,-5 0 0,26-3 0,64-16 0,-97 21 0,-1-2 0,40-18 0,-60 24 0,-1 0 0,1 0 0,-1-1 0,1 0 0,-1 0 0,0 0 0,4-5 0,-6 6 0,-1 0 0,0-1 0,0 1 0,0 0 0,0-1 0,0 1 0,-1-1 0,0 1 0,0-1 0,0 0 0,0 1 0,0-1 0,0-5 0,-1 3 0,0 1 0,0-1 0,0 0 0,0 0 0,-1 0 0,0 1 0,0-1 0,-1 0 0,-2-7 0,2 10 0,1 0 0,-1 1 0,0-1 0,0 1 0,0-1 0,0 1 0,0 0 0,0 0 0,0 0 0,-1 0 0,1 0 0,-1 0 0,0 1 0,1-1 0,-1 1 0,0 0 0,0-1 0,0 2 0,-4-2 0,-7-1 0,-1 1 0,0 1 0,1 1 0,-1 0 0,1 0 0,-27 6 0,32-4 0,0 0 0,1 1 0,-1 0 0,0 1 0,1 0 0,-1 0 0,1 1 0,1 0 0,-1 0 0,-11 11 0,-4 7 0,-35 43 0,57-66 0,-8 12 0,-1 0 0,2 0 0,0 1 0,1 0 0,0 0 0,0 0 0,2 1 0,0 0 0,0 0 0,1 1 0,1-1 0,1 1 0,0 0 0,0 23 0,2-30 0,0-1 0,1 0 0,0 1 0,0-1 0,3 9 0,-3-13 0,1 1 0,-1-1 0,1 1 0,0-1 0,0 0 0,0 0 0,1 0 0,-1 0 0,1-1 0,-1 1 0,1-1 0,4 4 0,5 2 0,1-1 0,-1 0 0,1 0 0,0-1 0,1-1 0,0 0 0,27 5 0,-16-6 0,1-1 0,0-1 0,41-2 0,-44-1-273,-1-1 0,0-2 0,0 0 0,43-14 0,-44 10-6553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24575,'-3'147'0,"0"-108"0,-12 67 0,-19 15 0,0 3 0,26-71-1365,6-34-5461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24575,'3'0'0,"1"0"0,-1 1 0,1 0 0,-1 0 0,0 0 0,0 0 0,1 0 0,-1 1 0,0-1 0,0 1 0,-1 0 0,1 0 0,0 0 0,0 0 0,3 5 0,3 2 0,-1 1 0,13 19 0,-9-11 0,-2 1 0,0 1 0,0 0 0,6 24 0,-5-10 0,9 63 0,-17-78 0,7 33 0,-9-46 0,1 0 0,0 0 0,0 0 0,1 0 0,5 10 0,-7-15 0,0 0 0,0 1 0,0-1 0,0 0 0,1 0 0,-1 0 0,0 0 0,0 0 0,1 0 0,-1 0 0,1-1 0,-1 1 0,1 0 0,-1-1 0,1 1 0,-1-1 0,1 0 0,-1 1 0,1-1 0,-1 0 0,1 0 0,0 0 0,-1 0 0,1 0 0,-1-1 0,1 1 0,-1 0 0,3-1 0,4-2 0,0 0 0,-1 0 0,1-1 0,7-5 0,-11 8 0,36-25 0,70-55 0,26-42 0,-95 82 0,-3-2 0,51-72 0,-43 46 0,40-85 0,-55 85-76,-21 46-1213,-4 8-5537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24575,'-1'9'0,"0"-1"0,0 1 0,-1-1 0,0 1 0,0-1 0,-4 8 0,0 3 0,-21 62 0,-27 98 0,48-152 0,1 1 0,1-1 0,1 1 0,2 48 0,2-68 0,-1 0 0,2 0 0,-1-1 0,1 1 0,0 0 0,0-1 0,1 1 0,0-1 0,1 0 0,-1 0 0,1 0 0,1 0 0,-1-1 0,1 0 0,0 0 0,1 0 0,-1 0 0,1-1 0,0 0 0,9 5 0,-5-3 0,0-1 0,1 0 0,0-1 0,0-1 0,1 0 0,-1 0 0,1-1 0,0 0 0,-1-1 0,1 0 0,22-1 0,-16-4-1365,-4-3-5461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0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24575,'2'0'0,"255"-7"0,-197 4-5,-38 3-335,0-1 0,0-2 0,26-5 0,-30 3-6486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1029 24575,'7'-4'0,"9"-10"0,19-14 0,22-17 0,32-22 0,31-19 0,33-16-3075,6 2 3075,7-4 0,5 1 0,-7 4 0,-25 16 0,-21 14 0,-21 12-29,-26 15 29,-25 16-5087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1134 24575,'1'0'0,"0"-1"0,0 1 0,0 0 0,1 0 0,-1-1 0,0 1 0,0 0 0,0-1 0,0 1 0,0-1 0,0 0 0,-1 1 0,1-1 0,1-1 0,13-13 0,-7 6 0,249-238-255,-107 114-614,6 7-1,5 7 0,214-119 1,-150 118 647,5 22-926,-166 77-1940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1 989 24575,'2'-1'0,"1"0"0,-1 1 0,1-1 0,-1-1 0,1 1 0,-1 0 0,0-1 0,0 1 0,1-1 0,-1 0 0,3-3 0,4-2 0,242-166-695,15 15-451,-224 133 1173,178-99-1386,44-26 518,-9-11 309,-237 149 402,75-55 329,-70 49-210,36-37 0,-42 36-3681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1054 24575,'5'-1'0,"-1"1"0,1-1 0,0 0 0,-1 0 0,1 0 0,0 0 0,-1-1 0,1 0 0,-1 0 0,6-4 0,-2 3 0,227-133-29,-160 90-242,275-161-1692,153-93 117,-11-21 264,-460 298-918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1154 24575,'4'0'0,"4"0"0,14-13 0,30-27 0,17-17 0,25-16 0,33-16-2389,27-20 2389,4 0-1710,13-1 1710,14-4-2704,-14 10 2704,-14 9 0,-17 12-1428,-24 17 1428,-26 13 710,-28 15-1380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24575,'-1'-1'0,"0"0"0,0 1 0,1-1 0,-1 1 0,0-1 0,0 0 0,0 1 0,1-1 0,-1 0 0,0-1 0,-5-4 0,-42-29 0,44 32 0,0 1 0,-1-1 0,0 1 0,1 0 0,-1 1 0,-9-3 0,-30-3 0,16 4 0,25 2-273,-1 0 0,1 0 0,-1 0 0,-5-3 0,1-1-6553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1 751 24575,'6'-3'0,"14"-7"0,15-10 0,23-15 0,14-8 0,22-11 0,6-4-1263,20-7 1263,6-1 0,23-4-1725,-2 4 1725,12 6 0,-8 4 0,-16 9 0,6-5 0,-20 6-5203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8:53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24575,'6'0'0,"-1"0"0,1-1 0,-1 0 0,0 0 0,0-1 0,1 1 0,7-5 0,-4 3 0,692-271-2178,-16-29-1,-139 29 1180,-475 235-1836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21:07:39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991 165 24575,'-1'-5'0,"1"0"0,-1 0 0,0 1 0,0-1 0,-1 0 0,1 1 0,-1 0 0,0-1 0,-1 1 0,1 0 0,-1 0 0,1 0 0,-1 0 0,0 0 0,-1 1 0,1-1 0,-1 1 0,1 0 0,-1 0 0,0 0 0,0 1 0,-6-3 0,-21-9 0,16 7 0,-1 1 0,-28-8 0,-5 1 0,33 8 0,0 1 0,0 0 0,-20-1 0,-82 4 0,59 2 0,47 0 0,0-1 0,0 2 0,0 0 0,0 0 0,0 1 0,1 1 0,0 0 0,-13 6 0,9-2 0,1 0 0,1 0 0,-1 1 0,1 1 0,-18 17 0,-4 7 0,14-15 0,1 1 0,-31 39 0,27-25 0,2 1 0,2 1 0,0 0 0,3 2 0,1 0 0,-12 47 0,21-54 0,2 1 0,1 0 0,1 1 0,2-1 0,1 1 0,2-1 0,10 54 0,-7-62 0,1 0 0,2-1 0,0 0 0,1 0 0,2 0 0,0-2 0,16 24 0,-9-19 0,1-1 0,1 0 0,2-2 0,0 0 0,26 19 0,-24-22 0,2-1 0,0-2 0,1-1 0,1-1 0,0-1 0,1-1 0,1-2 0,45 12 0,-22-12 0,1-3 0,-1-2 0,1-2 0,0-3 0,0-2 0,54-8 0,116-30 0,-189 30 0,0-2 0,-1-1 0,-1-2 0,41-22 0,-62 29 0,0-1 0,-1 0 0,0-1 0,-1 0 0,0-1 0,0 0 0,-1 0 0,-1-1 0,1-1 0,12-23 0,-11 15 0,-1-1 0,-1-1 0,-1 1 0,-1-1 0,7-42 0,15-201 0,-28 247 0,1 1 0,-4-19 0,2 28 0,0-1 0,-1 0 0,-1 1 0,0 0 0,-7-16 0,2 9 0,-1 0 0,-1 1 0,0 0 0,-14-14 0,-53-47 0,68 66 0,-16-12 0,-53-33 0,54 38 0,-76-39 0,67 38 0,-47-31 0,72 42-273,-1 1 0,0 0 0,0 0 0,-16-5 0,10 5-6553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24575,'-1'1'0,"0"-1"0,0 1 0,0 0 0,0 0 0,0 0 0,0 0 0,0 1 0,0-1 0,0 0 0,0 0 0,1 0 0,-1 1 0,0-1 0,1 0 0,-1 1 0,1 1 0,-6 26 0,5-19 0,-6 65 0,2 103 0,5-127 0,1 857-867,-4-806 1228,-16 110 1,15-190-283,-12 39 0,10-44-81,1 0-1,1 0 0,1 0 0,-2 21 0,4 6 3,-7 83 0,-1-32 0,4 120 0,5-213-151,0 1-1,1-1 0,-1 0 0,0 1 1,0-1-1,1 0 0,0 0 1,1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24575,'0'2'0,"0"1"0,-1-1 0,1 0 0,-1 1 0,0-1 0,1 1 0,-3 2 0,-1 6 0,-2 12 0,1 2 0,-4 43 0,4-24 0,-13 111 0,-9 63 0,20-169 0,-23 178 0,16 1 0,16-76 0,-3 100 0,-9-145 0,0 12 0,-2 49 0,1-34 0,6-68 0,-1 62 0,7 42-1365,-1-157-5461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customXml" Target="../ink/ink16.xml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fcs/blob/master/text/1857-stabilize-drop-order.m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44.png"/><Relationship Id="rId18" Type="http://schemas.openxmlformats.org/officeDocument/2006/relationships/customXml" Target="../ink/ink49.xm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customXml" Target="../ink/ink46.xml"/><Relationship Id="rId17" Type="http://schemas.openxmlformats.org/officeDocument/2006/relationships/image" Target="../media/image46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3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customXml" Target="../ink/ink45.xml"/><Relationship Id="rId19" Type="http://schemas.openxmlformats.org/officeDocument/2006/relationships/image" Target="../media/image47.png"/><Relationship Id="rId4" Type="http://schemas.openxmlformats.org/officeDocument/2006/relationships/customXml" Target="../ink/ink42.xml"/><Relationship Id="rId9" Type="http://schemas.openxmlformats.org/officeDocument/2006/relationships/image" Target="../media/image42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68.xml"/><Relationship Id="rId7" Type="http://schemas.openxmlformats.org/officeDocument/2006/relationships/image" Target="../media/image52.png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63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54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67.png"/><Relationship Id="rId40" Type="http://schemas.openxmlformats.org/officeDocument/2006/relationships/customXml" Target="../ink/ink71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10" Type="http://schemas.openxmlformats.org/officeDocument/2006/relationships/customXml" Target="../ink/ink56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53.xml"/><Relationship Id="rId9" Type="http://schemas.openxmlformats.org/officeDocument/2006/relationships/image" Target="../media/image53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62.png"/><Relationship Id="rId30" Type="http://schemas.openxmlformats.org/officeDocument/2006/relationships/customXml" Target="../ink/ink66.xml"/><Relationship Id="rId35" Type="http://schemas.openxmlformats.org/officeDocument/2006/relationships/image" Target="../media/image66.png"/><Relationship Id="rId8" Type="http://schemas.openxmlformats.org/officeDocument/2006/relationships/customXml" Target="../ink/ink55.xml"/><Relationship Id="rId3" Type="http://schemas.openxmlformats.org/officeDocument/2006/relationships/image" Target="../media/image50.png"/><Relationship Id="rId12" Type="http://schemas.openxmlformats.org/officeDocument/2006/relationships/customXml" Target="../ink/ink57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7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OOP/FP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14:cNvPr>
              <p14:cNvContentPartPr/>
              <p14:nvPr/>
            </p14:nvContentPartPr>
            <p14:xfrm>
              <a:off x="1555468" y="4774274"/>
              <a:ext cx="8694000" cy="112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468" y="4765634"/>
                <a:ext cx="8711640" cy="11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7500A-354F-0725-0736-4CE1F57108A1}"/>
              </a:ext>
            </a:extLst>
          </p:cNvPr>
          <p:cNvGrpSpPr/>
          <p:nvPr/>
        </p:nvGrpSpPr>
        <p:grpSpPr>
          <a:xfrm>
            <a:off x="435868" y="5186474"/>
            <a:ext cx="773280" cy="293040"/>
            <a:chOff x="435868" y="5186474"/>
            <a:chExt cx="7732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14:cNvPr>
                <p14:cNvContentPartPr/>
                <p14:nvPr/>
              </p14:nvContentPartPr>
              <p14:xfrm>
                <a:off x="435868" y="5186474"/>
                <a:ext cx="259560" cy="25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68" y="5177834"/>
                  <a:ext cx="27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14:cNvPr>
                <p14:cNvContentPartPr/>
                <p14:nvPr/>
              </p14:nvContentPartPr>
              <p14:xfrm>
                <a:off x="734668" y="5226074"/>
                <a:ext cx="19620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668" y="5217074"/>
                  <a:ext cx="21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14:cNvPr>
                <p14:cNvContentPartPr/>
                <p14:nvPr/>
              </p14:nvContentPartPr>
              <p14:xfrm>
                <a:off x="1033468" y="5264594"/>
                <a:ext cx="17568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468" y="5255594"/>
                  <a:ext cx="19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14:cNvPr>
                <p14:cNvContentPartPr/>
                <p14:nvPr/>
              </p14:nvContentPartPr>
              <p14:xfrm>
                <a:off x="1104028" y="5275034"/>
                <a:ext cx="74880" cy="3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388" y="5266034"/>
                  <a:ext cx="92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14:cNvPr>
              <p14:cNvContentPartPr/>
              <p14:nvPr/>
            </p14:nvContentPartPr>
            <p14:xfrm>
              <a:off x="4734988" y="4879034"/>
              <a:ext cx="43560" cy="82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5988" y="4870394"/>
                <a:ext cx="6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14:cNvPr>
              <p14:cNvContentPartPr/>
              <p14:nvPr/>
            </p14:nvContentPartPr>
            <p14:xfrm>
              <a:off x="5680708" y="4929794"/>
              <a:ext cx="66600" cy="85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1708" y="4921154"/>
                <a:ext cx="84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14:cNvPr>
              <p14:cNvContentPartPr/>
              <p14:nvPr/>
            </p14:nvContentPartPr>
            <p14:xfrm>
              <a:off x="6572788" y="4933394"/>
              <a:ext cx="38520" cy="88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788" y="4924754"/>
                <a:ext cx="56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14:cNvPr>
              <p14:cNvContentPartPr/>
              <p14:nvPr/>
            </p14:nvContentPartPr>
            <p14:xfrm>
              <a:off x="8669068" y="4906394"/>
              <a:ext cx="17640" cy="9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068" y="4897394"/>
                <a:ext cx="35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52621-4558-E2BF-EEF8-3559942625A0}"/>
              </a:ext>
            </a:extLst>
          </p:cNvPr>
          <p:cNvGrpSpPr/>
          <p:nvPr/>
        </p:nvGrpSpPr>
        <p:grpSpPr>
          <a:xfrm>
            <a:off x="9147868" y="5657354"/>
            <a:ext cx="439920" cy="12240"/>
            <a:chOff x="9147868" y="5657354"/>
            <a:chExt cx="4399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14:cNvPr>
                <p14:cNvContentPartPr/>
                <p14:nvPr/>
              </p14:nvContentPartPr>
              <p14:xfrm>
                <a:off x="9147868" y="566527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868" y="5656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14:cNvPr>
                <p14:cNvContentPartPr/>
                <p14:nvPr/>
              </p14:nvContentPartPr>
              <p14:xfrm>
                <a:off x="9244708" y="565735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6068" y="5648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14:cNvPr>
                <p14:cNvContentPartPr/>
                <p14:nvPr/>
              </p14:nvContentPartPr>
              <p14:xfrm>
                <a:off x="9338308" y="566167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308" y="5652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14:cNvPr>
                <p14:cNvContentPartPr/>
                <p14:nvPr/>
              </p14:nvContentPartPr>
              <p14:xfrm>
                <a:off x="9459268" y="5665274"/>
                <a:ext cx="3240" cy="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268" y="5656274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14:cNvPr>
                <p14:cNvContentPartPr/>
                <p14:nvPr/>
              </p14:nvContentPartPr>
              <p14:xfrm>
                <a:off x="9587428" y="566923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788" y="566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7B9A821-08B1-44B2-8F56-259661C96341}"/>
              </a:ext>
            </a:extLst>
          </p:cNvPr>
          <p:cNvSpPr/>
          <p:nvPr/>
        </p:nvSpPr>
        <p:spPr>
          <a:xfrm rot="5400000">
            <a:off x="2130120" y="5214780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291204-B358-9109-0248-5E35603CBB76}"/>
              </a:ext>
            </a:extLst>
          </p:cNvPr>
          <p:cNvGrpSpPr/>
          <p:nvPr/>
        </p:nvGrpSpPr>
        <p:grpSpPr>
          <a:xfrm>
            <a:off x="4875028" y="3976514"/>
            <a:ext cx="140400" cy="400680"/>
            <a:chOff x="4875028" y="3976514"/>
            <a:chExt cx="1404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14:cNvPr>
                <p14:cNvContentPartPr/>
                <p14:nvPr/>
              </p14:nvContentPartPr>
              <p14:xfrm>
                <a:off x="4875028" y="3976514"/>
                <a:ext cx="27720" cy="40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88" y="3967874"/>
                  <a:ext cx="45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14:cNvPr>
                <p14:cNvContentPartPr/>
                <p14:nvPr/>
              </p14:nvContentPartPr>
              <p14:xfrm>
                <a:off x="4925788" y="4011434"/>
                <a:ext cx="450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148" y="4002794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14:cNvPr>
                <p14:cNvContentPartPr/>
                <p14:nvPr/>
              </p14:nvContentPartPr>
              <p14:xfrm>
                <a:off x="4925788" y="4330394"/>
                <a:ext cx="89640" cy="12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7148" y="4321754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8D00E-743E-D9A0-ABC2-D8D7C1EBA5F7}"/>
              </a:ext>
            </a:extLst>
          </p:cNvPr>
          <p:cNvGrpSpPr/>
          <p:nvPr/>
        </p:nvGrpSpPr>
        <p:grpSpPr>
          <a:xfrm>
            <a:off x="5194348" y="3961034"/>
            <a:ext cx="375840" cy="401400"/>
            <a:chOff x="5194348" y="3961034"/>
            <a:chExt cx="37584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14:cNvPr>
                <p14:cNvContentPartPr/>
                <p14:nvPr/>
              </p14:nvContentPartPr>
              <p14:xfrm>
                <a:off x="5194348" y="4066874"/>
                <a:ext cx="112320" cy="20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5348" y="4057874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14:cNvPr>
                <p14:cNvContentPartPr/>
                <p14:nvPr/>
              </p14:nvContentPartPr>
              <p14:xfrm>
                <a:off x="5400628" y="3961034"/>
                <a:ext cx="169560" cy="379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1628" y="3952394"/>
                  <a:ext cx="187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14:cNvPr>
                <p14:cNvContentPartPr/>
                <p14:nvPr/>
              </p14:nvContentPartPr>
              <p14:xfrm>
                <a:off x="5400628" y="4345874"/>
                <a:ext cx="13392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28" y="4336874"/>
                  <a:ext cx="1515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14:cNvPr>
              <p14:cNvContentPartPr/>
              <p14:nvPr/>
            </p14:nvContentPartPr>
            <p14:xfrm>
              <a:off x="5665228" y="3797234"/>
              <a:ext cx="216360" cy="315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6588" y="3788594"/>
                <a:ext cx="234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14:cNvPr>
              <p14:cNvContentPartPr/>
              <p14:nvPr/>
            </p14:nvContentPartPr>
            <p14:xfrm>
              <a:off x="5781868" y="4337954"/>
              <a:ext cx="360" cy="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2868" y="4328954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019410-D5C8-EE4E-891C-50B687E8A5ED}"/>
              </a:ext>
            </a:extLst>
          </p:cNvPr>
          <p:cNvGrpSpPr/>
          <p:nvPr/>
        </p:nvGrpSpPr>
        <p:grpSpPr>
          <a:xfrm>
            <a:off x="2691628" y="4882634"/>
            <a:ext cx="425520" cy="601200"/>
            <a:chOff x="2691628" y="4882634"/>
            <a:chExt cx="42552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14:cNvPr>
                <p14:cNvContentPartPr/>
                <p14:nvPr/>
              </p14:nvContentPartPr>
              <p14:xfrm>
                <a:off x="2691628" y="4882634"/>
                <a:ext cx="425520" cy="60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988" y="4873634"/>
                  <a:ext cx="443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14:cNvPr>
                <p14:cNvContentPartPr/>
                <p14:nvPr/>
              </p14:nvContentPartPr>
              <p14:xfrm>
                <a:off x="2806828" y="4941674"/>
                <a:ext cx="14292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828" y="4932674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14:cNvPr>
                <p14:cNvContentPartPr/>
                <p14:nvPr/>
              </p14:nvContentPartPr>
              <p14:xfrm>
                <a:off x="2827348" y="5155514"/>
                <a:ext cx="1800" cy="9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348" y="5146874"/>
                  <a:ext cx="1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14:cNvPr>
                <p14:cNvContentPartPr/>
                <p14:nvPr/>
              </p14:nvContentPartPr>
              <p14:xfrm>
                <a:off x="2778028" y="5143994"/>
                <a:ext cx="763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388" y="5134994"/>
                  <a:ext cx="93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14:cNvPr>
                <p14:cNvContentPartPr/>
                <p14:nvPr/>
              </p14:nvContentPartPr>
              <p14:xfrm>
                <a:off x="2797468" y="5237234"/>
                <a:ext cx="669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828" y="5228234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14:cNvPr>
                <p14:cNvContentPartPr/>
                <p14:nvPr/>
              </p14:nvContentPartPr>
              <p14:xfrm>
                <a:off x="2775868" y="5295194"/>
                <a:ext cx="6624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6868" y="5286554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14:cNvPr>
                <p14:cNvContentPartPr/>
                <p14:nvPr/>
              </p14:nvContentPartPr>
              <p14:xfrm>
                <a:off x="2756788" y="5371874"/>
                <a:ext cx="100800" cy="6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47788" y="5363234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D827-5A84-2D4A-912E-B91AAE9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aka destructor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3D0AB-33EB-A57D-B768-11289190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External resource release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183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2E3D-CBD4-AD15-506D-9EA136E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BB29-895C-E50D-5EA3-A0D5E4D48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E958-6A10-36F3-C63E-93462F692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Dropped</a:t>
            </a:r>
          </a:p>
          <a:p>
            <a:pPr marL="0" indent="0">
              <a:buNone/>
            </a:pPr>
            <a:r>
              <a:rPr lang="en-US" dirty="0"/>
              <a:t>&gt; 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107-3227-E3C6-71AE-5870135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 vs drop function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13A00-FEB0-ACA4-13DC-9F8A87B6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Drop::drop(&amp;mut self)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A7968-488C-D4F2-1917-8780D49BC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  <a:p>
            <a:r>
              <a:rPr lang="en-US" dirty="0"/>
              <a:t>Executes on drop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172A2-025B-5483-41F3-1FD0EE6B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mem::drop&lt;T&gt;(_x: T);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912A4E-D85B-ABA4-730B-AB594383E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Just a function</a:t>
            </a:r>
          </a:p>
          <a:p>
            <a:r>
              <a:rPr lang="en-US" dirty="0"/>
              <a:t>Relies on Rust drop 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E71-CF9E-3BF2-0272-292875CF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drop or not to drop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8CF35D-3A0A-1AB9-175A-B67D03BC4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error[E0040]: explicit use of destructor method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D54B81-A5B0-8772-7FB8-3DF5CCF64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8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B623-5BDE-45AB-D7CA-5C40DBCC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mem::forget()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81CDE-6280-C634-54C2-73F556E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::forget(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Hi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JetBrains Mono"/>
              </a:rPr>
              <a:t>mem::forget() is not unsafe</a:t>
            </a:r>
          </a:p>
        </p:txBody>
      </p:sp>
    </p:spTree>
    <p:extLst>
      <p:ext uri="{BB962C8B-B14F-4D97-AF65-F5344CB8AC3E}">
        <p14:creationId xmlns:p14="http://schemas.microsoft.com/office/powerpoint/2010/main" val="35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287-C600-0F4A-19E8-C9271BB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order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E8864-97A9-237D-827D-1D28CB66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Struct fields are dropped in the same order as they are declared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Slice/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Vec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are dropped in the straightforward order</a:t>
            </a:r>
          </a:p>
          <a:p>
            <a:r>
              <a:rPr lang="en-US" dirty="0">
                <a:hlinkClick r:id="rId2"/>
              </a:rPr>
              <a:t>https://github.com/rust-lang/rfcs/blob/master/text/1857-stabilize-drop-order.md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CFC-7331-1EF1-FE0D-B7E8975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 and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5F2-78B4-FC79-9526-55C99909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34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error[E0713]: borrow may still be in use when destructor runs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2925-3721-78B8-D90A-384AA899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drop of `str` needs exclusive access to `</a:t>
            </a:r>
            <a:r>
              <a:rPr lang="en-US" dirty="0" err="1"/>
              <a:t>str.string</a:t>
            </a:r>
            <a:r>
              <a:rPr lang="en-US" dirty="0"/>
              <a:t>`, because the type `</a:t>
            </a:r>
            <a:r>
              <a:rPr lang="en-US" dirty="0" err="1"/>
              <a:t>MySelfRefStruct</a:t>
            </a:r>
            <a:r>
              <a:rPr lang="en-US" dirty="0"/>
              <a:t>&lt;'_&gt;` implements the `Drop` trait</a:t>
            </a:r>
          </a:p>
          <a:p>
            <a:pPr marL="0" indent="0">
              <a:buNone/>
            </a:pPr>
            <a:r>
              <a:rPr lang="en-US" dirty="0"/>
              <a:t>borrow might be used here, when `str` is dropped and runs the `Drop` code for type `</a:t>
            </a:r>
            <a:r>
              <a:rPr lang="en-US" dirty="0" err="1"/>
              <a:t>MySelfRefStruct</a:t>
            </a:r>
            <a:r>
              <a:rPr lang="en-US" dirty="0"/>
              <a:t>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2A65B0-8088-361A-456B-A4FC58F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4AAA-823B-2E3E-EC00-08BD507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treated as first-class citizens</a:t>
            </a:r>
          </a:p>
          <a:p>
            <a:r>
              <a:rPr lang="en-US" strike="sngStrike" dirty="0"/>
              <a:t>Pure functions</a:t>
            </a:r>
          </a:p>
          <a:p>
            <a:r>
              <a:rPr lang="en-US" dirty="0"/>
              <a:t>Recursion (https://docs.rs/tailcall/latest/tailcall/)</a:t>
            </a:r>
          </a:p>
          <a:p>
            <a:r>
              <a:rPr lang="en-US" strike="sngStrike" dirty="0"/>
              <a:t>Lazy evaluation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Type inference (based on the standard Hindley-Milner)</a:t>
            </a:r>
          </a:p>
        </p:txBody>
      </p:sp>
    </p:spTree>
    <p:extLst>
      <p:ext uri="{BB962C8B-B14F-4D97-AF65-F5344CB8AC3E}">
        <p14:creationId xmlns:p14="http://schemas.microsoft.com/office/powerpoint/2010/main" val="29113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07C5-D725-8B04-331C-E417AB6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4EF-75E1-40FB-ED06-7EAB9DDD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fun_fun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14:cNvPr>
              <p14:cNvContentPartPr/>
              <p14:nvPr/>
            </p14:nvContentPartPr>
            <p14:xfrm>
              <a:off x="1913433" y="2971015"/>
              <a:ext cx="2430360" cy="78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B17DA-14AE-B286-BE12-BA7B249B4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433" y="2962015"/>
                <a:ext cx="244800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FE8-50D8-A5E6-F6A0-771A228E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2285-C7B7-8CCD-D874-DD56CFF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ECC1-2A70-BAB5-D98C-A217E81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3780-2CC1-D6FB-1C2D-C36C20D7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= ||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j: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2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64A-B6A7-8BF4-D14C-B4F0F774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E6D3-A073-34A2-9236-7279485E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      ^^^^ expected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pointer, found closure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0E2E-33FD-63E9-A0AF-98F030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is a trait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1049-DCA8-D1A9-0D62-FF9986B0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74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25BF-02DC-83DA-F040-3C57A91B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1117" y="1825624"/>
            <a:ext cx="692396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not a real code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(), payload: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MyClosure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payload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0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C57D7F-E687-25D3-20FE-AEDBACE5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FnOnce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3A046-D280-4D5D-10CD-9692B27C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14:cNvPr>
              <p14:cNvContentPartPr/>
              <p14:nvPr/>
            </p14:nvContentPartPr>
            <p14:xfrm>
              <a:off x="2970258" y="2756244"/>
              <a:ext cx="833760" cy="901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BF9173-B3C8-558F-F792-B06794F99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1618" y="2747604"/>
                <a:ext cx="851400" cy="919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1885C7-A8CA-5C19-E76B-DF0B5461A2BA}"/>
              </a:ext>
            </a:extLst>
          </p:cNvPr>
          <p:cNvSpPr txBox="1"/>
          <p:nvPr/>
        </p:nvSpPr>
        <p:spPr>
          <a:xfrm>
            <a:off x="2374711" y="4824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used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33118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038-07FF-8E4F-9CA4-E711FFC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351A-B3C8-D059-488F-B6557C1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call(&amp;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::Output;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14:cNvPr>
              <p14:cNvContentPartPr/>
              <p14:nvPr/>
            </p14:nvContentPartPr>
            <p14:xfrm>
              <a:off x="1991058" y="2184924"/>
              <a:ext cx="1176480" cy="66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7D7D7E-DEC8-DCF0-74E2-19A990E27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2418" y="2175924"/>
                <a:ext cx="11941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9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FnOnce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14:cNvPr>
              <p14:cNvContentPartPr/>
              <p14:nvPr/>
            </p14:nvContentPartPr>
            <p14:xfrm>
              <a:off x="4148178" y="2213724"/>
              <a:ext cx="360360" cy="435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B32E40-B78B-06C1-E052-6727C7B17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538" y="2204724"/>
                <a:ext cx="378000" cy="4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0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2EFF-77A0-FCA2-E00D-69F4072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CE289-7191-DF04-3ED4-7478C04D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97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A652A0-6E54-C9CC-9E68-53D6DD2B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32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4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EB04-32B3-2D85-E1C8-03CAE33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B011-E98F-DCE7-B7F5-F3F45E3B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error[E0505]: cannot move out of `a` because it is borrowed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6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AD62-C74B-3F2A-609C-386859D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trait call and mutation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A461-1A91-16EF-3E7A-E1A6AF6F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/>
              <a:t>first_class_by_ref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error[E0525]: expected a closure that implements the `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` trait, but this closure only implements `</a:t>
            </a:r>
            <a:r>
              <a:rPr lang="en-US" dirty="0" err="1">
                <a:solidFill>
                  <a:srgbClr val="FF0000"/>
                </a:solidFill>
              </a:rPr>
              <a:t>FnMut</a:t>
            </a:r>
            <a:r>
              <a:rPr lang="en-US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8A39F-2C3A-285A-5E5E-E3F55A8319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first_class_by_ref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6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9910-AEB1-8AAB-C1BC-B092BD64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07D3C-7AB2-3D8B-58E2-9BD02E32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14:cNvPr>
              <p14:cNvContentPartPr/>
              <p14:nvPr/>
            </p14:nvContentPartPr>
            <p14:xfrm>
              <a:off x="2860818" y="2092764"/>
              <a:ext cx="1889640" cy="88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A75C69-FA59-44AF-36CD-653E7A4B22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818" y="2084124"/>
                <a:ext cx="190728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3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830308-97EF-80AF-5DBD-E442A43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FnMut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7A5FF4-894D-5CC4-E3E8-A7E860455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||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World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18C1DE-9352-9681-43D0-C656EB36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89834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first_class_by_mutref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&gt; Hi World 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World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780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7494C6-A837-CADF-BAF7-4E4AA340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relation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320B4-938B-2244-A596-3AF711F5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0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endParaRPr lang="en-US" dirty="0"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FnMut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endParaRPr lang="en-US" dirty="0"/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::Output;</a:t>
            </a:r>
          </a:p>
        </p:txBody>
      </p:sp>
    </p:spTree>
    <p:extLst>
      <p:ext uri="{BB962C8B-B14F-4D97-AF65-F5344CB8AC3E}">
        <p14:creationId xmlns:p14="http://schemas.microsoft.com/office/powerpoint/2010/main" val="310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E4D3-B943-38EE-4731-9160B43E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FnOnce</a:t>
            </a:r>
            <a:r>
              <a:rPr lang="en-US" dirty="0"/>
              <a:t> declared </a:t>
            </a:r>
            <a:r>
              <a:rPr lang="en-US" dirty="0" err="1"/>
              <a:t>call_once</a:t>
            </a:r>
            <a:r>
              <a:rPr lang="en-US" dirty="0"/>
              <a:t> only?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99F5-F180-62B3-575C-906CAB6DD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|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first_class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1481E1A-7769-B549-3563-BCCE9EF3F4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call_once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C9BB7-12C8-08F1-CD7D-485C21CBA888}"/>
              </a:ext>
            </a:extLst>
          </p:cNvPr>
          <p:cNvGrpSpPr/>
          <p:nvPr/>
        </p:nvGrpSpPr>
        <p:grpSpPr>
          <a:xfrm>
            <a:off x="1577390" y="1465551"/>
            <a:ext cx="3727080" cy="958680"/>
            <a:chOff x="1577390" y="1465551"/>
            <a:chExt cx="3727080" cy="9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14:cNvPr>
                <p14:cNvContentPartPr/>
                <p14:nvPr/>
              </p14:nvContentPartPr>
              <p14:xfrm>
                <a:off x="1577390" y="1576431"/>
                <a:ext cx="3558600" cy="847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6EED3B-7F9F-789E-C39C-4CD047E6DE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8390" y="1567791"/>
                  <a:ext cx="357624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14:cNvPr>
                <p14:cNvContentPartPr/>
                <p14:nvPr/>
              </p14:nvContentPartPr>
              <p14:xfrm>
                <a:off x="4610750" y="1465551"/>
                <a:ext cx="205920" cy="132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B99DB4-D2EF-011F-0FFD-0CA4884428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1750" y="1456911"/>
                  <a:ext cx="223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14:cNvPr>
                <p14:cNvContentPartPr/>
                <p14:nvPr/>
              </p14:nvContentPartPr>
              <p14:xfrm>
                <a:off x="4926110" y="1544751"/>
                <a:ext cx="80640" cy="12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7DD3B3-8589-4E85-886B-108D71C4A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17470" y="1535751"/>
                  <a:ext cx="9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14:cNvPr>
                <p14:cNvContentPartPr/>
                <p14:nvPr/>
              </p14:nvContentPartPr>
              <p14:xfrm>
                <a:off x="5057510" y="1564191"/>
                <a:ext cx="106920" cy="137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16B167F-2AAD-3A97-E3C4-4B9EE1E34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8510" y="1555191"/>
                  <a:ext cx="124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14:cNvPr>
                <p14:cNvContentPartPr/>
                <p14:nvPr/>
              </p14:nvContentPartPr>
              <p14:xfrm>
                <a:off x="5159750" y="1662831"/>
                <a:ext cx="14472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4493C7-BBC0-8894-35A4-30422BA704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1110" y="1654191"/>
                  <a:ext cx="1623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447418-CD7F-965D-2D6B-AA59F8B87C4E}"/>
              </a:ext>
            </a:extLst>
          </p:cNvPr>
          <p:cNvGrpSpPr/>
          <p:nvPr/>
        </p:nvGrpSpPr>
        <p:grpSpPr>
          <a:xfrm>
            <a:off x="2462630" y="4831551"/>
            <a:ext cx="1771920" cy="216000"/>
            <a:chOff x="2462630" y="4831551"/>
            <a:chExt cx="177192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14:cNvPr>
                <p14:cNvContentPartPr/>
                <p14:nvPr/>
              </p14:nvContentPartPr>
              <p14:xfrm>
                <a:off x="2462630" y="4831551"/>
                <a:ext cx="1771920" cy="21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5CDB25-570B-C899-992E-AE62F19975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3630" y="4822551"/>
                  <a:ext cx="1789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14:cNvPr>
                <p14:cNvContentPartPr/>
                <p14:nvPr/>
              </p14:nvContentPartPr>
              <p14:xfrm>
                <a:off x="2933870" y="4877631"/>
                <a:ext cx="175320" cy="85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383074-B186-F482-5110-284AEA7405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4870" y="4868631"/>
                  <a:ext cx="192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14:cNvPr>
                <p14:cNvContentPartPr/>
                <p14:nvPr/>
              </p14:nvContentPartPr>
              <p14:xfrm>
                <a:off x="3163550" y="4874391"/>
                <a:ext cx="118080" cy="9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3D758C-9429-B564-6215-2F4592F15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4910" y="4865751"/>
                  <a:ext cx="13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14:cNvPr>
                <p14:cNvContentPartPr/>
                <p14:nvPr/>
              </p14:nvContentPartPr>
              <p14:xfrm>
                <a:off x="3353990" y="4883751"/>
                <a:ext cx="84240" cy="8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C813D1-9109-425C-7918-5D5234F852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4990" y="4875111"/>
                  <a:ext cx="10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14:cNvPr>
                <p14:cNvContentPartPr/>
                <p14:nvPr/>
              </p14:nvContentPartPr>
              <p14:xfrm>
                <a:off x="3440750" y="4886991"/>
                <a:ext cx="131400" cy="10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8CA8B5-348E-EA0B-A035-43F6D7F2BF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32110" y="4878351"/>
                  <a:ext cx="1490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14:cNvPr>
              <p14:cNvContentPartPr/>
              <p14:nvPr/>
            </p14:nvContentPartPr>
            <p14:xfrm>
              <a:off x="8073230" y="1665351"/>
              <a:ext cx="776880" cy="675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634460-C52C-9F0C-18F4-734FDC9527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4230" y="1656351"/>
                <a:ext cx="79452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8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41AE-D7F3-B258-9814-AAE45F80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Discriminated union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CCCA29-9D06-1292-B91D-DF1745E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union data structure that holds various objects, with one of the objects identified directly by a discriminant. (</a:t>
            </a:r>
            <a:r>
              <a:rPr lang="en-US" dirty="0" err="1"/>
              <a:t>ibm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5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A991-43AB-8EE9-6F35-8F35C130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5304-17DD-7BAB-E281-8C8DE2B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E0DFC7-C0B6-6161-421B-00AFB4372078}"/>
              </a:ext>
            </a:extLst>
          </p:cNvPr>
          <p:cNvGrpSpPr/>
          <p:nvPr/>
        </p:nvGrpSpPr>
        <p:grpSpPr>
          <a:xfrm>
            <a:off x="5646830" y="1754631"/>
            <a:ext cx="4213440" cy="3593880"/>
            <a:chOff x="5646830" y="1754631"/>
            <a:chExt cx="4213440" cy="35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14:cNvPr>
                <p14:cNvContentPartPr/>
                <p14:nvPr/>
              </p14:nvContentPartPr>
              <p14:xfrm>
                <a:off x="5646830" y="1754631"/>
                <a:ext cx="4213440" cy="3593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E62B8D-4650-9406-467C-5D9321B702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7830" y="1745991"/>
                  <a:ext cx="4231080" cy="36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14:cNvPr>
                <p14:cNvContentPartPr/>
                <p14:nvPr/>
              </p14:nvContentPartPr>
              <p14:xfrm>
                <a:off x="5915390" y="2370231"/>
                <a:ext cx="3634560" cy="7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CE24B3-248D-B572-01D0-824371516B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6390" y="2361231"/>
                  <a:ext cx="3652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14:cNvPr>
                <p14:cNvContentPartPr/>
                <p14:nvPr/>
              </p14:nvContentPartPr>
              <p14:xfrm>
                <a:off x="6110150" y="1997631"/>
                <a:ext cx="174600" cy="186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8A4B69-E56D-BF45-C37C-FF90F6FB0D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1510" y="1988991"/>
                  <a:ext cx="19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14:cNvPr>
                <p14:cNvContentPartPr/>
                <p14:nvPr/>
              </p14:nvContentPartPr>
              <p14:xfrm>
                <a:off x="6361430" y="2002671"/>
                <a:ext cx="218520" cy="18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174592-5EA8-9C60-F230-9B66D817A2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2790" y="1993671"/>
                  <a:ext cx="23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14:cNvPr>
                <p14:cNvContentPartPr/>
                <p14:nvPr/>
              </p14:nvContentPartPr>
              <p14:xfrm>
                <a:off x="6733670" y="2049831"/>
                <a:ext cx="18720" cy="19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C751B7-8787-A11B-060C-1F9044E58E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24670" y="2040831"/>
                  <a:ext cx="36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14:cNvPr>
                <p14:cNvContentPartPr/>
                <p14:nvPr/>
              </p14:nvContentPartPr>
              <p14:xfrm>
                <a:off x="6768950" y="2053431"/>
                <a:ext cx="103680" cy="19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D02524-BFF1-4282-7507-C4AD6F2AA0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0310" y="2044791"/>
                  <a:ext cx="121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14:cNvPr>
                <p14:cNvContentPartPr/>
                <p14:nvPr/>
              </p14:nvContentPartPr>
              <p14:xfrm>
                <a:off x="7037870" y="2088711"/>
                <a:ext cx="360" cy="15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0D0E1A-139C-FC28-9A29-6CE84D5A7C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28870" y="2079711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14:cNvPr>
                <p14:cNvContentPartPr/>
                <p14:nvPr/>
              </p14:nvContentPartPr>
              <p14:xfrm>
                <a:off x="7048310" y="2049471"/>
                <a:ext cx="146520" cy="23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D0E481-975D-43B0-24F8-BD553324E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9670" y="2040831"/>
                  <a:ext cx="164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14:cNvPr>
                <p14:cNvContentPartPr/>
                <p14:nvPr/>
              </p14:nvContentPartPr>
              <p14:xfrm>
                <a:off x="7371590" y="2100231"/>
                <a:ext cx="187920" cy="19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D31C53-7CA4-A537-3791-4570DF5DA4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2590" y="2091591"/>
                  <a:ext cx="205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14:cNvPr>
                <p14:cNvContentPartPr/>
                <p14:nvPr/>
              </p14:nvContentPartPr>
              <p14:xfrm>
                <a:off x="7621790" y="2123631"/>
                <a:ext cx="36000" cy="219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5669E2-489C-0B2B-57BB-33DC0BF02E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12790" y="2114631"/>
                  <a:ext cx="53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14:cNvPr>
                <p14:cNvContentPartPr/>
                <p14:nvPr/>
              </p14:nvContentPartPr>
              <p14:xfrm>
                <a:off x="7666430" y="2041191"/>
                <a:ext cx="337680" cy="28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DCEADE-4BE0-6DA4-3A41-96E29E594A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7430" y="2032191"/>
                  <a:ext cx="35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14:cNvPr>
                <p14:cNvContentPartPr/>
                <p14:nvPr/>
              </p14:nvContentPartPr>
              <p14:xfrm>
                <a:off x="8060270" y="2097351"/>
                <a:ext cx="98640" cy="26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7A8019-7971-5ADF-AC62-E561C913C6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1270" y="2088351"/>
                  <a:ext cx="116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14:cNvPr>
                <p14:cNvContentPartPr/>
                <p14:nvPr/>
              </p14:nvContentPartPr>
              <p14:xfrm>
                <a:off x="7986830" y="2213271"/>
                <a:ext cx="163080" cy="1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DAD286-4BE8-BD48-2D69-71C59194D0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8190" y="2204271"/>
                  <a:ext cx="18072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01E836-C422-E1B6-9E17-3C07E60DC230}"/>
              </a:ext>
            </a:extLst>
          </p:cNvPr>
          <p:cNvGrpSpPr/>
          <p:nvPr/>
        </p:nvGrpSpPr>
        <p:grpSpPr>
          <a:xfrm>
            <a:off x="5945630" y="2689191"/>
            <a:ext cx="2571840" cy="1514880"/>
            <a:chOff x="5945630" y="2689191"/>
            <a:chExt cx="2571840" cy="15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14:cNvPr>
                <p14:cNvContentPartPr/>
                <p14:nvPr/>
              </p14:nvContentPartPr>
              <p14:xfrm>
                <a:off x="5945630" y="2689191"/>
                <a:ext cx="579240" cy="37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24D2F8-9517-4502-A349-510CEA7AE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6630" y="2680191"/>
                  <a:ext cx="596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14:cNvPr>
                <p14:cNvContentPartPr/>
                <p14:nvPr/>
              </p14:nvContentPartPr>
              <p14:xfrm>
                <a:off x="6227510" y="2703591"/>
                <a:ext cx="596880" cy="408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AF811-BF65-4173-807F-6E5342651B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8510" y="2694591"/>
                  <a:ext cx="6145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14:cNvPr>
                <p14:cNvContentPartPr/>
                <p14:nvPr/>
              </p14:nvContentPartPr>
              <p14:xfrm>
                <a:off x="6435230" y="2920311"/>
                <a:ext cx="557640" cy="356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7DBF41-B251-BBFB-D62D-D29791C6E9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6590" y="2911671"/>
                  <a:ext cx="575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14:cNvPr>
                <p14:cNvContentPartPr/>
                <p14:nvPr/>
              </p14:nvContentPartPr>
              <p14:xfrm>
                <a:off x="6673550" y="3122271"/>
                <a:ext cx="630720" cy="379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0A192A-0C24-27AA-30A8-49FEC21DA3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4910" y="3113271"/>
                  <a:ext cx="6483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14:cNvPr>
                <p14:cNvContentPartPr/>
                <p14:nvPr/>
              </p14:nvContentPartPr>
              <p14:xfrm>
                <a:off x="6903230" y="3220551"/>
                <a:ext cx="641160" cy="415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224F4D-0E40-01D0-49C2-24587585E5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4590" y="3211911"/>
                  <a:ext cx="658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14:cNvPr>
                <p14:cNvContentPartPr/>
                <p14:nvPr/>
              </p14:nvContentPartPr>
              <p14:xfrm>
                <a:off x="7119950" y="3660471"/>
                <a:ext cx="588600" cy="27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09ED12-C6D8-8205-84AB-9BB9A3835F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1310" y="3651471"/>
                  <a:ext cx="606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14:cNvPr>
                <p14:cNvContentPartPr/>
                <p14:nvPr/>
              </p14:nvContentPartPr>
              <p14:xfrm>
                <a:off x="7774430" y="3877911"/>
                <a:ext cx="743040" cy="326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998777-6AB9-20BF-6E52-DA7126CEB1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5430" y="3868911"/>
                  <a:ext cx="76068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515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6452-6D1D-C843-4D96-22F4C636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4772-588E-CF11-FC00-F17BDB46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bribe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error[E0573]: expected type, found variant `Employee::Director`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308-55B8-4CF6-79CE-E7B4BAA5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and Pattern Matching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33F7-240B-DCEE-2D8E-959FFD33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CE65-88B8-F5BE-0614-A9B15F1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a union of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681-7A7C-7F55-2E0B-90207ED3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548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</a:t>
            </a:r>
            <a:br>
              <a:rPr lang="en-US" i="1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3ED7-7077-A25E-4BC7-3694CBDB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79" y="1825625"/>
            <a:ext cx="54599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width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077-1C1D-74C9-7416-8B2A60CE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0A2-9D24-6FCB-A3E3-7701C92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employee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age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(_)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Laborer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_) =&gt; {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height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Supervisor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School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Degree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University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/>
              <a:t>Employee::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2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C04-4AAC-3060-78B0-684FA0D8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instantiate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E34E-F48E-1593-CA96-2EB84C67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Cashier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effectLst/>
                <a:latin typeface="JetBrains Mono"/>
              </a:rPr>
              <a:t>Maria"</a:t>
            </a:r>
            <a:r>
              <a:rPr lang="en-US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Director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9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9F42-FE9B-C94E-4C5E-1220AEC0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637E-A796-46FD-EC1A-1D48B94D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77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BAE-23D4-C8F7-15D8-31A63EEE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2A9A-A417-B915-10BB-446B46E4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2107-D3E3-6CD9-008D-3435D03D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Option by ref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C289F-E648-AD80-006C-1323EC442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visit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visit(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CC916-011D-4E8C-2383-0592B5DF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16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(node: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node.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visit_ref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"Done"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14:cNvPr>
              <p14:cNvContentPartPr/>
              <p14:nvPr/>
            </p14:nvContentPartPr>
            <p14:xfrm>
              <a:off x="7409058" y="2583804"/>
              <a:ext cx="579960" cy="50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FD209B-6A1F-B3D4-1FDC-921C68B23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0058" y="2574804"/>
                <a:ext cx="59760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0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3454</Words>
  <Application>Microsoft Office PowerPoint</Application>
  <PresentationFormat>Widescreen</PresentationFormat>
  <Paragraphs>322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OOP/FP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Drop aka destructor</vt:lpstr>
      <vt:lpstr>impl Drop</vt:lpstr>
      <vt:lpstr>Drop trait vs drop function</vt:lpstr>
      <vt:lpstr>To drop or not to drop</vt:lpstr>
      <vt:lpstr>mem::forget()</vt:lpstr>
      <vt:lpstr>Drop order</vt:lpstr>
      <vt:lpstr>Self references and drop</vt:lpstr>
      <vt:lpstr>Functional Programming</vt:lpstr>
      <vt:lpstr>fn pointer</vt:lpstr>
      <vt:lpstr>fn pointer</vt:lpstr>
      <vt:lpstr>Lambda syntax</vt:lpstr>
      <vt:lpstr>Closure</vt:lpstr>
      <vt:lpstr>Closure is a trait impl</vt:lpstr>
      <vt:lpstr>FnOnce trait</vt:lpstr>
      <vt:lpstr>Fn trait</vt:lpstr>
      <vt:lpstr>Fn trait call</vt:lpstr>
      <vt:lpstr>Fn trait call</vt:lpstr>
      <vt:lpstr>Fn trait call</vt:lpstr>
      <vt:lpstr>Fn trait call and mutation</vt:lpstr>
      <vt:lpstr>FnMut trait</vt:lpstr>
      <vt:lpstr>FnMut trait</vt:lpstr>
      <vt:lpstr>Traits relation</vt:lpstr>
      <vt:lpstr>Why FnOnce declared call_once only?</vt:lpstr>
      <vt:lpstr> Discriminated union</vt:lpstr>
      <vt:lpstr>Enum a union of structs</vt:lpstr>
      <vt:lpstr>Enum impl</vt:lpstr>
      <vt:lpstr>Enum and Pattern Matching</vt:lpstr>
      <vt:lpstr>Enum a union of structs</vt:lpstr>
      <vt:lpstr>Pattern Matching</vt:lpstr>
      <vt:lpstr>Enum instantiate</vt:lpstr>
      <vt:lpstr>Option</vt:lpstr>
      <vt:lpstr>Use Option</vt:lpstr>
      <vt:lpstr>Use Option by ref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170</cp:revision>
  <dcterms:created xsi:type="dcterms:W3CDTF">2023-02-05T11:10:09Z</dcterms:created>
  <dcterms:modified xsi:type="dcterms:W3CDTF">2023-03-03T21:11:26Z</dcterms:modified>
</cp:coreProperties>
</file>