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258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306"/>
            <p14:sldId id="307"/>
          </p14:sldIdLst>
        </p14:section>
        <p14:section name="Error Handling" id="{8F8D4F5C-E069-4925-8D8C-57840FE03CC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3"/>
            <p14:sldId id="275"/>
            <p14:sldId id="276"/>
          </p14:sldIdLst>
        </p14:section>
        <p14:section name="Coercion" id="{6CEB32CD-B352-437D-94C5-A2BC2D598DED}">
          <p14:sldIdLst>
            <p14:sldId id="277"/>
            <p14:sldId id="278"/>
            <p14:sldId id="279"/>
            <p14:sldId id="280"/>
          </p14:sldIdLst>
        </p14:section>
        <p14:section name="Static" id="{8BC4304B-81B3-471F-9CFF-9587A9EB98C7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5"/>
            <p14:sldId id="296"/>
            <p14:sldId id="297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23:39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11007 9349 0,'61'-27'31,"10"-8"-16,291-80 17,-195 80-17,54-9 1,-63 44 0,151 0-1,-141 9 1,17 8-1,44 27 1,221 0 0,-124-26-1,-141-18 1,142 27 0,8 17 15,-247-44-31,185 17 15,-158 1 1,44 26 0,176 35 15,-220-43-15,43-19-1,-96 1 1,9-18-1,-62 0 1,-9 9 0</inkml:trace>
  <inkml:trace contextRef="#ctx0" brushRef="#br0" timeOffset="1283.12">19835 9437 0,'18'0'16,"-10"-18"-16,89-26 15,-53 26 1,71-8 0,-35-9-16,96-18 15,141-35 1,-43 26-1,264 44 1,-133 18 0,-78 0-1,-1-26 1,18 35 0,-9 35-1,-26 70 1,97 116 15,-283-160-15,-61-26-1,-9-8 1,-27-28 15,27 28-15,-26-10-1,-1 18 1,0-35 0,1 9-1,-27-10 1</inkml:trace>
  <inkml:trace contextRef="#ctx0" brushRef="#br0" timeOffset="2474.73">4401 11650 0,'79'0'47,"-17"0"-31,114 0 0,10 0-1,87 0 1,-70 0 15,-115 0-31,53 0 16,-44-35-1,-70 18-15,52-19 32,-53 10-1</inkml:trace>
  <inkml:trace contextRef="#ctx0" brushRef="#br0" timeOffset="4148.29">15443 11562 0,'9'0'31,"-1"18"-31,54 8 16,88 45-1,-35-36 1,141 53 0,740 151 15,-608-195-15,256 0 15,212-71-16,-460-17 1,-43 18 0,159-18-1,-186 0 1,-44-1 15,-61-34-15,-71 8-1,-124 54-15,80-36 16,-44 9 0,79-18 15,-88 18-15,-27 35-1,9-17 1,10 17-1,-10-9 1,-18 18 0</inkml:trace>
  <inkml:trace contextRef="#ctx0" brushRef="#br0" timeOffset="5534.98">24342 11642 0,'8'0'31,"54"0"-15,123 35 0,27 0-1,414 18 1,-273-53 0,35 18-1,-141 8 1,758-8 15,-652-18-15,-53 0-1,115-35 1,-45-1 15,-149 36-15,-63-17-1,-17-19 1,27-17 0,-142 18-16,80-18 15,-44 9 1,79-44 0,9 0-1,-27 0 1,-43 44-1,26-18 17,-36 35-17,-61 27 17,-9-9-17</inkml:trace>
  <inkml:trace contextRef="#ctx0" brushRef="#br0" timeOffset="25288.99">3598 10433 0,'9'0'32,"106"0"-17,79 0 1,167 0 0,-184 0-1,52 0 1,-35 18-1,-35 8 1,35 27 0,-53-17-1,0-19 1,0 1 0,18-9-1,123 8 16,-167-17-15,-18 0 0,-27 0-1,160-8 1,-98-10 15,71 0-15,-88 1-1,34 17 1,257-36 0,-256 36-1,-18-17 1,-35-1 0,36 0-1,-124 18 1</inkml:trace>
  <inkml:trace contextRef="#ctx0" brushRef="#br0" timeOffset="26805.02">6747 11368 0,'18'0'46,"8"0"-46,89 9 32,-1 26-32,71 1 15,424 43 17,-494-79-17,273 44 1,26 9-1,-79-9 1,-149-26 0,175 8-1,-167-8 1,124-18 0,-107 0-1,89 0 1,-238 0-16,97 0 15,-45 0 1,27 0 0,18 0-1,115-9 1,114-26 31,-291 17-32,70-17 1,-70 8 0,-44 27-1,27-17 1,-54 17 0,27-18-1,-44 9 1,8-8-1,-8 17 17</inkml:trace>
  <inkml:trace contextRef="#ctx0" brushRef="#br0" timeOffset="28566.26">8670 9472 0,'-27'0'16,"54"0"-16,-107 0 0,-35 27 15,36 17 1,-18 79 0,62 18-1,79 27 1,318 132 15,-124-195-15,-71-52-1,-8-53 1,-44-17 0,-18-71-1,17-54 1,-70 19 15,-44-53-15,-53 52-1,-26 62 1,0 27 0,-27 26-1,26 9 1,45 0 0,18 18-1</inkml:trace>
  <inkml:trace contextRef="#ctx0" brushRef="#br0" timeOffset="29948.38">17833 9948 0,'-79'53'15,"158"-106"-15,-185 124 16,80-27 0,26-9-1,-18-17-15,18 8 16,18-17-1,176 9 17,8-18-17,-131 0 1,-27 0 15,-9 0-15,-17 0-1,-18-9 1,27-44 0,-1-26-1,-8-1 1,-18-17 0,0 71-1,0 8 1,-27 18-1,1-9 1,-80 18 0,-53 71 31,115-54-32</inkml:trace>
  <inkml:trace contextRef="#ctx0" brushRef="#br0" timeOffset="37725.56">13150 13917 0,'9'0'63,"17"0"-48,53 0 1,-26 0 0,88 35-1,-96-35-15,228 53 31,-158-35-15,167 26 0,27-26-1,-98-1 1,142 10 0,-221-10 15,18 1-16,-62-18 1,9 9 0,115 17-1,-53-8 1,61-18 0,10 18-1,-116-18 1,-26 0-1,221 26 17,-274-26-17,27 0 17,-27 0-17,-8 0 1</inkml:trace>
  <inkml:trace contextRef="#ctx0" brushRef="#br0" timeOffset="48848.63">10513 14111 0,'9'0'31,"-1"0"-15,28 0-16,78-9 16,98 9 15,-53 0-16,-9 0 1,-53 0 0,0 0-1,-71 0-15,27 0 16,-44 0 0</inkml:trace>
  <inkml:trace contextRef="#ctx0" brushRef="#br0" timeOffset="50098.13">13291 12929 0,'0'0'0,"53"18"15,388 335 32,-88-168-31,43 9-1,-210-123-15,43 34 16,62 19 0,-88-18-1,0-27 1,-142-53 0,-87-26 30,-89-26-30</inkml:trace>
  <inkml:trace contextRef="#ctx0" brushRef="#br0" timeOffset="50594.67">13899 14155 0,'18'-17'78,"502"-248"-62,221-35 15,-97 141-16,-282 62 1,-80 36 0,-194 43-16,-9 18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39:55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15090 13485 0,'-9'9'63,"9"8"-63,-61 27 15,16 36 17,-16-1-17,8-26-15,-27 27 16,-8-1 0,62-53-1,17-26 1</inkml:trace>
  <inkml:trace contextRef="#ctx0" brushRef="#br0" timeOffset="2143.67">2320 9296 0,'44'0'31,"17"-9"-31,54 9 15,238 0 17,-239 0-17,213 9 1,599 158 15,-265-70-15,-255-97-1,238 18 1,-521-18-16,230 0 16,167 0-1,-193 0 1,-19-27 0,-96-8-1,-133 0 1,-43 8-1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50:03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7126 12629 0</inkml:trace>
  <inkml:trace contextRef="#ctx0" brushRef="#br0" timeOffset="582.59">7258 8352 0</inkml:trace>
  <inkml:trace contextRef="#ctx0" brushRef="#br0" timeOffset="3421.21">3581 10134 0,'-9'0'63,"-35"26"-47,26 9-16,-26-8 31,-9 8-16,9 27 1,-35-9 0,35 8-1,26-34 1,18-1-16,-9 1 16,9 26-1,18 158 16,35-87-15,8-45 0,-8-17-1,-17-18 17,34 0-17,-8-17 1,-27-10-1,45 10 1,-28-10 0,142 36-1,-79-17 1,88-1 0,-71 0-1,9-17 1,389 61 15,-310-61-15,-17-9-1,97 8 1,-194-17 0,79 18 15,-88-1-16,62 1 1,52 0 0,-79-1-1,115-17 1,36 0 0,-107 0-1,-35 0 1,18 0-1,158 18 17,-70-18-17,-106-35 17,-79-1-32,-9 10 31,0 0-16,-27-10 1,-8-8 0,35-106-1,-35 62 1,-18-35 0,0-36-1,0 44 1,-27 18-1,-35-53 1,1-26 15,-54 70 1,-52 44-1,34 27-16,-34-27 1,-1 9 0,-158-44-1,211 80 1,-158-54 0,79 36-1,-27 0 1,151 17-16,-177-26 15,114 44 1,1 0 0,-221 0 31,195 26-32,-169 18 1,133-26-1,0 0 1,62-1 0,53 1-1,-1-18 1,27 9 0,-26-9-1,-27 17 1,-17-17-1,34 0 1,10 18 0,8-18-1,36 9 32,0-9-16,17 0-15,9 0 0,9 18-1,-17-18 1,-63 0 0,45 8-1,-27-8 1,10 0-1,-134 18 1,160-18 0,-9 0-16,-1 0 15,19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44:17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7567 1861 0,'-9'0'63,"-8"0"-48,-19 18 1,19 8 0,-19 18-1,-8-9 1,18 36-1,-36 35 1,-8-9 0,-27 70-1,79-123-15,-26 36 16,9 17 0,8-18-1,9 1 16,-17 219 1,35-202-17,0 18 1,9 88 0,26-44-1,1 8 1,25 1-1,-17-89 1,18 36 0,-18-80-1,27 27 1,-27-36 0,0 1-1,18-1 16,-18-8-15,53-27 15,-62-17-15,-8 8 0,52-105-1,-9 17 1,45-62-1,-62 89 1,9 17 0,17-26-1,-26-9 1,53-115 0,-53 45-1,-18-1 1,9 9 15,-26-167 0,-18 176-15,17-9 0,-17-35-1,0 124 1,-8-63-1,-28 19 1,-8 34 0,-17 19-1,-19-19 1,36 54 0,18-10-1,-36 1 16,9 9-15,0 8 0,0 18-1,-185 9 17,176 9-17,18-1 1,27-8-1,-28 0 17,19 8-32,17-8 15,-8-9 1,-1 27 0,-26 26-1,17-27 16,19 1-15,8-19 15</inkml:trace>
  <inkml:trace contextRef="#ctx0" brushRef="#br0" timeOffset="17302.99">12453 8158 0,'9'0'78,"44"0"-63,-36-9-15,19 9 16,8-17 0,44-10-1,124-35 16,-71 45-15,0-19 0,18 36-1,-45-8 1,-26-10-16,9 18 16,-17-18-1,-71 18 1</inkml:trace>
  <inkml:trace contextRef="#ctx0" brushRef="#br0" timeOffset="18210.75">8017 14552 0,'-9'0'0</inkml:trace>
  <inkml:trace contextRef="#ctx0" brushRef="#br0" timeOffset="20259.48">7576 12815 0,'-18'17'16,"18"-8"-1,-9 35-15,9 9 16,142 176 31,25-176-32,-8-44 1,-53-9 0,8 0-1,36-17 1,71-45-1,-98 27 1,45-27 0,-27-9-1,-9-17 1,-70 17 0,26-52-1,-35 0 16,18-142-15,-54 133 0,1-124 15,-27 71-15,-70 35-1,-9 44 1,26 44-1,0 27 1,-9 8 0,54 27-1,-63-17 1,-61 17 0,9 0-1,-53-9 1,61-17 15,27 8-15,-141 0 15,124 18-15,34 9-1,27 9 1,27-18-1,-27 9 1,0 35 15,-9 9-15,36-36-16,-71 63 16,0-36-1,53 9 16,-18-9-15,-26 61 0,8-16-1,72-45 1,-10 123 15,18 107-15,0-160-1,0-61 1,0 27 0,0 8-1,35 62 1,0-88 0,-17-1-1,9-8 16,-1 35-15,-8-52 0,8-10-1,27 36 1,26-9 15,-26-44-15,-26-9-1,-1 17 1,27-8 0,0 9-1,26-18 1,1 17 0,43-17-1,-52 0 16,-9 0-15,-54 0 0,10 0-1,-9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48:23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7029 9710 0,'0'9'62,"0"9"-46,-18 70-1,-105 106 1,-80 97 0,9-53-1,0-26 1,53-89-1,88-96 1</inkml:trace>
  <inkml:trace contextRef="#ctx0" brushRef="#br0" timeOffset="2417.33">4013 6941 0,'0'0'0,"-97"0"16,53 0-16,-97 9 16,-45 44-1,89-36 17,-105 63-17,-301 149 1,185-70-1,-8 70 1,-397 626 15,564-537-15,-123 343 0,8 257-1,204-442 1,43 115-1,98-203 1,79 26 0,88-8-1,71-53 1,44-18 15,-142-150-15,27-8-1,36-1 1,202 44 0,-141-78-1,820 175 32,-467-211-47,88 17 16,-273-52-1,855 176 1,-529-132 0,106-36-1,-388-79 17,9-71-17,26-114 1,-27-44-1,107-124 1,-124 62 0,-185 106-1,-203 88 1,132-150 15,-132 9-15,79-327-1,-106 80 1,-52-282 0,-71 414 15,0 150-15,-53-70-1,-79-80 1,0 89-1,-18 25 1,-53-52 0,-194-255-1,141 246 1,-70 17 0,-300-184 15,61 132-16,230 194 1,-132 26 0,184 45-1,-228 26 17,352 17-32,-141-8 15,-167-98 1,123 19-1,-71-10 1,195 63 0,-195-10-1,195 36 1,-265-9 0,397 44-1,-486-27 16,389 27-15,-168-44 0,62-9-1,80 27 17,-151 8-17,150 18 1,-35 0-1,133 0 1,61 0 0,-44 0-1,-44 35 1,-27-8 0,1 8-1,70 0 1,17-35 15,10 9-15,34-9-1,28 0 17</inkml:trace>
  <inkml:trace contextRef="#ctx0" brushRef="#br0" timeOffset="6360.86">4842 9878 0,'0'26'0,"-9"18"31,-17-35-31,17 9 32,9-9-17,0 8 1,26 10-1,10-27 1,34 26 0,-8-8-1,114 70 1,-79-17 0,141 61-1,-185-97-15,-9-17 16,186 246 15,-107-43 0,-17-98-31,-62-79 32,-17-26-17</inkml:trace>
  <inkml:trace contextRef="#ctx0" brushRef="#br0" timeOffset="7149.91">7003 10672 0,'0'-18'0,"-36"-9"31,-96 19-15,0 8 0,-36 26-1,-61 18 1,0-9 0,26-8-16,-27-27 15,72 9 1,-116 8-1,107 27 1,61 177 31,79-9-31,27-36-1,53 53 1,62-43-1,53 25 1,79 1 0,-18-80-1,397-61 1,-264-89 0,-1-70-1,-17-27 1,-53-26-1,-159 53 1,27-97 0,-71-512 31,-282 274-32,9 264 1,-106 27-1,-44 61 1,97 71 0,141 9-16,53 8 0</inkml:trace>
  <inkml:trace contextRef="#ctx0" brushRef="#br0" timeOffset="8423.64">9834 12585 0,'0'0'0,"-247"-17"15,97 17-15,-62 9 16,18 26 0,79 0-1,-8 36 17,-9 70-17,43 88 16,89-53-15,89 133 0,25-88-1,80-36 1,44-44 0,-61-44-1,352 141 1,115-97 15,-238-114-31,-80-27 16,300 0-1,-123-18 17,52 0-17,-202-26 1,176-159 15,-317 9-15,-124 27-1,-26-1 1,-36-79 0,-79 27-1,-44 52 1,-52-70-1,-72-9 1,-132-79 0,62 167-1,-106 36 17,-141 8-17,-61 18 1,290 35-1,97 9 17</inkml:trace>
  <inkml:trace contextRef="#ctx0" brushRef="#br0" timeOffset="193049.09">12444 9225 0,'0'0'0,"0"-9"0,-9 9 16,-61-26-1,-107 26 1,-211 0 0,-53 35-1,-61 18 1,-124-35 0,70 26-1,-123 0 16,555-18-31,-343-26 32,-309 0-1,449 18-15,-202-18-1,300 0 1,123 0-1,-79 0 1,0 0 0,-203 44-1,176-26 1,-211 35 0,202-18-1,-79 35 1,106-8 15,-35 44-15,132-53-1,-79 176 17,123-88-17,53-17 1,17-1-1,36-8 1,80 61 0,-45-52-1,-9-36 1,45 18 0,290 44-1,36-53 1,132-80 15,-141-17-15,141 0-1,9 0 1,212 53 15,-274-53-15,132-44-1,106-9 1,-326 36 0,-141 17-1,53 0 1,344 0 0,-221-27-1,-150 27 16,-61 0-15,0 0 0,-116 0-16,178-26 15,34 26 1,-61-18 0,609-158 15,-751 96-16,-69 19 1,-45-1 0,-18-26-1,-26-80 1,-9 80 0,-8 44-1,-36-18 16,-62-35-15,-35-18 0,27 54-1,-142-89 1,-176-18 0,18 45 15,88 52-16,114 9 1,-149 27 0,-203 35-1,184-26 1,37 26 0,-177 0-1,396 0 1,19 0 15,-1 0-15,18 0-1,9 9 1</inkml:trace>
  <inkml:trace contextRef="#ctx0" brushRef="#br0" timeOffset="203327.69">9878 9234 0,'26'0'32,"27"0"-32,168 0 15,-63 0 1,-25 9 0,-89-9-1</inkml:trace>
  <inkml:trace contextRef="#ctx0" brushRef="#br0" timeOffset="205661.78">17798 8969 0,'0'18'0,"-18"-9"16,0 8-1,-70 28 1,-44 34 0,17-9-1,53-8 1,36-53 0,26 18-1,44-10 1,115 1-1,61-1 17,133 28-17,-106-1 1,-88-18-16,114 36 31,-229-18-15,-8 35-1,-45 45 1,-44-27 0,-9 0-1,-97 62 1,-96 35 0,122-97-1,98-71 1,44 0 15,88 10-15,212 17-1,-1 17 1,-78-52 0,290 88 15,-502-97-16,-18 17 17,-89 36-17,-114 88 1,124-106 0,70-18-1,9-17 32,203 62-31,168 52-1,-151-44 1,9 1 0,-149-18-1,-107 70 16,-61 18-15,26-53-16,-26 106 16,71-80-1,69 36 1,213 0 0,17-54-1,239 54 1,-301-97 15,-88-18-15,-123-18-1,-9-17 1,-150 106 0,18-9-1,88-44 16,335 26-15,70 9 0,177 17-1,-220 1 1,-124-27 0,-185-52-1,8 43 16,1 18-15,26-18 0,53 18-1,-35-53 1,0 0 0,-1 18-1,98 62 1,-53-45-1,-88-35 17,-18 53-17,-44-35 1,8-9 0,36 9-1,0-27 1,106 27 15,62-1-15,79 1-1,8 0 1,-140-36 0,-106-26-1,-9 124 16,35-1-15,133 124 15,-89-185-15,0 0 0,54 43-1,-89-87-15,79 88 31,-96-62-15,-10-44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5:13:33.0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1819 826 24575,'-26'25'0,"0"-2"0,-48 34 0,56-45 0,-1-2 0,1 0 0,-2-1 0,1-1 0,-31 8 0,37-13 0,1 0 0,0-1 0,-21 1 0,-39-4 0,31 0 0,-12 1 0,-153-8 0,185 6 0,-199-12 0,189 12 0,-49-7 0,47 4 0,-43-2 0,-333 8 0,402-1 0,0-1 0,0 0 0,0-1 0,0 1 0,1-1 0,-1-1 0,-11-5 0,3 0 0,0 0 0,-15-12 0,19 12 0,1-2 0,0 1 0,1-1 0,0-1 0,0 1 0,1-2 0,1 1 0,-8-14 0,11 16 0,0-1 0,1 1 0,0-1 0,1 0 0,-1 0 0,2 0 0,-1-11 0,2-74 0,2 40 0,-2 49 0,1-1 0,0 1 0,0 0 0,1 0 0,0-1 0,0 1 0,0 0 0,1 1 0,0-1 0,0 0 0,0 1 0,6-8 0,1 1 0,0 1 0,0-1 0,1 2 0,14-11 0,-9 10 0,0 1 0,30-14 0,-9 5 0,59-28 0,-49 25 0,59-39 0,20-32 0,-115 84 0,1 1 0,0 0 0,22-10 0,40-12 0,-71 29 0,11-3 0,2 0 0,-1 1 0,0 1 0,31-1 0,9-1 0,2-1 0,86 4 0,-66 2 0,137-1 0,-194-1 0,39-7 0,-7 0 0,32 3 0,106 5 0,-175 1 0,1 0 0,0 2 0,24 6 0,-32-7 0,0 1 0,1 1 0,-1-1 0,-1 1 0,1 1 0,0-1 0,12 11 0,7 10 0,0 1 0,-2 1 0,42 59 0,-54-66 0,-1 1 0,16 35 0,-24-44 0,1 0 0,-2 0 0,0 1 0,0-1 0,-1 1 0,1 20 0,-7 105 0,2-128 0,0 1 0,0 0 0,-1 0 0,0-1 0,-1 0 0,0 0 0,-1 0 0,0 0 0,-1-1 0,-11 16 0,-2-3 0,0 0 0,-41 34 0,31-30 0,-60 48 0,62-55 0,-55 44 0,67-51 0,-2 0 0,0-1 0,-30 14 0,-8 5 0,33-16-682,-43 19-1,53-29-6143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48:40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12912 7629 0,'-18'0'16,"0"0"-1,1-9 1,-10-17 15,1 8-31,-9 9 16,-10-9 15,19 1-15,-18 8-1,-27-17 1,45 8-1,-36-26 1,-17 9 0,35 35-1,-62-9 1,79 9 0,1 0-1,8-18 1,-17 18-1,-124 0 17,80 0-1,26 0-15,-132 9-1,70-9 1,18 18-1,18-1 1,-9 10 0,61-1-1,-8 18 1,-9 9 0,35-26-1,-9 43 1,18-35-1,0 80 17,0-44-1,0-1-15,9-8-1,0-27 1,26 27-1,27 70 1,-27-52 0,-26-28-1,26-7 1,-26-19 0,18 0-1,-1-17 1,-17 9-1,26 8 17,44 1 15,-34-27-32,43 26 1,-18-26-1,-8 18 1,-9-18 0,-35 0-1,35 0 1,-18 0 0,18 0-1,0 0 1,44-9-1,-36 9-15,54-35 16,-18 26 0,53-44 31,-27 27-32,-96 8 1,-18 18-1,17-26 1,1-1 0,-19 9-1,19-8 1,-9-18 0,-1 17-1,1-8 1,-18-18-1,0-8 1,0 34 0,0-26-1,0-35 1,0 35 31,-9 35-32,-9-8 1,18-1 0,0 10-1,-17 8 1,17 0 0,0-8 15,-9 8-16,9-9 204,0 9-219,0-8 16,0-1-1,0-8 1,0 8 0,0 9-1,0-35 17,0 18-32,0-10 15,0 10 1,-18-9 15,9 17-15,9 9-1,0-9 1,0 10 0,-17-19-1,8 18 1,9-8-1,-9 8 1,-8-18 15,17 10-31,0 8 32,-9 0-17</inkml:trace>
  <inkml:trace contextRef="#ctx0" brushRef="#br0" timeOffset="9825.69">17180 8546 0,'-9'0'94,"-17"0"-94,-9 0 15,-9 0-15,-18 0 32,-70-18-17,-124 1 1,-44-27-1,-212-45 1,116-8 0,-1 9-1,-265-53 1,80 35 15,247 36-15,203 52-1,17 0 1,45 1 0,-10 17-1,-8 0 17,-44 0-17,26 0 1,35 0-1,10 0 1,-10-18 0,-8 9-1,8 9-15,62 0 16,-88-17 0,115 17 140,-9 0-125,-9-9-15,70-9-1,10-8 1,34-9 0,54-18-1,-98 35 1,-17 0-16,62 1 31,-45 8-15,19 9 15,-45-18-15,-35 18-1,-27 9 95,-8 0-95</inkml:trace>
  <inkml:trace contextRef="#ctx0" brushRef="#br0" timeOffset="12937.88">12374 7823 0,'0'17'62,"26"19"-46,-8 8 0,-1-970-1,80 1993 17,-26-1005-17,-27-27 1,-17-17-1,-19-10 1,10-951 0,-9 1904 15,-9-952-15,9-9-1</inkml:trace>
  <inkml:trace contextRef="#ctx0" brushRef="#br0" timeOffset="20521.24">6950 8246 0,'17'0'94,"19"0"-94,96-26 31,-88 17-31,35-9 16,80 1 0,-62-1-1,9 18 1,9 9 15,-36 8-15,0 1-1,27-18 1,150 0 0,-88-26 15,-124 26-15</inkml:trace>
  <inkml:trace contextRef="#ctx0" brushRef="#br0" timeOffset="31427.52">3360 8546 0,'-9'0'78,"1"0"-47,-10 0-31,9 0 0,-53-9 16,-70-8-1,-230-45 17,195 9-17,52 35 1,-26-35-1,18 0 1,17-8 0,44-1-1,36 18 1,8 35 0,36 9 62,149-53-63,18 9 1,-70 26 0,0 10 15,-62-10 0,-53 27 16,-18 0-31,-70 17-1,17 9-15,-96 9 16,-27 9-1,-18 9 1,150-35 0,62-19 77,0 10-77,18-9-16,61 44 31,-43-44-31,43 26 16,18 0 0,-27-8-1,10 25 1,-36-16-1,-18-19 1,-17-8 0</inkml:trace>
  <inkml:trace contextRef="#ctx0" brushRef="#br0" timeOffset="33182.8">8643 6209 0,'18'0'47,"8"0"-47,45 0 16,132 0 0,537 0 15,-16 0-16,-363 0 1,107 0 0,-142 0-1,353 44 1,-264 0 15,26-17-15,-1-1-1,-25-26 1,0 0 0,-133 0-1,-9-18 1,-79 18 0,80 0-1,-160 0 1,248 0 15,-71 0-15,-159 9 15,27-9-15,-106 0-1,-27 0 1,-26 9 15</inkml:trace>
  <inkml:trace contextRef="#ctx0" brushRef="#br0" timeOffset="34613.43">13891 4992 0,'-141'0'31,"282"0"-31,-318 0 0,151 0 16,-107 0-16,36 0 31,-17 9-16,-1 26 1,-88 88 0,106-17-1,0 18 1,27 17 0,34 62-1,36-89 1,0-17-1,62 18 1,123 79 0,177 53-1,-18-35 17,-53-107-17,-44-16 1,97 16-1,-274-60-15,160 16 16,8-8 0,35-9-1,107-44 1,69-35 0,-140-53-1,-53 0 1,0-18-1,-36-9 1,-35 18 0,-79-9-1,-35-35 32,-54 79-47,1-35 16,-18 0-1,0-61 1,-18 78 0,-52-105-1,-36-44 1,35 132 0,-52-71-1,79 115 1,-168-141-1,-44 71 1,-61 8 0,-71 18-1,-124-26 1,353 79-16,-361-80 31,247 62-15,-124-52-1,203 78 1,-194 10 0,176 61-1,124-26 1,26 44 0,0-18-1,45-35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49:42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17612 11395 0,'9'0'93,"18"17"-93,237 36 16,345 53 15,-486-79-15,274 8 15,-317-35-15,-72 9-1</inkml:trace>
  <inkml:trace contextRef="#ctx0" brushRef="#br0" timeOffset="4207.96">8828 11915 0,'-17'9'15,"34"-18"-15,-61 36 16,18-27-16,-27 35 16,-9 0-1,-79 44 17,62-26-17,70-9 1,-9 45-1,18-10 1,0 0 0,9 18-1,9-35 1,17 18 15,-9-19-15,1 10-1,-1-36 1,1 27 0,-1-36-1,27 27 1,9-26 0,176 79 15,71-18-16,-62-27 1,-106-25 0,132 34-1,36 18 1,149 1 15,-211-45-15,168 0-1,-27 0 1,-79-44 0,17 18-1,-167-1 1,-1 1 0,89-18-1,415-9 16,-274-35-15,-159 26 0,18-8 15,-35 8-31,-142 1 31,54 8-15,17-27-1,26-16 1,-25-19 0,25 36-1,-88 8 1,19-8 0,-72 35-16,142-79 15,-71 52 1,194-96 15,-230 79-15,1-27-1,-35 36 17,-10-9-32,-8 0 31,-9 17-31,0-88 15,0 63 1,0-10 0,0 9-1,-18-35 1,10 44 0,-28-18-1,10 9 1,-27-26-1,-53-63 17,27 98-17,-1 9 17,-43-27-17,70 45 1,-115-45-1,98 18 1,-133 0 0,88 8-1,62 19 1,-79-1 0,17 1-1,1-1 1,-1 9-1,-44-26 17,1 35-17,43 0 1,44 0 15,-61 0-15,44 0-1,-106 0 1,123 0 0,-79 0-1,-35 0 1,9 0 0,-106 0-1,193 0 1,-43 0-1,-18 0 1,-282 0 15,317 0-15,-105-27 15,-27 19-15,159 8-1,-45 0 1,1 0 0,79 0-1,-123 0 1,79 0 0,53 0-1,-53 0 1,-9 0-1,-35 0 1,-9 0 0,-159 17 46,239-17-62,26 0 16,-27 18-1,-44-18 1,-17 35 0,61-35-1,-43 18 1,52-1 0,-70 1-1,61 0 1,-96 8-1,123-8 1,-27-1 0,-44 1-1,54-9 1,8 17 31</inkml:trace>
  <inkml:trace contextRef="#ctx0" brushRef="#br0" timeOffset="35484.74">23795 8449 0,'0'-9'15,"9"-8"-15,8-10 16,-17 18 0,9-8-1,9-1 1,8-44-1,1 27 1,8-36 0,-17 45-1,8-18 1,18 17 0,9-8-1,-26 9 1,8 8-1,-9 9 17,-17 9-1,9 18-15,-9 8-1,8 54 16,1-1-15,-18 18 0,0-44-1,0-27 1,0 27 0,-27-17-1,1 8 1,-1 0-1,-8 9 1,35-36-16,-62 63 31,36-36-15,17-18 15,-17 10-15,17-28-1</inkml:trace>
  <inkml:trace contextRef="#ctx0" brushRef="#br0" timeOffset="36813.11">24033 9287 0,'0'18'156,"0"-10"-156,0 1 15,0 9 1,9-18 0,35 0-1,-44-9 1,-9 9 78,0 0-79,9-9 313,0 0-296,0-8 155</inkml:trace>
  <inkml:trace contextRef="#ctx0" brushRef="#br0" timeOffset="38468.28">24783 8431 0,'-18'0'125</inkml:trace>
  <inkml:trace contextRef="#ctx0" brushRef="#br0" timeOffset="39704.92">24721 9313 0,'0'18'109,"0"-9"-93,18-9 31,-10 0-32,19 0-15,-1-44 31,18 17-15,-35 1 0,-9 17-1,-17 9 48,8 18-63,-9-18 15,9 0 157,0 8-156,-35 10 0,0 9-1,35-27-15,1 8 31</inkml:trace>
  <inkml:trace contextRef="#ctx0" brushRef="#br0" timeOffset="41948.36">24756 8475 0,'0'0'15,"0"-8"-15,0-1 94,0 18 62,0 8-140,0-8-1,0 9 48,0-27-32,0 0 0,0-9-31,18 10 16,-18-1-16,0-9 16,9 9-1,-9-8 32,0 8-31,-18 9 140,0 0-140,18 18-1,0-27 95,9 0-95,18-9 1,-10 9 0,-26 9 140,1 0-156,-72 45 47,63-37-32,17 10 17,0-9-1,0 8 0,8-17-15,1 0-1,9 0 17,-9 0-1,8 0 31,-8-8-46,0 8 0,-9-9-1,0-9 32,0 9-16,0 27 297</inkml:trace>
  <inkml:trace contextRef="#ctx0" brushRef="#br0" timeOffset="58142.1">23513 11827 0,'0'44'46,"0"0"-46,-18 35 16,18 18 0,-18-44-1,18-17 1,-8-36 0</inkml:trace>
  <inkml:trace contextRef="#ctx0" brushRef="#br0" timeOffset="58424.58">23636 11368 0</inkml:trace>
  <inkml:trace contextRef="#ctx0" brushRef="#br0" timeOffset="58848.33">24227 11739 0,'9'0'47,"53"0"-31,26 0 0,9 0-1,70 0 16,-193 26 16,-9-8-31</inkml:trace>
  <inkml:trace contextRef="#ctx0" brushRef="#br0" timeOffset="59222.09">24315 12065 0,'-17'0'16,"34"0"-16,-43 0 15,26 9 32,35-9-31,-9 0-16,89-9 0,44-9 16,-97 1-1,-36 17 16</inkml:trace>
  <inkml:trace contextRef="#ctx0" brushRef="#br0" timeOffset="59663.98">24712 11386 0,'-9'0'31,"0"0"-15,-35 97 0,-53 53-1,36-53 1,-36 70-1,61-131-15,10 17 16,8-18 0,9 0 15,-8-35-31</inkml:trace>
  <inkml:trace contextRef="#ctx0" brushRef="#br0" timeOffset="60493.45">25665 11695 0,'0'0'0,"-115"26"16,-88 53 15,159-61-15,26 0-1,18 35 1,0 17 0,9 10-1,53 34 1,0-70 0,35-8-1,-18-28 1,89-8-1,-63-35 1,-25-35 0,-10-27-1,-17-9 1,-53 0 0,-44 71 30,0 17-30,-115 44 0,62 10-1,-114 34 1,114-43-16</inkml:trace>
  <inkml:trace contextRef="#ctx0" brushRef="#br0" timeOffset="61946.08">23645 13088 0,'0'-9'78,"0"0"-78,70-88 16,45-17 0,-35 52-1,25 27 17,-96 35-32,9 9 46,-18-1-46,0 10 16,17 35 0,-8 26-1,-35 159 17,-62-114-17,26-62 1,-53 35-1,106-97 1,18 0 47,18 0-63,-10 0 15,-8 0 1</inkml:trace>
  <inkml:trace contextRef="#ctx0" brushRef="#br0" timeOffset="62274.2">23618 13961 0</inkml:trace>
  <inkml:trace contextRef="#ctx0" brushRef="#br0" timeOffset="63610.63">24791 13608 0,'45'-17'0,"-28"8"16,18-26-1,-17 35 1,35 0 15,-27 0-31,1 0 16,-9 0 0,-18 17 15,-36 63-16,36-10 1,133-70 15,114-79-15,26-18 0,-247 70-1,-8 27 16,-27 0-15,0 18-16,9 35 31,27-44-15,26 0 0,44-9-1,26 0 1,-140 0 31,-72 61-32</inkml:trace>
  <inkml:trace contextRef="#ctx0" brushRef="#br0" timeOffset="64142.37">23742 14711 0</inkml:trace>
  <inkml:trace contextRef="#ctx0" brushRef="#br0" timeOffset="64491.75">23645 15266 0</inkml:trace>
  <inkml:trace contextRef="#ctx0" brushRef="#br0" timeOffset="64892.06">24412 15222 0,'18'0'63,"-9"0"-63,8 0 15</inkml:trace>
  <inkml:trace contextRef="#ctx0" brushRef="#br0" timeOffset="65126.02">24862 15125 0,'0'0'0,"71"0"15,8 18 1,-9-18 0,-17 18-1,-26-10 1,-1 10 0</inkml:trace>
  <inkml:trace contextRef="#ctx0" brushRef="#br0" timeOffset="65309.45">25400 15205 0,'9'0'32,"26"17"-17,27-17 1,-45 9-1,28 9 1</inkml:trace>
  <inkml:trace contextRef="#ctx0" brushRef="#br0" timeOffset="67811.2">18565 15663 0,'26'-79'31,"-52"158"-31,52-202 16,-8 52 0,-18 45-16,18-54 15,35-61 1,-27 106 0,9-9-1,-8 18 16,61-19-15,-70 45 0,-1-8-1,10 8 1,8 44 0,9 17-1,-9-8 1,-8 106 15,-27-53-15,-9-36-1,9-43 1,-26-1 0,-1 10 15,1-27-16,17 17 17,-9-8-17,-8 8 1,17-17-16,-9 17 16,9-17 15,9 9 47,-17-9-78,17 8 219,0-8-188,0 0-31,0 17 16,0 1 15,0-1-16,0-17 48,0 9-32,0-9-15</inkml:trace>
  <inkml:trace contextRef="#ctx0" brushRef="#br0" timeOffset="69541.39">18865 16342 0,'17'0'125,"-8"0"-125,9 0 15,-9 0 1,8 0-16,-8 0 15,0 0 1,-18 0 78,-8 0-94,-45-17 47,53 17-32,-9 0 17,10 0-1,8 9-16,0 17 1,0-17 0,17-9-1,1 18 1,-1-18 15,-8-9 0,9 0-15,-9-44 15</inkml:trace>
  <inkml:trace contextRef="#ctx0" brushRef="#br0" timeOffset="70960.12">19323 16316 0,'0'9'188,"9"-9"-157,9 0-31,-9 0 31,-1-9 16,-8 0-31,0-8 0,-52-980-1,43 1941 16,-9-944 32,18 8-63,0 1 0,0 9 16,18-18 30,8 0-30,-17 0 0,-18 0 62,18 0 47,9 0-110,-18-9 17</inkml:trace>
  <inkml:trace contextRef="#ctx0" brushRef="#br0" timeOffset="77266.23">26397 4789 0,'17'-9'16,"-17"-17"0,9-1-1,35-149 32,-26 96-31,35-43-1,-53 114-15,26-35 16,9 0 0,10 9-1,-10-9 1,-9 26-1,-17 27 32,-9 0-31,0 35 0,0-35-16,0 43 15,0 45 1,18-17 15,-9-1 0,-9-52-15,0 26 0,-36 44-1,-52 79 1,35-79-1,36-53 1,8-17 0,9-19-1,-18 19 1,9-10 0,9 10-1,-17-18 32,17 17-31,0-978 15,0 1931-15</inkml:trace>
  <inkml:trace contextRef="#ctx0" brushRef="#br0" timeOffset="77891.28">26467 5741 0</inkml:trace>
  <inkml:trace contextRef="#ctx0" brushRef="#br0" timeOffset="79097.25">27702 8061 0,'9'-35'16,"0"17"-16,43-123 15,1 0 1,-17-71 0,8 115-1,-9 18 1,-9 17 15,19 27-15,-10-9-1,9 17 1,-26 18 0,26-8-1,-18 17 1,53 17 15,-17 19-15,-26-1-1,8 9 1,-18 27 0,-8 26-1,-18 61 16,0-43-15,0 26 0,0-88-1,0-26 1,-36 52 0,-8 27-1,9-45 1,-9 19-1,-9 43 17,27-61-17,-10 0 1,-17 35 0,45-53-1,-10 18 16,18-18-15,-9-18 0,9 9-1,-18 36 1,10-36 0,8-8-1,0-1 1,0-17 15</inkml:trace>
  <inkml:trace contextRef="#ctx0" brushRef="#br0" timeOffset="80738.53">28072 9613 0,'-9'0'31,"-8"18"-16,8 8 1,-9-17 0,18-27 124,0 10-140,-8 8 78,-1 0-78,9 17 32,0-8 15,0-27 46,0 10-77,0-10 15,0 27 47,0 0-78,-18 8 16,27-17 62,-9-9-31,0 1-47,0-36 16,0 35 30,-9 9-30,-17 35 0,-1 9-1,-35 18 1,62-53-16,-17 17 16,17-17-1,44-53 16,-9-9-15,-17 26-16,8-34 16,-8 52-1,-27 9 32,-17 44-47,17-35 16,9 8 31</inkml:trace>
  <inkml:trace contextRef="#ctx0" brushRef="#br0" timeOffset="82942.45">29236 9578 0,'-8'0'16,"-10"0"0,9 26-1,9 1 1,0 8 15,0-17-15,53-18 15,26-9-15,-17-9-1,-18-8 1,-44 8 31,-9 9-47,-17-17 31,17 8-31,-35 9 16,18 9 15,-1 0-16,18 0 1,9 18 47,0-9-32,18-9-16,-9 0 1,0 0 31,8 0-47,-17-18 31,9 18-31,-9-9 0,0-8 31,-18 26 1,10-1-17,-1 10 1,-26 9-16,-18 43 31,53-61-15,17-9 31,-8 0-32,9-9 1,8-26 15,-26 26-31,9 0 0,-9 18 125,18-9-94,-10 0 1,1 0-17,9 0 1,-9-9 0,-9 18 62,0 35-63,-18-44 1,18 9 0,9-9 30,0 0-14,8-18-32,-17 9 31,0 27 31,-26 26-46,17-35 0,27-27 46,8 10-46,-17-19-1,-9 45 95,-26 8-95,26-17 1,-18 9-16</inkml:trace>
  <inkml:trace contextRef="#ctx0" brushRef="#br0" timeOffset="134328.72">15901 6103 0,'0'9'15,"0"-18"-15,9 27 16,0-18-1,0 17-15,106 1 16,96-18 0,257 18-1,-27 8 1,61 1 0,239-27-1,-362 0 1,-52 0-1,-27 17 17,17-17-17,-141 0 1,-140 0 0,-19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5:21:59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835 1316 24575,'90'4'0,"130"23"0,-172-20 0,1 0-5,275 37-549,61-10 384,-275-30 479,166-14-1,-261 8-283,0 0-1,-1-1 0,1 0 1,16-7-1,-21 6-25,-1 0-1,1-1 1,-1-1-1,0 1 1,-1-1 0,15-13-1,-3 0 2,-1-2 0,-1 0 0,0-1 0,-2 0 0,-1-1 0,16-33 0,-22 37 0,-2-1 0,0 0 0,-1 0 0,-1 0 0,4-30 0,2-105 0,-11-115 0,-1 133 0,1 123 0,-2-1 0,1 1 0,-2 0 0,0 0 0,-1 0 0,0 1 0,-10-23 0,-1 6 0,-1 0 0,-23-29 0,33 50 0,-1 1 0,0 0 0,-1 0 0,0 1 0,0 0 0,-1 0 0,0 1 0,0 0 0,0 1 0,-1 0 0,1 0 0,-17-5 0,-10-1 0,0 2 0,-46-6 0,81 15 0,-231-27 0,113 14 0,-815-36 0,730 49 0,-244 2 0,261 8 0,180-9 0,-1 1 0,1 0 0,-1 0 0,1 0 0,0 1 0,0 0 0,0 0 0,0 1 0,1 0 0,-1 0 0,1 1 0,0-1 0,1 1 0,-1 1 0,1-1 0,0 1 0,-9 12 0,6-6 0,0 1 0,1 0 0,0 1 0,1-1 0,1 1 0,0 1 0,1-1 0,-3 19 0,3-7 0,2-1 0,0 1 0,2 0 0,1-1 0,1 1 0,1-1 0,2 1 0,0-1 0,2 0 0,0-1 0,2 1 0,0-1 0,2-1 0,1 0 0,1-1 0,0 0 0,2-1 0,0 0 0,2-2 0,19 20 0,1-4 0,47 33 0,47 25 0,-7-4 0,-78-59 0,1-1 0,62 28 0,-20-12 0,-77-38-682,21 15-1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52:36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15610 2778 0,'0'0'0,"-282"27"15,229-27-15,44 0 16,-8 0 46,8 0-62,-114 0 0,8 26 32,-17 36-17,-54 8 1,-360 257 0,78 52-1,-26 106 1,-317 600 15</inkml:trace>
  <inkml:trace contextRef="#ctx0" brushRef="#br0" timeOffset="2340.69">6350 14367 0,'0'9'0,"0"17"0,35 89 31,98 114-15,-45-132-1,53 88 1,-62-123 0,89 53-1,282 52 1,61-43-1,-8-54 1,264-17 0,-273-53-1,185-62 1,-405 36 0,78-62-1,-17-18 1,415-167 31,-618 202-32,-88 27 1,-17-27 0,-9 27-1,-10 9 1,-8 9-1</inkml:trace>
  <inkml:trace contextRef="#ctx0" brushRef="#br0" timeOffset="3753.55">21123 14861 0,'0'0'0,"-18"44"15,18 71 1,9-27-16,44 62 31,44 26-15,282 168 15,-150-291-15,62-35-1,-132-18 1,344-89 0,-27-114-1,-185 1 1,-79 8 0,35-27-1,-62 27 1,-35-9-1,-106 124 17,-27 61-17,-17 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58:29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10680 15522 0,'18'0'141,"35"0"-125,0 0-1,0 0 1,44 0 0,35 0-1,9 18-15,44-1 16,-70 1-1,-53-18 1,8 18 0,18-18-1,10 17 1,201 10 31,-228-9-32,8-1 1,1 1 0,8 8-1,106-8 1,141 44 0,-141-45-1,-9 1 1,-52 0-1,34 17 1,10-18 0,43 1-1,-61 0 1,52-1 0,-25 19-1,-72-36 1,-17 17-1,36 1 17,25 0-17,19-18 1,-80 0 0,0 8-1,-18-8 1,62 0-1,-70 0 1,-18 0 0,26 0-1,27-17 1,-9-1 0,-9 18-1,106-26 16,-70 8 1,-80 18-17,9-18 1,44 18 0,-18 0-1,36 0 1,-54 0-1,10 0 1,-27-8 0,0 8-1,27 0 1,26 0 0,-18-18-1,-26 18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24:43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15284 10786 0,'0'0'15,"9"0"48,53 9-47,158 17-1,80-8 1,-35 0-1,-80 8-15,168-26 16,-27 27 0,-114-10-1,96-17 17,-123 18-17,-96 0 1,-45-10-1</inkml:trace>
  <inkml:trace contextRef="#ctx0" brushRef="#br0" timeOffset="3636.34">3184 7611 0,'17'0'63,"10"0"-63,158 27 15,27 17 1,582 70 0,-292-61-1,539-26 32,-627-27-31,-158 0-16,185 0 15,-26 0 1,-89-18 0,-79 0-1,0 1 1,-132-1-1,-18-17 1,-18 35 0,9-9 15,0 9-31,71-18 16,0 18 15,-18 0-16,88 0 1,-26-17 15,-124 17-15,221-35 0,-229 35-1,52-18 1,-87 18-1,34-18 1,18 18 0,-79 0-1,9 0 1,-9 0 93</inkml:trace>
  <inkml:trace contextRef="#ctx0" brushRef="#br0" timeOffset="8319.04">13582 12118 0,'0'9'15,"0"0"17,0 8-32,0-8 0,9 35 31,44-17-16,70 43 1,-8-35 0,96 1-1,-131-28 1,-27-8 0,-27 0 15</inkml:trace>
  <inkml:trace contextRef="#ctx0" brushRef="#br0" timeOffset="17947.62">8881 6756 0,'-17'9'0,"8"-1"16,0 36 0,-9-17-1,9-1 1,-43 54 15,34-10-15,9-17-1,-26 35 1,26-26 0,-9-27-1,10-8 1,8-1 0,0-8-1,0 17-15,0 62 31,0-26-15,35 35 0,18-18-1,-9-26 1,-18-36 0,1 9-1,52 18 16,-26-26-15,44-10 0,-18 1-1,63 8 1,-45-8 0,-36 0 15,10-1-16,35 1 1,-18-9 0,53-9-1,0 0 1,-70 0 0,96-35-1,1-1 1,26-34 15,-106 26-15,-9-1-1,-35 1 1,-17 18 0,17-71 15,0 9-16,-9 8 1,-26 19 0,9 8-1,-18-44 1,0 8 0,0 37-1,0-1 1,-9-9-1,-26-26 17,-1 44-17,10 0 1,0 8 15,-19-25-15,-16 16-1,-19-16 1,36 34 0,-62-35-1,53 27 1,-44 0 0,-26-27-1,26 9 1,71 36-16,-27 8 15,-44-44 1,-115-9 15,115 45-15,9 17 0,52-18 15,-78 18-16,-45 0 1,115 9 0,9-9-1,-27 9 1,44 8 0,-8-17-1,8 9 1</inkml:trace>
  <inkml:trace contextRef="#ctx0" brushRef="#br0" timeOffset="47349.21">8184 5168 0,'27'-26'0,"-54"52"0,107-114 16,-54 53-1,107-71 17,-54 44-17,18-26 1,97-18 0,-9 53-1,-8 9 1,43 9-1,-105 17 1,176 1 0,-18-10-1,-44 27 1,-140 0 0,105 9 15,-124 9-16,54 34 1,52 72 15,-17 8-15,-80-79 0,-43-26-1</inkml:trace>
  <inkml:trace contextRef="#ctx0" brushRef="#br0" timeOffset="48999.82">5142 4551 0,'97'-97'15,"-194"194"-15,247-247 0,-9 44 16,-62 44 0,9-8-1,-70 43 1,53-8 0,131-36 15,-105 54-16,-8 17 1,78 0 0,-87 26-1,17 18 1,52 53 0,240 97 15,-248-141-16,-18 0 1,-44-9 0,27 45-1,-17 25 1,-37-52 0,-25-18-1,-1-17 1,1 8 15,-27-18-15</inkml:trace>
  <inkml:trace contextRef="#ctx0" brushRef="#br0" timeOffset="55222.71">11280 7682 0,'0'9'31,"115"8"-16,-1 18 1,10 1 0,17-1-1,44 0 1,44-17 0,-114-18-1,9 0 16,-107 0-31,98 0 32,-27 0-17,9-18 1,-53 1 0,36-10-1,-45 18 1,-9-8-1</inkml:trace>
  <inkml:trace contextRef="#ctx0" brushRef="#br0" timeOffset="71665.81">20399 3951 0,'9'0'47,"0"0"-47,17-18 16,19-8-1,-10 8 1,62-43 0,26-28-1,-43 37 1,-19 7 0,-8 10-16,-35 9 15,-18 35 63,0-1-78,0 19 16,-44 114 0,-44 26-1,-106 230 1,88-203-1,18-44 1,52-106 0,45-44 31,0 0-47</inkml:trace>
  <inkml:trace contextRef="#ctx0" brushRef="#br0" timeOffset="72315.2">21625 3854 0,'-211'238'32,"422"-476"-32,-511 600 15,283-283 1,-1 62-1,53-26-15,98 35 16,96-44 0,-70-89-1,-45-17 1,186-141 0,-106-97-1,-61-18 1,-116 36 15,-43 61-15,-195-88-1,107 194 1,34 53 0,36 0-16</inkml:trace>
  <inkml:trace contextRef="#ctx0" brushRef="#br0" timeOffset="72749.25">24015 3916 0,'-8'0'0,"-19"17"15,-185 222 16,124 16-15,141 28 0,35-133-1,71-36 1,-18-52 0,168-97-1,97-309 16,-230 79-15,-88 18 0,-88 177-16</inkml:trace>
  <inkml:trace contextRef="#ctx0" brushRef="#br0" timeOffset="73315.34">26644 4322 0,'-9'8'16,"18"-16"-16,-36 43 0,-35 106 15,-185 291 17,159-211-17,115-98 1,26-105 0,132-1-1,97-78 1,194-142 15,-185-18-15,-17-52-1,-195 96 1,-79 98 0,-53 26-1,-132 36 1</inkml:trace>
  <inkml:trace contextRef="#ctx0" brushRef="#br0" timeOffset="73683.7">30348 4718 0,'-194'247'15,"388"-494"-15,-538 671 16,247-221-1,79-106-15,0 44 16,36-53 0,229-44 15,53-194-15,-177 0-1</inkml:trace>
  <inkml:trace contextRef="#ctx0" brushRef="#br0" timeOffset="73815.14">30330 4842 0,'-159'-18'0,"318"36"0,-432-36 16,149 27-16,71 9 16,-114 79-1,70-36-15</inkml:trace>
  <inkml:trace contextRef="#ctx0" brushRef="#br0" timeOffset="75648.5">20197 6288 0,'0'0'0,"-18"62"15,18-36-15,-18 89 16,18-27 0,27-8-1,17-19 16,18 1-31,8-18 32,-52-44-1,-18 27-15,0 17-1,-9 18 1,-18-27-1,-8 18 1,-35 0 0,-1-18-1,1-35 1</inkml:trace>
  <inkml:trace contextRef="#ctx0" brushRef="#br0" timeOffset="76231.64">20108 6376 0,'18'0'31,"8"-17"-31,124-54 31,-35 27-15,-53 27-16,35-19 15,-18 10 1,-61 8 0</inkml:trace>
  <inkml:trace contextRef="#ctx0" brushRef="#br0" timeOffset="80117.4">3836 6350 0,'9'0'78,"0"0"-78,115-26 15,228-80 1,-166 70 0,-72 1-1,27 35 1,-44 0 0,-26 0-1,-62 0 1,0 0 15,52 0-15,36 0-1,-17 0 1,105 0 15,-79 0-15,-36 0-1,-8 9 1,-27-9 0,9 0-1,-26 0 1,0 0 0,-10 0 30</inkml:trace>
  <inkml:trace contextRef="#ctx0" brushRef="#br0" timeOffset="85019.88">3475 7576 0,'0'9'16,"0"17"-16,88 54 15,141 96 32,-123-105-31,44 8-1,-97-44 1,26-8 0,1 8-1,34-17 1,-17-1-16,71 18 15,53 10 1,-63-10 0,116-18-1,149 45 1,-114-18 0,17-17-1,0-10 1,-26-17 15,194 0 0,-326-26-15,-10 8 0,-17-26-1,-79 9 1,62 0-1,-80 26 1,0-9 0,-9 18-1,-8 0 1,17-9 0,26 9-1,133-53 1,0 27 15,-88 26-15,273-35 15,-203 17-15,44 0-1,-114 18 1,88-26-1,-80 0 1,-70 8 15,-26 9-31,-1-17 16,9-1 0,1-43-1,8 8 1,-9 18 15,-9 0-15,10-9-1,8-9 17,-35 27-17,-9-18 1,17 9-1,-8-9 1,-9 0 0,18-27-1,-18 10 1,0 17 0,-18 9-1,0-9 16,-8 27-15,-27-45 0,-35-17-1,26 26 1,-132-70 15,44 70-15,27 27-1,87 17 1,-8 9 0,-35 9-1,-18 0 1,-18 0 0,-43 0-1,-72 0 1,27 0-1,-17-26 17,35 26-17,52 0 1,-140 0 0,-36 0 15,195 0-16,-222 9 17,151-9-32,141 0 15,-53 0 1,0 0 0,-62 0-1,62-9 1,-35 0 15,0-9-15,-89 1-1,63-10 1,25 27 0,1-9-1,-221 9 16,203 0-15,-35 0 0,26 9-1,9-9 1,-17 0 0,96 0-1,18 0 1,-17 9 15,-10 9-15,1 17-1,-36 9 1,-8 9 0,26-18-1,-27 9 1,19 18 15,69-27-15,10-8-1,-18 26 1,17-9 0,10 0-1,-27 79 1,26-26 15,18 0-15,0-8-1,0-10 1,26 18 0,-17-53-1,18 0 1,-1-17-1,1 8 32,-10-26-31,-8 8 15,0-8 0,-9 9-15</inkml:trace>
  <inkml:trace contextRef="#ctx0" brushRef="#br0" timeOffset="90250.88">12171 7505 0,'9'27'0,"8"43"15,1 10 1,17 123 0,-17-18-1,-1-26 1,1 35 0,17 35 15,-35-220 0</inkml:trace>
  <inkml:trace contextRef="#ctx0" brushRef="#br0" timeOffset="91015.75">12030 7893 0,'0'0'16,"-53"27"-16,-9 35 15,0-9 1,54-27-1,-10-26 1,27-9 78,0 0-94,61-79 15,45-44 17,8 26-17,9 18 1,-17 8 0,-106 80-1,-9 36 48,0-10-63,18 89 0,43 52 15,36 1 17,-79-150-32,8 17 15</inkml:trace>
  <inkml:trace contextRef="#ctx0" brushRef="#br0" timeOffset="98650.62">5971 8987 0,'9'9'47,"17"17"-31,142 98 15,-160-115-31,19-9 16,52 52-1,36 10 1,-45-26 0,-8-36-1,35 26 1,-44-26 15,97 0-15,-79 0-1,-10 0 1,-8 0 0,71 0-1,-80-18 1,-9 18-1,-17-17 1,8 8 0,27-115 15,-44 63-15,9 8-1,-1-9 16,-17-26-31,0 17 32,0-26-17,0 27 1,-9-80 0,9 62-1,-17-9 1,-1 0-1,9 61 1,-8-8 0,8 27 31,-18-28-32,1 19 1,-18-9 15,9-9-15,-71-27-1,79 62-15,-52-44 16,17 9 0,-17 0-1,17-9 1,-9 27-1,45 17 1,-9 9 0,17 0 31,-8 0-32,8 26 1,0-17-1,-17-944 17,17 1923-17,1-961 1,-10 17 0,-34 26-1,43-43-15,-26 52 16,0-17-1,-27 61 1,36-70 0,-27 62-1,62-89 1,-9 1 0,-17 43 30,8-8-30,9-27 0,-8 27-1,-18 17 1,26-26 0,0-26-1,9-10 1,-18 1-16,18 9 15,0 34 17,0-34-17,0-1 1,0 1 0,0-19-1,0 19 32,0-18-31,0 8 15</inkml:trace>
  <inkml:trace contextRef="#ctx0" brushRef="#br0" timeOffset="101791.43">7673 8581 0,'26'0'31,"-17"0"-15,9 0-1,-9 0 1,8 0 15,-17 9-15,27 18 0,-18-19-1,-9 1 16,8-9-15</inkml:trace>
  <inkml:trace contextRef="#ctx0" brushRef="#br0" timeOffset="102385.49">7849 8493 0,'-17'0'62,"8"18"-46,9-9-16,-27 17 31,-17 18 0,-9-9-15,27-8 0,-1-9-1,1 8 1</inkml:trace>
  <inkml:trace contextRef="#ctx0" brushRef="#br0" timeOffset="103088.75">7655 8484 0,'9'0'15,"9"0"17,-9 0-17,-9 9-15,0 0 32,0 9-17,0-10 1,0-934-1,0 1914 1,-9-961-16,9-1 16,-9 53-1,9-52 1,0-18 0,0 8 15,0-8-31</inkml:trace>
  <inkml:trace contextRef="#ctx0" brushRef="#br0" timeOffset="103998.65">7567 8652 0,'9'0'31,"0"0"-31,17-9 15,-17 9 1,9 0 0,-10 0-1,-8-18 17,18 18-32,-9 0 15,0 0 16,8-8 1,-8 8-32,44-9 47,-44-9-32,17 9 1,10-8-1,-19 17 1</inkml:trace>
  <inkml:trace contextRef="#ctx0" brushRef="#br0" timeOffset="140701.7">23442 9710 0,'0'0'16,"-203"9"-1,44-9 17,115 0-32,-220 0 15,43 0 1,-26-9-1,18-8 1,-194-10 0,176 27-1,-71 0 1,10 9 0,69 9-1,28 17 1,123-35-1,-27 17 17,18 1-17,18-18 1,17 9 0,44 9 15,9-18-16,-26 8 17,0 1-17,8 9 1,1-18 0,17-9 93,9 0-93,27-987 15,34 1904-31,89-961 15,27-9 1,87 1 0,-79 25-1,9 1 1,-176 35 0,-27 0 93,0 0-109,-52 9 31,-28 26-31,-237 18 31,167-35-15,-132 17 0,238-17-1,-44 17 1,71-26 0,0 8-1,-27 36 1,26-26-1,18-10 17,-8 10-17,17-10 17,0-8 14</inkml:trace>
  <inkml:trace contextRef="#ctx0" brushRef="#br0" timeOffset="141717.91">21052 9366 0,'-9'0'31,"-44"18"-15,-150 79-1,-26 9 1,-80-18 0,-387 44 15,519-114-15,63-1-1,-10-17 16,133 0 126,88 0-126,-9 18-15,53 0-16,-8 17 15,149 9 1,-35-9-1,-115-17 17,212 61-17,-159-61 1,-114 0 0,-9-1-1,-45-17 1</inkml:trace>
  <inkml:trace contextRef="#ctx0" brushRef="#br0" timeOffset="149734.68">11015 10310 0,'9'0'16,"-9"-9"-16,27 9 15,-18 0 17,8 0-32,1 0 31,8 0-15,-8 0-1,53 9 1,26 0-1,0 8 1,-71-17-16,18 0 16,-17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17:49.7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116 1411 24575,'8'1'0,"-1"0"0,0 0 0,0 0 0,1 1 0,6 3 0,-4-2 0,-1 0 0,11 1 0,21-1 0,72-2 0,-47-3 0,173-5 0,-200 3 0,-1-2 0,67-19 0,-6-1 0,34-11 0,-50 10 0,90-32 0,-151 51 0,67-29 0,-72 29 0,0-2 0,-1 0 0,0 0 0,-1-2 0,0 0 0,-1 0 0,-1-2 0,1 1 0,-2-2 0,15-21 0,-22 26 0,0 0 0,-1-1 0,0 1 0,-1-1 0,0 0 0,0 0 0,-1 0 0,-1-1 0,0 1 0,0-13 0,-1 13 0,2 0 0,-1 0 0,6-17 0,-3 15 0,-1 1 0,1-16 0,-2-129 0,-4 81 0,3 22 0,0 21 0,-1-1 0,-9-64 0,9 94 0,-2-1 0,1 0 0,0 1 0,-1-1 0,0 1 0,0-1 0,0 1 0,-1 0 0,-3-5 0,1 4 0,1 0 0,-1 1 0,0-1 0,0 1 0,0 0 0,-8-3 0,-1-1 0,0 0 0,-1 1 0,0 1 0,-30-8 0,-33-12 0,17 9 0,26 6 0,-40-5 0,50 12 0,7 0 0,-23 0 0,33 4 0,0-2 0,0 1 0,1-1 0,-13-4 0,12 3 0,-1 1 0,0-1 0,-12 0 0,-31 1 0,38 3 0,-1-1 0,1-1 0,0-1 0,-1 0 0,-24-7 0,-46-14 0,55 15 0,-70-20 0,38 18 0,42 8 0,0-2 0,-31-8 0,38 8 0,-1 0 0,0 2 0,0-1 0,-19 0 0,-58 5 0,82-1 0,-1 0 0,0 1 0,1 0 0,0 0 0,-1 1 0,1 1 0,-15 6 0,18-6 0,-1 0 0,1 0 0,0 0 0,0 1 0,1 0 0,-1 0 0,1 1 0,0-1 0,1 1 0,-7 10 0,1 1 0,0 1 0,1 1 0,2 0 0,-7 20 0,-13 48 0,12-38 0,-4 20 0,-45 200 0,56-239 0,1 1 0,2 1 0,-2 44 0,6 97 0,2-89 0,2-2 0,15 86 0,-12-135 0,16 49 0,-13-50 0,-8-27-341,1 0 0,0 0-1,4 9 1,2-3-6485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18:10.8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57 24575,'1985'0'0,"-1686"-12"0,-30 0 0,63 13 0,98-2 0,-205-10-1050,14 0-4645,51 11 5169,-92 2 1969,-66-4 4347,-52-5-6061,-63 5-785,-2 0-5770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18:13.9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59 24575,'0'-1'0,"1"1"0,-1-1 0,0 0 0,0 0 0,0 1 0,1-1 0,-1 0 0,0 1 0,1-1 0,-1 0 0,1 1 0,-1-1 0,1 1 0,-1-1 0,1 1 0,-1-1 0,1 1 0,-1-1 0,1 1 0,0-1 0,-1 1 0,1 0 0,0-1 0,-1 1 0,1 0 0,1-1 0,22-4 0,-20 4 0,171-13 0,3 14 0,-67 1 0,441-1 0,-537-1 34,0 0-1,0-1 0,19-6 0,-15 3-782,21-1 0,-27 5-6077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02:14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9190 9375 0,'9'0'93,"8"0"-77,1 18-16,8-18 31,-8 0-31</inkml:trace>
  <inkml:trace contextRef="#ctx0" brushRef="#br0" timeOffset="1766.82">12356 7029 0,'9'-9'15,"-36"9"48,-8 0-63,-35-17 15,-107 17 1,-96 0 0,70 0-1,62 0-15,-62 0 16,71-18 15,114 9-15,9 9 15,-17 0-31,-1 0 16,-87-17-1,-151-1 17,177 18-17,70 0 63,9 0-78,-17-18 0,-53-8 16,-1 8 15,-61 1-15,44-1-1,71 18 1,26-9 31,0-9-31,44-978 15,53 934-16,-88 1006-15,70-988 16,-26 17 0,-27 18-1,-8-8 1,-27 26 93,0-1-109,-52 36 16,-10 18 0,9 0-1,-96 114 16,140-149-15,0-1 0,9 10-1,9-19 1,0-8 15,0 9 0,0-10-15,18 1 0,53 35-1,-36-26 1,9-9 0,-35-9-16,35 17 15,-9-17 1,45 0 15,-63 0-15</inkml:trace>
  <inkml:trace contextRef="#ctx0" brushRef="#br0" timeOffset="3009.41">8890 6412 0,'0'0'0,"-44"0"16,17 26 0,-34 45-1,-27-10 1,8 28-1,-43 43 1,96-35 0,27 71 15,9-71 0,70 8-15,1-52-16,-1 0 15,80 0 1,8-35 0,-78-18-1,52-9 1,-79 0 0,35-44-1,-53 27 1,17-18-1,-43 8-15,-9-17 16,-9-44 0,-9-79-1,-264-238 32,105 228-31,106 125-1,18 17 1,18 17 0,-1 9-1,-8 10 1,-27 8 0,-26 0-1,-35 8 1,61 37-1,-18-1 1,36-27 0,36-8-1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03:09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17568 670 0,'9'0'31,"9"0"0,70 0 0,-26-17-15,26 17 0,-62 0-16,54 0 15,-10-18 1,54 18 0,17-18-1,88-17 1,-114 17-1,-45 18 1,45 0 0,26 0-1,-79 0 1,-36 0 31</inkml:trace>
  <inkml:trace contextRef="#ctx0" brushRef="#br0" timeOffset="6755.79">17418 13547 0,'0'17'31,"18"-8"-15,-9-9-16,17 27 31,10-1-15,8-8-16,-18-1 15,45 10 1,26-10 0,0 1-1,123-18 1,-61 0-1,370 0 17,-141 0-17,-229-9 1,-27 9 15,27 0-15,-115 0-1,-26 0 1</inkml:trace>
  <inkml:trace contextRef="#ctx0" brushRef="#br0" timeOffset="12051.72">6394 11686 0,'9'0'62,"35"-18"-46,-35 18-1,8 0 1,-8 0 0,9 0 46,-9 0-46,44 0-1,26 0 1,80 9 0,-45 9-1,-17-18 1,-8 0 0,-28 17-1,10-17 1,-45 0-1,10 0 1,-19 0 0</inkml:trace>
  <inkml:trace contextRef="#ctx0" brushRef="#br0" timeOffset="15238.81">9631 10001 0,'17'0'78,"-8"0"-78,35 0 15,89 0 1,-19 9 0,89 9-1,-44-1 1,-27 1-1,1 0 1,202 17 15,-238-35-15,-62 9 0</inkml:trace>
  <inkml:trace contextRef="#ctx0" brushRef="#br0" timeOffset="16724.03">8528 9031 0,'18'0'62,"8"9"-46,221 35 0,203 0-1,-35-44 1,-124 0-1,35 0 1,9 18 0,-247-18-16,124 17 15,-88-17 1,-116 0 0</inkml:trace>
  <inkml:trace contextRef="#ctx0" brushRef="#br0" timeOffset="71467.42">17083 11536 0,'0'9'47,"9"-1"-47,167 795 31,-87-415-15,-89-176-1,0-53 1,0-36 15,0-105-15,-18-18 46</inkml:trace>
  <inkml:trace contextRef="#ctx0" brushRef="#br0" timeOffset="74965.37">5741 12594 0,'18'0'47,"132"0"-32,212-35 1,140 8 0,-237 1-16,264 26 15,-61 0 1,-142 0 15,565-35 0,-503-18-15,203-44 0,-168 0-1,44-133 1,-281 133-1,34-61 1,27-45 0,70-71-1,-78 54 1,-19 8 0,-52 18-1,-71 44 1,-9-26 15,-53 61-15,-17-140 15,-18 228-31,0-88 16,0 54-1,-27-19 1,-17 27-1,0 18 1,-79-9 0,43 18-1,-8 8 1,-177-26 0,-8 26-1,61 18 16,-167 0-15,159-17 0,-18 17-1,-397 52 17,396-52-17,-8-8 1,-114-36-1,273 44-15,-9-27 16,-115 9 0,-35 1-1,9-10 1,-106-8 15,97-9-31,0 0 16,-26 26 15,-1-26-15,-26 26-1,-52-8 1,-336 8 15,238-8-15,35 8 15,168-8-15,133 26-1,-274 0 17,88-18-32,150 18 15,-88 0 1,26 0-1,1-17 17,25 17-17,63 0 1,-89 8 0,-246 54 15,361-44-16,-9 43 1,62-43-16,-18 44 16,-26 44-1,-18 17 1,-106 177 0,124-159-1,26-9 1,62-52 15,0-10-15,0 10-1,36 123 1,-1-71 0,44 44-1,80 71 16,-124-203-31,-8-8 16,26 43 0,-27 0-1,9 1 1,27 78 0,-9-34-1,-18-80 1,9 79-1,9-43 17,-9-18-17,-8-27 1,-19-9 0,19 27-1,43 0 32,-35-35-31,106 26-1,-79-26 1,-36-10 0,-9 10-1,62 8 1,62 27 15,-44-44-15,124 18-1,-1-10 1,-97-17 0,-70 0-16,123 18 15,-132 0 1,9-1-1,238 10 17,-36-27-17,-17 17 1,-35 1 0,-98 0 15,-25-18-31,8 0 15,44 17 1,62 10 0,-45-18-1,239 17 1,-220-26 0,-124 0-1,26 0 1,36 18-1,70-1 1,-53 1 15,-105-18-15,-10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07:42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11624 11624 0,'9'-18'62,"8"10"-46,142-195 0,291-371-1,123-122 1,-17-63-1,-97 133 1,-19 132 0,-219 256-1,-1-9 1,230-97 31,-344 282-47,97-35 15,-53 0 1,26 0 0,-35 27-1,142-71 1,-116 88 0,-43 35 15,-36 1-16,9-1-15,97-35 16,-35 0 0,-9 0 15,-36 18-31,1 17 31,-53 9 0,-27 9-15,-9 0 0,-8 0-1</inkml:trace>
  <inkml:trace contextRef="#ctx0" brushRef="#br0" timeOffset="1416.15">13247 12868 0,'9'0'78,"-1"0"-78,1 0 0,35 0 16,106-62 15,230-62-15,-98 36-1,0 0 1,9-27-1,-35-8 1,-150 61-16,17-26 16,133-124 15,-97 80-15,105-159-1,-79 132 1,-61 45-1,-1 8 1,-8 9 0,-53 35-1,-36 27 17,36-27-17,0 0 1,43-17-1,-69 44 1,25-10 0,-16 1-1,34-53 17,-61 80-17,61-54 1,-35 27-1,-26 26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07:53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13776 3872 0,'26'0'0,"133"0"16,141 9-1,88 17 17,-176-35-17,-98-8 1,45 17-1,-62 17 1,-53 18-16,9 27 16,-44-35-1,-9 43 1,0 10 0,-79 131-1,8-123 1,9 1-1,62-81 17</inkml:trace>
  <inkml:trace contextRef="#ctx0" brushRef="#br0" timeOffset="1611.44">3863 5115 0,'-159'18'31,"318"-36"-31,-653 71 0,35-35 47,389-18-31,35 0-16,17 0 15,-9 0 1,-17 35 0,0 9-1,-9 27 1,9-27 0,18-18-1,-9 45 1,35 26-1,0 0 1,44 44 0,26-70-1,98 34 1,-54-34 15,354 61 0,-309-114-15,-9-18 0,52 0-1,-52 0 1,-35 0 0,141-27-1,-98-8 1,-25-18-1,-54 9 1,-17 0 0,44-27-1,-53 19 17,-27 7-17,-17-16 16,-9-27-15,-53-62 0,9 70-1,-44 1 1,-89-36 0,-8 45-1,18 34 1,-45 19-1,-53 17 1,-299 0 0,387 0 15,-70-18-31,221 18 31</inkml:trace>
  <inkml:trace contextRef="#ctx0" brushRef="#br0" timeOffset="29531.76">12356 7461 0,'-18'0'16,"10"0"0,-1 0-16,-9 9 15,-44 53 1,1 17-1,-107 53 1,-97 1 0,151-124-1,17-9 17,88 0-32</inkml:trace>
  <inkml:trace contextRef="#ctx0" brushRef="#br0" timeOffset="31665.41">19667 12753 0,'0'0'15,"0"9"1,-8 8-1,-45-8 1,-62 26 0,27-8-1,-106-9 17,106-1-17,-54-17-15,45 0 16,27 0-1,-10 0 1,10 0 0,-80 35-1,97-26 17,27-9-17,8 0 1,0 0-1,-35 0 1,9 0 0,-26-35-1,-10 26 1,19-8 0,52 8 15,9-18 0,17 10-31,36-10 16,27-8 15,70 0-15,8 26-1,160-9 1,-221 1-1,9-1 1,-80 18 0,-35 18 31,-79 79-32,-168 44 16,142-88-15,-1-18 0,9 0-1,89-26 1,-1-9 0,-8 9-1,8 8 1,-44 10-1,18-9 1,53-18 62,0 0-78,167 17 31,1-17-15,87 18 0,18-18-1,-114 0 1,-9-9 15,-124 9-15,-17 0-1,-27 0 17,0 0-17,-9 0 1,10 0 0,-1 0-16,-35 0 0</inkml:trace>
  <inkml:trace contextRef="#ctx0" brushRef="#br0" timeOffset="32706">18988 12674 0,'9'0'31,"9"0"-31,26 0 16,44 0-1,-17 0-15,61 0 16,-53-9-1,-43 9 1,-10 0 0,53 0 31,-70-18-32,35 9 1,44-26-1,195 0 1,-54 17 0,9-8-1,-35 8 1,35 0 0,-141 18-1,-44 0 1,-27 0-1,-8 0 1,-9 0 78,9 0-79,17 0 1,18 0 0,8 0-1,-8 0 1</inkml:trace>
  <inkml:trace contextRef="#ctx0" brushRef="#br0" timeOffset="53407.28">13467 15972 0,'9'-9'16,"9"9"0,149 18 15,27 26-16,80 18 1,-63-18 0,274 17-1,-132-8 1,212-8 0,-177-1-1,0-44 1,-177-9-1,-87-26 1,-36 17 0,18-17 15,-97 35-31,8-18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0:13:07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1 844 24575,'0'1'0,"0"1"0,1 0 0,-1 0 0,1 0 0,-1-1 0,1 1 0,0 0 0,0-1 0,0 1 0,0-1 0,0 1 0,1 1 0,1 0 0,0 1 0,0-1 0,0 0 0,5 3 0,6 4 0,1-1 0,31 14 0,35 8 0,-23-10 0,-19-6 0,1-3 0,0-1 0,76 10 0,66 12 0,-155-27 0,103 9 0,-111-14 0,277 4 0,-186-6 0,-4 1 0,109-1 0,-1-12 0,-197 11 0,0 0 0,0-2 0,18-5 0,-29 7 0,-1 0 0,0 0 0,1-1 0,-1 0 0,0 0 0,-1 0 0,1 0 0,0-1 0,-1 1 0,0-1 0,0 0 0,0-1 0,4-4 0,4-11 0,-1-1 0,13-31 0,12-47 0,-25 63 0,-6 22 0,-1-1 0,-1 1 0,-1-1 0,1-21 0,-3-61 0,-2 45 0,1 4 0,-8-50 0,8 91 0,-1-1 0,0 1 0,0 0 0,-1-1 0,-4-6 0,-20-33 0,22 39 0,-2 0 0,1 1 0,-1 0 0,0 0 0,0 1 0,-10-7 0,-13-12 0,16 13 0,0 1 0,0 1 0,-1 0 0,0 1 0,-23-9 0,-84-30 0,102 41 0,3 2 0,-97-33 0,85 30 0,0 1 0,-30-2 0,-96-1 0,36 4 0,-390-7 0,420 13 0,77 1 0,1 0 0,-1 0 0,1 1 0,0 1 0,-1-1 0,-10 6 0,0 1 0,-40 23 0,26-7 132,7-3-1629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0:37:00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24575,'75'-1'0,"82"3"0,-137 0 0,29 8 0,-31-6 0,0 0 0,24 1 0,47-5 0,-47-1 0,56 6 0,-48 0 0,51-2 0,-90-3-15,0 1-1,0 1 0,-1 0 0,16 5 1,-3 0-1272,-9-4-5539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0:37: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24575,'227'14'0,"-3"17"0,-206-28 0,112 18 0,71 10 0,5-17 0,-188-14-1365,-2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28:36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23777 4410 0,'-9'0'31,"1"17"-15,-19 19 0,1 8-1,-54 35 1,-8 27 0,-71 26-1,106-52-15,-105 52 16,-1 9-1,62-35 1,44-62 0,-79 71 15,52-45-15,-96 45 15,97-89-16,70-26 64,-9-35-64,-8-36 1,26-26-1,0-132 1,0 167-16,44-52 16,-35 70 15,8 17-15,-17 45 30,0 35-30,-9 70 0,-8 9-1,-1-79-15,-35 80 16,18 8 0,17-44-1,18-44 1,9-53 62,18-9-62,25-18-1,28 1 1,43-27-1,133-70 17,-177 79-17,-26 17 1,-26 1 0,17 8-1,-35 9-15,17-8 16,-17 17-1,9-9 1</inkml:trace>
  <inkml:trace contextRef="#ctx0" brushRef="#br0" timeOffset="4555.39">23892 3960 0,'0'0'0,"0"9"16,-9 8-16,9-8 31,-9 9-16,9 17 1,-17 0 0,17-149 77,0 52-77,0-35 0,8 18-1,-8 35-15,18-18 16,-9 9 0,-9 9-1,0 17 1,18-26-1,-10 18 1,19-9 0,-1 0-1,45-35 32,-27 34-31,-26 37-1,8-1 1,18-18 0,-35 27-1,17 0 1,-17 0 31,35 18-47,-8 8 15,-19-26 1,-8 9 0,9-9 15,-10 0-31,19 0 47,-18 0-32,8 0-15,10-44 16,61-53 0,-61 35-1,-1 18 1,0-9 0,1 0-1,-9-8 1,-1-19-1,-8-52 1,26-9 0,-35 62 15,0 43-15,0 28-1,18-37 16,-9 19 1,44-9-17,-9 17 1,-35 18 15,17 0-15,18 53-1,0-9 1,0 35 0,-17-17-1,8 35 17,-17-88-32,-18 35 15,0 62 16,0-27-15,0 1 0,0-19-1,0-34 1,0-18 109,8 8-109,37 10-1,60-18 1,-52 8-1,53-17 17,-88 0-17,-9 0 17,8 0-1,-8 9-31,9 9 0,8 17 15,9 53 1,1-8 0,-19 17 15,-8-45-15,9 28-1,-18-27 1,17-9-1,-17-26 1,0 79 15,-8-71-15,8-17 0,-36 17-1,10 1 1,-62-1-1,52-8 1,-8-18 0,9 0 15,-53 0-15,0 0-1,-27 0 1,-17 0-1,8 17 1,27 1 0,9-18 15,62 0-15,8 0-1,0 0 1,10 9-1,-45-9 1,8 0 15,-25 9-15,61-9 0</inkml:trace>
  <inkml:trace contextRef="#ctx0" brushRef="#br0" timeOffset="5689.84">24747 2452 0,'-17'-9'109,"8"-17"-109,-9-1 16,-8-26 15,-1 9-15,19-9-1,-10 9 1,9 9-1,9 17-15,0-17 16,0-9 0,0 8-1,18-8 1,17-9 0,-9 18-1,54-18 16,-36 27-15,-26 26 15,79 35-15,-18 9 0,-17 36-1,17 17 1,-35-53-1,-17-18 1,-27-17 0,0 9-1,0 17 1,0 0 0,-27 27-1,18-27 1,-52 36 31</inkml:trace>
  <inkml:trace contextRef="#ctx0" brushRef="#br0" timeOffset="8735.29">8246 4533 0,'-17'18'31,"-45"8"-16,44 10-15,-61 8 16,-89 70 0,54-61 15,-54 35-15,36-8-1,70-27 1,-35 8-1,35-8 1,-149 53 15,96-71-15,53-17 0,-8-18-1,-1 18 1,71-27 62,0 0-78,0-35 16,35-35-1,9 17 1,36-17-1,34-18 1,-78 61 15,-45 36 16,-35 44-47,-18 18 16,-8 0-1,-27 44 1,17-1 0,54-78-1,8 17 17,9-35-17,9 9 1,-9-1-1,9 10 1,-17-1 0,8 18-1,9-35 32,0 9-16,26-18-15,27 26 0,9-26-1,26 0 17,-35 0-32,106 0 15,-97 0-15</inkml:trace>
  <inkml:trace contextRef="#ctx0" brushRef="#br0" timeOffset="11177.84">8811 4172 0,'0'-9'15,"-9"-9"-15,0-952 16,-26 1808 0,35-909 15,26-26-15,27 18-1,53 8 1,-53 45-1,9 8 1,-54 18 0,1 0 15,26 62-15,45 53 15,43-10-16,-87-87-15,96 17 16,-70-35 15,17 0-15,-26 0 0,53-35-1,-53 17 1,-9-8-1,-35 26 1,8 0 0,45-9 15,35-8-15,-53 17-1,0 0 1,-44 17 31,0 63-32,-17-36 1,17 26-16,0 1 16,35-27-1,9-9 1,-9-35-1,-35 9 17,0 0-32,0 17 15,-17 36 1,-19 79 0,27-26-1,-8-62 1,8-9-1,-17 44 32,-1-44-31,-17 9 0,-35 9-1,-27 17 1,44-44-1,-44 9 1,9-8 0,-106-1-1,159-35-15,-35 18 16,61-18 0,18-18 15,0 9-16,-9-8-15,-8 8 16,-63-62 31,54 62-31,26-8-16,-18 8 15,-8-18 1,8 27-1,9-26 1,-35-27 0,18 27-1,17-10 1,-17-34 0,8 26-1,-17 8 1,26 36 31,-9 0-32,18-8 32,-9-10-31,-8 9-1,8-17 1,-18-18 0,10-1-1,-10 10 1,19 9 0,8 17-16,-27-9 15,9 9 1,10-8-1,-1-1 1,9-26 0,0 9-1,0-27 32,26 18-31,-17 35-1,9-17 1,8-1 0,-17 18-1,0-8-15,17 8 32,1-9-17,17 10 1,-9-10-1,0 9-15,1-9 16,8-8 0,-44 8 124,0-35-124,0 27 0,0-1-1,0 10 1,17 17-1</inkml:trace>
  <inkml:trace contextRef="#ctx0" brushRef="#br0" timeOffset="34998.25">7161 6791 0,'-26'0'0,"-1"18"15,-34-1 1,-36-8 0,-88 26-1,35-8 1,53-27-16,-89 17 15,-25-17 1,-213 18 15,124-18 1,142 0-17,-19 0 1,-8 0-1,-88 0 1,96 0 0,19 0-1,-28 18 1,10-18 0,-133 0-1,133 0 1,17 0-1,71 0 1,-97 0 0,-36 0-1,80 0 32,35 0-31,36-9-1,52 9 1,-35 0 0,18 0-1,9 0 1,-1 0 0,27-9-1,-18 9 1</inkml:trace>
  <inkml:trace contextRef="#ctx0" brushRef="#br0" timeOffset="45888.96">10063 7770 0,'0'9'47,"0"8"-47,18 10 0,43 17 31,19-9-31,-36-8 32,35-1-17,-35-8 1,18-1-1,-44-17 1,8 9 0,54-9-1,-1-9 1,9-8 0,9 8-1,0-9 1,88-17 15,-114 35-15,8-18 15,-43 18-15,8 0-1,-18 0 1,-8-8-1,8-1 1,1-9 0,-10 18 15</inkml:trace>
  <inkml:trace contextRef="#ctx0" brushRef="#br0" timeOffset="47906.49">12453 6059 0,'0'18'0,"0"-10"31,-9 37-15,9 43-1,-17-18 1,17 10 0,0 61-1,0-97-15,-18 35 16,0 18 0,18-61-1,0 8 1,9 17-1,0-17 1,-9 18 0,0-44 15,0 26-31,-18-35 31,9 0 0,-8-9 48,17-27-79,-44-96 15,26 61 1,0 0-1,18 27 1,-8 8 0,8-8-1,8 62 95,1 43-110,9-17 15,17 44 1,-17-70-16,-9-1 16,8-17-1,-8 8 1,0-17-1,9 0 48,-10 0-47,54-26-1,26-45 1,-17 1-1,44-27 17,-89 70-17,-8 10-15</inkml:trace>
  <inkml:trace contextRef="#ctx0" brushRef="#br0" timeOffset="50321.11">15460 5865 0,'0'9'15,"-8"8"1,-10 10 0,-8 61-1,-10 9 1,-43 132 15,26-43-15,53-116-1,0 9 1,0 19 0,0-28-1,-18-35-15,1 80 16,8-53 0,-26-1-1,35-43 16,-9-18 1,-9-9 77,9-26-93,-8-18-1,-10-26 1,-8 35 0,-9-62-1,17 44 16,27 44-15,0 27 62,0 18-62,9 34-1,-9-25-15,53 43 16,-26-44 0,-1-8-1,-17-1 1,17 1 0,-8-27-1,-9 0 1,0 0 109,8 0-125,-8 0 15,53-9 1,-9 9 0,17-27-1,10-17 1,-19 9 0,-8 9-1,-9-1 1,-8-8-1,-10 8 1,-8 1 31,-9 8-31</inkml:trace>
  <inkml:trace contextRef="#ctx0" brushRef="#br0" timeOffset="102590.59">18556 9269 0,'9'0'16,"0"0"0,0 0-1,61-17 16,45-1-15,-27 18 0,53 9-1,-88 8 1,79 1 0,53 26-1,71 18 1,18-27-1,123 36 1,-177-54 0,98 10-1,-98-10 1,265 45 0,-203-18-1,150 0 16,-343-44-31,466 27 32,-352-27-1,0 0-15,-88 0-1,43 0 1,89-9-1,-132 9 1,132 0 0,-88 0-1,-1-18 1,186-35 0,-158 36-1,34-27 1,80 17-1,-115 1 1,-105 8 15,-1-8-15,27 8 15,-18 0-15,-9 18-1,45-26 1,-98 26 0,159-18-1,-8 18 1,43-44 0,-79 9-1,-52 0 1,-72 17-1,-8 9 1,-9-8 125,9 17-141</inkml:trace>
  <inkml:trace contextRef="#ctx0" brushRef="#br0" timeOffset="182759.08">16395 6324 0,'-35'0'16,"-18"8"-1,-26-8 1,-80 27 31,133-27-32,-19 0 1,-7 0 0,-98-18-1,35-17 1,36 26 0,52 9-1,9 0 1</inkml:trace>
  <inkml:trace contextRef="#ctx0" brushRef="#br0" timeOffset="-205404.16">17339 6606 0,'0'0'0,"18"26"16,-10 1-1,19-1 1,-1-17-16,54 53 16,26 8-1,-27-17 1,18-26 0,88 43-1,27-35 1,626 54 31,-618-63-32,62-8 1,-79 8 0,62 9-1,-80-8 1,238 8-1,-202-35 1,-9 18 0,-107-18-1,151 44 1,-27-26 0,18-1-1,18-17 1,8 0 15,195-53 0,-380 44-15,27-8 0,35-18-1,-27-1 1,-61 10-1,17-9 1,-26 26 0,79-27-1,-17-16 1,-18 25 0,106-52-1,-97 8 16,-45 27-15,72-26 0,70-63 15,-133 71-15,-26 18-1,-26 36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15:02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12956 10821 0,'9'0'78,"-1"0"-62,72 9-1,79 27 1,-124-19 0,88 27-1,1 9 16,-63-18-15,36-8 0,-52-9-1,113 17-15,-34 0 32,-54-35-32,133 18 31,-26-1-16,-36 1 1,-27-18 0,45 0-1,-18-9 1,18-8 0,-62 8-1,-53-9 1,177-52 31,-169 61-47,46-9 31,25-17-15,0 0-1,19-18 1,-63 26-1,89-26 1,-71 18 0,26 17-1,-97 10 1,-17 8 0</inkml:trace>
  <inkml:trace contextRef="#ctx0" brushRef="#br0" timeOffset="1435.23">17330 10980 0,'9'0'78,"62"0"-63,8 35 1,18-17 0,-26 17-16,70 1 15,106 25 1,-27 1-1,89 0 1,35 0 0,-159-62-1,-62 0 1,-26 0 15,62 0 0,-79 0-15,17-9 0,17-9-1,115-17 1,-105 0 0,-9 17-1,-62 9 1,105-8-1,36-1 1,-53 0 0,-61-17-1,-1 17 1,-26-8 31,-44 17-32,17-9 1,1 1 0,-18-1-1,8 9 1,-17-8 0,9 8-1,35-62 16,-44 62-15</inkml:trace>
  <inkml:trace contextRef="#ctx0" brushRef="#br0" timeOffset="5242.82">12109 9737 0,'-35'26'16,"70"-52"-16,-150 220 16,80-88-16,-53 202 15,53-149 1,-9 88-1,44-150 1,17-44 0,1-53 15,-9 0-31,17 0 47,1 0-32,-10 0 1,27 0 0,-17-18-1,-18 9 1,8 9-16,1 0 16,17-17-1,-17 8 1,61-53-1,18-52 1,18-36 0,-71 70-1,-18 18 1,10 1 15,-19-221 0,-17 158-15,-26 1 0,-18-1-1,35 106 1,-9 1 0,18 8-1,-9 9 16,-26 0-15,-35 0 0,8 0-1,27 0 1,17 0 31</inkml:trace>
  <inkml:trace contextRef="#ctx0" brushRef="#br0" timeOffset="8199.28">12771 9834 0,'-18'0'16,"9"0"-16,-9 35 15,-17 36 1,-18 8 0,27 0 15,8-8-16,18-9 1,-17 26 0,-1 79 15,18-87-15,9 43-1,44-26 1,-36-53-1,10 71 1,-10-36 0,1-26-16,26 27 15,9-1 1,-9-44 15,44 9-15,53 0-1,-96-26 1,69 17 0,-87-35-1,-1 9 1,80-9 0,-36 0-1,72 0 1,-90 0-1,54-9 1,-26 9 0,96 0-1,-44 0 1,45 0 15,26-17-15,-106-1-1,-18 9 1,0 9 0,36 0-1,0-17 1,140-19 15,-149 19-15,-26-1-1,-10 0 1,-35 10 0,18-10-1,62-8 1,-62 26 0,9-18 15,-9 18-16,35-35 1,-62 26 0,71-9-1,36 0 1,34 18 0,-26-17 15,-61-1-16,-27 9 1,-27 9 0,97 0-1,-70-17 1,44-1 15,-8 0-15,-28 18-1,-17-17 1,-17 8 0,-1 0-1,-17-8 1,0 17 0,-9-53 30,0 9-46,18-36 16,-18 1 0,0-98 15,0 116-31,0-125 31,-9 89-15,0 9-1,-26 9 1,17 17 0,-26-8-1,18 25 1,-1 10 0,27 9-1,-9-1 1,-17-70 15,-1 62-15,-17-18-1,9 35 17,-9 1-17,-44 8 1,-27 9-1,-26 0 1,-27 26 0,-184-26-1,113 0 1,28 0 0,34-26-1,36 8 1,-150 1 15,-9 17-15,36 0-1,43 9 17,-52 26-17,114-35 1,-26 0-1,88 0 1,35 17 0,27-17-1,-9 18 1,35-18 0,-17 9 15,-1 9-16,-26-1 1,-70 18 15,43-17-15,71-18 15,-8 0-15,-10 9 15,-8 17-15,-71 10-1,62-28 1,0 10 0,9-9-1,8-9 1,-26 18-1,27-18 1,0 8 0</inkml:trace>
  <inkml:trace contextRef="#ctx0" brushRef="#br0" timeOffset="11648.94">14182 11650 0,'-9'0'16,"0"0"-16,-35 27 15,-97 43 1,-353 151 0,-106-36-1,-26-105 1,273-54-1,80-97 1,176 27 0,35-53-1,-44-8 1,0 16 0,-149-87 15,-1-18-16,115 88 1,61 36 0,54 61-1,8 9 17,18-18-17,-53-44 16,45 36-15,-1-1 0,-18 19-1,10-1 1,-10 9 0,10 0 15,-45 35-16,-44 62 1,80-62-16,-116 168 16,28-62-1,8-44 1,62-97 0,114-194 15,354-555 16,-345 643-47,-26 53 0,-27 44 15,-17 9 32,9 44-31,52 133-1,19-80 1,-10-18 0,0-26-1,89 0 1,-71-36-16,0 1 16,18-18-1,-27 0 1,35-9-1,-61-8 17</inkml:trace>
  <inkml:trace contextRef="#ctx0" brushRef="#br0" timeOffset="21826.33">12682 7153 0,'9'0'31,"9"0"-31,79 0 16,44 0-1,-71 17 16,160 18 1,-63 18-17,-61-9-15,53-8 16,114 26 0,54-36-1,-124-26 1,105 18-1,-87 17 1,-54-17 0,-34-18-1,34 0 1,-79 0 15,-70 0-15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9:25:20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748 681 24575,'1'-3'0,"-1"1"0,0 0 0,1 0 0,-1 0 0,1 0 0,-1 0 0,1 0 0,0 0 0,0 1 0,0-1 0,0 0 0,0 0 0,0 1 0,1-1 0,-1 0 0,0 1 0,1-1 0,-1 1 0,1 0 0,2-2 0,4-2 0,0 0 0,0 1 0,12-5 0,-6 3 0,-13 5 0,83-36 0,-68 31 0,0 1 0,0 1 0,27-4 0,45-7 0,-12 1 0,89-19 0,-61 10 0,-70 16 0,208-32 0,69 24 0,1 15 0,-144 0 0,-91 4 0,129 23 0,-115-13 0,-57-9 0,61 10 0,71 12 0,-61-11 0,56 18 0,-33-6 0,-101-21 0,-1 0 0,32 15 0,-46-16 0,17 9 0,-10-4 0,-5-3 0,-2 0 0,1 1 0,-1 1 0,11 10 0,40 47 0,-56-59 0,21 26 0,-19-22 0,0 0 0,1-1 0,16 14 0,-17-18 0,0 1 0,-1 1 0,0-1 0,0 1 0,0 1 0,-1-1 0,-1 1 0,0 0 0,0 1 0,7 20 0,-7-17 0,11 20 0,-11-24 0,-1 1 0,0 0 0,6 20 0,-7-16 0,12 25 0,-1-2 0,-1 0 0,10 33 0,-20-48 0,0 0 0,-2 1 0,0 0 0,-1-1 0,-4 31 0,2-47 0,0 0 0,-1 0 0,1 0 0,-1-1 0,-1 1 0,1 0 0,-1-1 0,-6 9 0,-4 5 0,-17 21 0,19-27 0,-3 3 0,-1 0 0,-23 18 0,8-7 0,14-13 0,1-1 0,-2-1 0,0-1 0,-1-1 0,-30 16 0,-114 59 0,132-68 0,-26 14 0,31-21 0,0-1 0,-1-2 0,0 0 0,-30 4 0,13-5 0,-80 0 0,-238-7 0,161 0 0,-175-24 0,141 5 0,208 17 0,4 2 0,-1-2 0,-24-5 0,20 2 0,0 1 0,-30-1 0,-55 5 0,61 1 0,-338-23 0,303 15 0,-315-53 0,328 48 0,-74-16 0,117 20 0,1-1 0,-53-23 0,28 4 0,-90-62 0,-35-54 0,170 135 0,0-1 0,0 0 0,1 0 0,0-1 0,1 1 0,0-2 0,1 1 0,-6-16 0,1-3 0,1 0 0,-7-39 0,10 30 0,2-1 0,-1-46 0,7-82 0,0 140 0,0-14 0,3 1 0,1 0 0,18-69 0,-16 86 0,1 0 0,1 0 0,1 1 0,1 1 0,1 0 0,1 0 0,22-28 0,-20 32 0,-2 1 0,0 2 0,1-1 0,31-25 0,37-20 0,115-65 0,-80 67 0,-94 49 0,0 2 0,0 0 0,33-6 0,105-22 0,-126 30 0,-2-1 0,0 2 0,46-1 0,-34 6-1365,-33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15:43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7382 5124 0,'-18'0'0,"9"0"0,-8 0 15,8 0 1,0 0 0,-9 0-1,-8 0 1,0 18-1,-1-9-15,1-9 16,26 17 0,-89 63 46,72-45-46,-10 9-1,27 9 1,-8 35 0,8-53-16,-18 36 15,18 70 1,0-88 0,0 0-1,0 17 1,0-52-1,0 0 1,26 8 0,36-8-1,-18 8 1,124-26 31,-89 0-32,80 0 1,-44 0 0,-18 0-1,-27 0 1,-26-17 0,-26-10-1,-1 1 1,-17-10-1,18-34 1,-9-36 0,-9 9-1,0 18 1,0 26 0,-62-62 30,27 80-30,8-9 0,-34 0-1,8-1 1,26 1 0,-17 18-1,18 26 1,17-9-1,-9 9 64,10 0-64,-1 0-15,-9 0 31</inkml:trace>
  <inkml:trace contextRef="#ctx0" brushRef="#br0" timeOffset="45135.01">18459 13944 0,'0'8'47,"-26"19"-47,-27 35 15,35-36 16,-17 0-15,26 1 0,-88 17 15,0-18-15,70-26-1,1 18 1,-9 0-1,-9 8 1,35 1 0,-9-10-1</inkml:trace>
  <inkml:trace contextRef="#ctx0" brushRef="#br0" timeOffset="45428.31">18089 14261 0,'8'0'16,"10"0"31,-9 18-47,9 8 15,26 18 1,0 18 0,0-44-1,-44-10 79</inkml:trace>
  <inkml:trace contextRef="#ctx0" brushRef="#br0" timeOffset="46128.25">18089 14314 0,'17'0'93,"36"71"-93,-9-27 16,18 9 0,0 8-1,-9 1 1,8-9 0,-25-27-1,-10 10 1,1-28 15,-19 10-15,10-18 46</inkml:trace>
  <inkml:trace contextRef="#ctx0" brushRef="#br0" timeOffset="47053.96">19950 14093 0,'-36'18'47,"-237"97"-15,220-98-32,-62 36 15,36-26 16,17 17-15,0-9 0,54-26-1,8 9 32,0-10-31,17 45-1,1-9 1,8-8 0,151 52 15,-63-70-15,-34-1-1,-18-8 16,-36-9-31,27 18 16,-27 8 0,18-17-1</inkml:trace>
  <inkml:trace contextRef="#ctx0" brushRef="#br0" timeOffset="48383.2">14878 13494 0,'-8'35'15,"8"-9"-15,-36 45 16,1 44-1,-18-1 1,9-17 0,9-35-1,35-44-15,0-9 16,-9-1 0,0 10-1</inkml:trace>
  <inkml:trace contextRef="#ctx0" brushRef="#br0" timeOffset="48752.06">15072 13511 0,'0'27'0,"-8"35"31,-19-1-31,10 10 15,-10-9 17,-17 70-1,44-123-15</inkml:trace>
  <inkml:trace contextRef="#ctx0" brushRef="#br0" timeOffset="49179.32">15434 13626 0,'0'0'15,"0"9"16,0 0-31,-26 141 16,-10 44 0,-78 238 15,96-194-31,18 9 16,0-115-1,0-105 1,26-54 15,27-158-31</inkml:trace>
  <inkml:trace contextRef="#ctx0" brushRef="#br0" timeOffset="49546.01">15478 14173 0,'9'9'0,"17"-9"15,1 0 16,35 0-15,-27 0 0,53 0-1,-35 0 1,62 0 15,-80-18-15</inkml:trace>
  <inkml:trace contextRef="#ctx0" brushRef="#br0" timeOffset="50164.43">16087 13864 0,'0'9'31,"-44"176"-15,17-105-1,9 78 1,1-17 0,-1-70-1,18-36 1,-17 18-1</inkml:trace>
  <inkml:trace contextRef="#ctx0" brushRef="#br0" timeOffset="52064.86">21272 13767 0,'0'27'0,"0"17"0,-26 53 16,26 79 0,-18 18-1,18 115 1,0-230-1</inkml:trace>
  <inkml:trace contextRef="#ctx0" brushRef="#br0" timeOffset="52501.17">20876 13458 0,'-9'18'16,"-53"150"15,62-124-15</inkml:trace>
  <inkml:trace contextRef="#ctx0" brushRef="#br0" timeOffset="52746.57">21061 13388 0,'0'9'15,"0"17"1,-27 133 15,27-115-15,0 9 0,0-9-16</inkml:trace>
  <inkml:trace contextRef="#ctx0" brushRef="#br0" timeOffset="53245.71">21352 14261 0,'18'0'62,"8"0"-62,45 0 16,8 0 15,-17-18-15,-27 1-1,35 8 1,-61 9 0</inkml:trace>
  <inkml:trace contextRef="#ctx0" brushRef="#br0" timeOffset="53547.16">21890 13829 0,'0'18'15,"0"-1"1,0 54 0,0-27-16,17 53 15,-17 53 1,18 61 0,17 28 15,-35-222-16</inkml:trace>
  <inkml:trace contextRef="#ctx0" brushRef="#br0" timeOffset="54063.62">22066 14534 0,'9'-8'31,"9"-1"-15,35-26 0,-36 35-16,54-45 15,70-25 16,-88 17-15,-44 26 0,-9-17-1,0 36 1,-44-1 15,35 35-15,-18 1 15,10 26-15,-10 0-1,27-18-15,-9 18 16,9 8 0,27-16-1,52-1 1,115-53 15,-132-35-15</inkml:trace>
  <inkml:trace contextRef="#ctx0" brushRef="#br0" timeOffset="54449.15">23098 13864 0,'0'9'0,"0"62"15,0-36-15,-9 97 16,-8 27-1,17 105 17,8-167-17,54-26 1,-35-53 0,8-18-1,-9 0 1,-17 0 15</inkml:trace>
  <inkml:trace contextRef="#ctx0" brushRef="#br0" timeOffset="55049.13">23574 14314 0,'0'26'16,"0"19"0,0 87 15,0-106-31,0 1 31,0-18 16,0-1-47,0 36 16,0-35-1,9 9 1,9-9 15,-9-9-15</inkml:trace>
  <inkml:trace contextRef="#ctx0" brushRef="#br0" timeOffset="55529.4">24456 14287 0,'-35'71'16,"26"-18"-1,-8 26 1,17 45 0,0-71-1,52 17 1,125-96 15,-124-98 0,-53 36-15,0-26 0,-18 52-1,-35 26-15,18 28 16,-27 8 0,27 0-1,17 44 1,9-35-16</inkml:trace>
  <inkml:trace contextRef="#ctx0" brushRef="#br0" timeOffset="55763.36">25347 14376 0,'18'9'16,"-9"17"-1,-9-17-15,17 61 16</inkml:trace>
  <inkml:trace contextRef="#ctx0" brushRef="#br0" timeOffset="57695.49">16475 14217 0,'0'0'0,"0"-18"16,0 1 0,-18 8-1,-8 9 16,8 0-31,-17 0 16,-9 26 0,35 18-1,-18-8 1,45 87 15,26-96-15,-17-10-1,-27-8 1,0 9 0,0 17-1,-9 9 1,-35 18 0,-9-9 15,35-53-16,9 0 17</inkml:trace>
  <inkml:trace contextRef="#ctx0" brushRef="#br0" timeOffset="58060.73">16775 14076 0,'0'17'16,"-36"142"-1,19-62 1,17 18 0,0-36-1,-9-17 1,9-18 15</inkml:trace>
  <inkml:trace contextRef="#ctx0" brushRef="#br0" timeOffset="58434.45">16466 14376 0,'9'0'47,"0"0"-47,52 0 15,-34 0 1,26 0-16,-36 0 31</inkml:trace>
  <inkml:trace contextRef="#ctx0" brushRef="#br0" timeOffset="58934.18">17013 14579 0,'0'17'125</inkml:trace>
  <inkml:trace contextRef="#ctx0" brushRef="#br0" timeOffset="59479.16">17083 14252 0,'0'0'15,"-35"53"1,0 0 0,26 9-1,9-9 1,0 0-1,18-53-15,8 17 16,0-17 0,10-9-1,25-61 1,81-265 31,-125 255-32,-8 27 1,-9 71 31,0-9-31</inkml:trace>
  <inkml:trace contextRef="#ctx0" brushRef="#br0" timeOffset="59774.33">17365 14367 0,'9'9'15,"-18"-18"-15,18 53 16,-9-18 0,0 45-1,0-53 1</inkml:trace>
  <inkml:trace contextRef="#ctx0" brushRef="#br0" timeOffset="60279.38">17551 14217 0,'0'9'0,"0"114"15,-18-52-15,18-1 16,18-26 0,-9-26-1,35-9 1,0-9 0,17-44-1,-25-36 16,-45-34 1,-18 87-17,-8 18 1,18 9 46</inkml:trace>
  <inkml:trace contextRef="#ctx0" brushRef="#br0" timeOffset="60762.13">17780 14411 0,'0'53'16,"0"-106"-16,0 185 15,0-61 1,0-18-1,0-36 1,26-17 0,45-26-1,-18-1 1,-18 1 0,-35 8-1,0 27 16,0 0-31,0 35 16,9 18 0,26-27 15,-8-26-15</inkml:trace>
  <inkml:trace contextRef="#ctx0" brushRef="#br0" timeOffset="61112.34">17992 14517 0,'8'141'16,"10"-53"-1,-18-35-15,35 62 16,-26-62-1,44 8 1,-44-34 0,0-10 15,8-17-15</inkml:trace>
  <inkml:trace contextRef="#ctx0" brushRef="#br0" timeOffset="61747.64">18106 14905 0,'-9'0'47,"-8"9"-47,-18 8 31,52-17 63,-8 0-94,53 0 15,114-9 1,-17-8-1,-36-1 1,-87 18 0</inkml:trace>
  <inkml:trace contextRef="#ctx0" brushRef="#br0" timeOffset="63712.92">18909 13247 0,'0'0'0,"-159"-18"16,18 27-1,97 9-15,-18-1 16,-202 248 15,175 44 0,63 564-15,123-265 0,247 327-1,-62-600 1,71-106 0,79-140-1,-79-89 1,-9-106-1,-53-97 1,-53-167 0,-141-18-1,-115-62 1,-167 106 0,-1014-494 30,237 591-30,521 221 0,80 34-1,290 28-15</inkml:trace>
  <inkml:trace contextRef="#ctx0" brushRef="#br0" timeOffset="69262.84">14993 13644 0,'-159'35'0,"318"-70"0,-503 114 16,115 0 0,44 27-1,79-35 32,115-71-16,-1 0-31,63 0 32,17 0-32,415 0 15,608 159 1,918 132-1,149-168 1,988-123 0,-1658-26-1,-511-63 1,-574 28 0,-396 43-1,-54 18 16,-661 62 1,-591-62-17,-775-18 1,87 18 0,926-35-1,-61 35 1,334 0-1,689 9 1,114-9 15,565-97-15,-177 97-16,1324-36 16,-283-43 15,-203 79-31,-573 18 15,-618-1 17,-387 116-1,-389-80-15,-1155-89-1,-1464-175 1,1076-1-1,547 133 1,864 79 0,565 8-1,291-8 32,43 0-47,442-35 16,-212 35-1,1156 0 1,652-44 0,176 9-1,882 70 17,-3016-9-17,-141-17 1,-26 0-1,-530 70 1,-1746-8 0,-88-71-1,768 35 1,810 80 0,733-71-1,158-9 32,265 45-31,62 8-1,4833 62 17,-3008-265-17,-652 36 1,-1077 61-1,-528 36 32,-18-1-47,-415 186 16,-2054 388 0,370-291-1,17-132 16,953-98-15,573 10 0,583-80-16,308-142 31,776-299-15,1314-185-1</inkml:trace>
  <inkml:trace contextRef="#ctx0" brushRef="#br0" timeOffset="73014.8">25400 6244 0,'-26'0'16,"-19"53"-1,-34 53 1,-62 61 0,88-96-16,-88 202 31,123-237-31,18 17 16,9 26-1,115 97 16,-54-61-15,-26-36 0,80 10-1,43-36 17,-140-53-17,17-36 1,53-96-1,-62 35 1,36-88 0,-10-36-1,1 18 1,-44-26 0,-18 150-1,-9 26 1,-35-9 15,-36-26-15,-34 26-1,61 62 1,-115-9 15,45 9-15</inkml:trace>
  <inkml:trace contextRef="#ctx0" brushRef="#br0" timeOffset="80441.35">25268 6130 0,'0'-18'32,"-18"9"-32,-17-9 15,-159-61 1,-18 17 0,-123 1-1,-44 25 16,326 36-15,-150 0 0,44 44-1,36 9 1,61-9 0,-53 36-1,54-36 1,8 9-1,53-36 1,-9-17 0,9-8 31,0-1-47,9-97 15,35-26 1,-9 61-1,-26 45 32,-9 43-15,-18 19-17,-96 122 1,-1 19-1,27-1 1,79-167 0,132-36 62,-17-8-78,88-27 15,-17 27 1</inkml:trace>
  <inkml:trace contextRef="#ctx0" brushRef="#br0" timeOffset="85470.18">4013 5821 0,'17'0'31,"10"0"-31,96 0 32,-52 0-17,88-9 1,26 9 0,-35 0-1,70 18 1,-87-1 15,-89-17-31,35 0 16,-8 0-1,-45 0 1,1-9 0,61 1 15,-53 8-16,-26 0 1</inkml:trace>
  <inkml:trace contextRef="#ctx0" brushRef="#br0" timeOffset="90226.02">25673 6085 0,'0'-17'31,"27"-27"-16,8-27-15,27-26 16,158-123 0,18 43-1,380 27 17,-195 124-17,-185 26 1,-17 53-1,-27 9 1,62-1 0,88 1-1,-177-44 1,18 17 0,-88-26-1,97 44 1,-97 0 15,71 17-15,-18 9-1,-97-52 1,26-1 0,-79-8 77,0-9-93,-9 17 16,9 1 0,-8-27-16,8 17 15,-18-25 79,18-1-94,-106-132 16,-17 35-1,-54-26 1,115 105-1,18-17 1,0 0 0,9 0-1,26 17 17,9 36 30,35 18-46,45 52-1,26 9 1,-45-26 0,-17-18-1,-35-35-15,0 8 16,9 10 15,-9-18-15,-9 8 46,0-8-46,0 0-16,-18 9 15,9-10 17,0-8-17,-17 18 1,-98-18 0,54 0-1,-133 0 1,-62 0 15,195 0-31,-142-9 16,133 9-1,44 0 1</inkml:trace>
  <inkml:trace contextRef="#ctx0" brushRef="#br0" timeOffset="101578.4">5565 9146 0,'0'0'0,"-26"9"15,-1 61 32,18-8-31,-8-18 0,17 9-1,0-27-15,0 71 16,70 71-1,-8-89 1,35-8 0,-9-45-1,-8-43 1,-10-72 0,-26 10-1,-26-44 1,-18 34-1,0 10 17,-150-141-1,71 140-15,43 71-1,-43 9 1,8 9-1,-61 71 1,106-54 0,-1 18-1,27 44 1,53 18 15,26-35-15,45-1-16,-62-52 31,-18-18-15,-18 0-1,54-124 17,-63 80-17,-17-26 1,-9-1-1,-17 62 1,26-8 0,-9 17 15,0 9-31,-70 61 16,8 54-1,27-27 1,9 26-1,35-70 17,26-53-1,107-88 0,-107 35-15,-26 0-1,0-70 1,-53 43 0,-17 18-1,26 54 1,17 8 0,-26 0-1,9 35 1,9 35-16,17 45 31,18-27-15,9-44-1,0-35 1,0-9 31,52-79-32,-8-36 1,-44 98-16,26-72 16,-35 81 15,-8 8 16,-1 0-47,-35 70 15,8 54 17,36-27-17,0-89-15,18-8 16,9 0 0,61-53-1,35-114 16,-123 123-15</inkml:trace>
  <inkml:trace contextRef="#ctx0" brushRef="#br0" timeOffset="113454.07">9957 12065 0,'9'0'47,"0"0"-47,114 35 31,221-17 0,-256-18-15,-8 0-1,-1 0 1,115-9 0,-114-9-1,-54 18 1,-26-8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17:48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7161 5786 0,'18'0'31,"35"0"-16,44 8 1,-26-8 0,-1 9 15,-26-9-31,-9 0 16,36 18-1,8-1 1,-26-17-1,0 18-15,0-18 32,0 0-1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18:31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4207 16695 0,'9'0'63,"35"-17"-32,115 17-15,-36-18-16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9:59:30.8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13 257 24575,'0'0'0,"-1"0"0,1 0 0,-1-1 0,1 1 0,-1 0 0,1-1 0,-1 1 0,1 0 0,0-1 0,-1 1 0,1-1 0,0 1 0,-1-1 0,1 1 0,0-1 0,0 1 0,-1-1 0,1 1 0,0-1 0,0 1 0,0-1 0,0 0 0,0 1 0,-1-2 0,-1-16 0,2 17 0,-2-25 0,2-46 0,0 63 0,1 1 0,0-1 0,1 1 0,0-1 0,1 1 0,-1 0 0,1 0 0,1 0 0,5-9 0,-7 14 0,0 0 0,0 1 0,1-1 0,-1 1 0,1-1 0,0 1 0,0 0 0,0 0 0,0 0 0,0 1 0,0-1 0,0 1 0,1-1 0,-1 1 0,0 0 0,1 0 0,-1 1 0,7-1 0,1 0 0,1 1 0,0 0 0,-1 1 0,16 3 0,-21-3 0,-1 0 0,0 1 0,0 0 0,0 0 0,0 0 0,-1 1 0,1-1 0,0 1 0,-1 0 0,0 1 0,0-1 0,0 1 0,0 0 0,-1-1 0,1 2 0,-1-1 0,0 0 0,4 8 0,-2-3 0,-1 0 0,0 1 0,0-1 0,-1 1 0,-1-1 0,1 1 0,-2 0 0,1 0 0,-1 11 0,0-11 0,-1 0 0,-1 0 0,1 0 0,-2 0 0,1 1 0,-2-2 0,1 1 0,-1 0 0,0 0 0,-1-1 0,-7 13 0,-11 14 0,2-5 0,2 2 0,-15 34 0,23-31 0,8-26 0,-7 17 0,2-6 0,0 0 0,2 1 0,0-1 0,-2 27 0,4-30 39,-7 24-1,3-13-1480,4-14-5384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19:15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5054 6694 0,'0'18'16,"0"-10"77,0 10-93,-9 35 16,9 18-16,-36 26 16,-16 44-1,-19-27 1,-35-8-1,-291 141 1,115-141 0,79 9-1,150-71 1</inkml:trace>
  <inkml:trace contextRef="#ctx0" brushRef="#br0" timeOffset="2785.18">18380 6632 0,'9'-17'62,"8"17"-46,18 0-1,45-9 1,96 9 0,-123 0-16,168 0 15,52 0 1,53 0 0,-52 9-1,17-1 1,-124 19-1,-8-27 17,70 9-17,-184-9 1,-19 0-16,89 0 16,-71 0-1,9 0 16,-71 0 79,9 0-110,-97 0 15,9 0 1,18 17 0,52 1-16,-70 17 31,-17-17-15,-71 0-1,-27-18 1,-61 0-1,8 0 17,186 0-1,70 0-15,-9 0-1,27 0 110,17-9-125,160-27 16,140 10-1,141 26 1,398-35 15,-768 35-15,-71 0 0,-35 0 46,1 0-62,-19 0 16,-88 0-1,-211 26 1,-406-26 0,141 0-1,88 0 1,10 0-1,78-18 1,142-17 0,290 35 109,80 0-125,-35 0 15,247 0 1,-45 0 0,36 0-1,-44 0 1,-194 0-1,-45 0 1,-43 0 62,-1 9-62,-87 9-16,-274 8 15,185-26 1,-238 0-16,53 18 31,203-1-15,140 1 0,54-18 62,0 0-78,35 0 15,159-9 17,-97 9-1,-80 0-31,1 0 15</inkml:trace>
  <inkml:trace contextRef="#ctx0" brushRef="#br0" timeOffset="5267.21">1879 6218 0,'-9'17'16,"-53"10"0,-61 70-1,-98 26 1,27-43 0,-150 25-1,176-43 1,98-44-16,-124 17 15,141-35 1,44 0 15,9-9 141</inkml:trace>
  <inkml:trace contextRef="#ctx0" brushRef="#br0" timeOffset="7217.25">1720 6271 0,'9'0'47,"17"0"-32,80 0 1,-18 0-16,80 17 16,-36-17-1,-53 0 1,-26 0 0,9 0-1,-44 0 1,-1 0 46,-17-9-46,9 9-16,35-26 31,27 17-15,-1-26-1,-17 26 1,-9-9 0,36 18 15,-80-8-31,8 8 16,10-9-1,-18-9 32,0-17-16,-26-27-15,8 44 0,-8-8-1,-27 0 1,0 26-1,-27 0 1,27 0 0,36 0-1,26 0 110,17 0-109,45 44 0,-36-36-1,27 28 1,-27-10-1,-9 1 1,-8-18-16,17 17 16,-35-17-1,27 8 1,-18 19 15,-9-27-15,0 8-1,-18-8 17,0 17-17,1-8 1,8-18 0,-18 18-1,-52 17 1,-62 18-1,0 0 1,61-27 0,63-8-1</inkml:trace>
  <inkml:trace contextRef="#ctx0" brushRef="#br0" timeOffset="25374.45">24871 5838 0,'26'-17'171,"1"17"-171,105-18 16,0 18 0,71 0 15,-26 0-15,510 18 15,-254-18-16,-195 0-15,88 26 16,115-26 0,-168 0-1,89 0 1,-71 18 0,-150 0-1,-44-10 1,-44 10-1,18-18 1,-36 0 15,-9 0-15,1 0 0,52 0-1,-35 0 16</inkml:trace>
  <inkml:trace contextRef="#ctx0" brushRef="#br0" timeOffset="28748.48">20929 6553 0</inkml:trace>
  <inkml:trace contextRef="#ctx0" brushRef="#br0" timeOffset="44025.75">32738 17198 0</inkml:trace>
  <inkml:trace contextRef="#ctx0" brushRef="#br0" timeOffset="45235.51">33461 17119 0,'-9'0'47,"0"0"-47,-141 8 16,-97 36-1,-88 27 1,-35 17 0,-18 9-1,17-44 1,177-26-1,97-19 1,62-8 0,17 0 15,10 0 0,-63 0 0</inkml:trace>
  <inkml:trace contextRef="#ctx0" brushRef="#br0" timeOffset="46553.74">26723 12338 0,'44'0'46,"-18"0"-46,116-8 16,87 8 0,44 0-1,133 0 17,44 0-17,-274 0 1,-79 0-1,-44 0 1,-26 0 0</inkml:trace>
  <inkml:trace contextRef="#ctx0" brushRef="#br0" timeOffset="47433.96">30118 12171 0,'0'-9'47,"18"9"-47,141-35 16,114 17-1,27 18 1,26 0 0,-211 0-16,132 9 15,-9 9 1,35 8 0,239 18-1,-133-44 16,-370 0-15,-9 9 125</inkml:trace>
  <inkml:trace contextRef="#ctx0" brushRef="#br0" timeOffset="58343.89">21078 14455 0,'27'0'93,"43"18"-93,89-1 16,0 1 0,26 0-1,18-18 17,159 0-17,-63 0 1,-34 0-1,79-9 17,-123-9-17,-36 18 1,26 0 0,1-17-1,-88-1 1,-63 18-16,36 0 15,36-18 1,-45 18 0,26 0 15,107 0-15,-80-17-1,-9-1 1,-52 18-1,17 0 17,-36 0-17,1 0 1,-27-9 0,-17 9-16,53-17 15,-45 17 1,-17 0-1</inkml:trace>
  <inkml:trace contextRef="#ctx0" brushRef="#br0" timeOffset="76727.67">26661 14437 0,'0'9'31,"0"0"-31,-17 26 31,-1-17-15,18-9-1,0 8 1,9-8 15,0-9-31,17 18 16,71 0 0,35-18-1,239-18 1,-10-44-1,-8 36 1,-71-18 0,-176 44-1,-44-18 1</inkml:trace>
  <inkml:trace contextRef="#ctx0" brushRef="#br0" timeOffset="79203">20258 13820 0,'-17'0'16,"34"0"-16,-70 0 15,36 0-15,-19 0 16,-43 0-1,26 0 1,9 0 0,0 0-1,44-9 32,26-8-16,54 8-15,17-26 0,62 17-1,-107 18 1,10 0 0,0 0-1,-27 0 1,-17 0-1,-1 0 1,10 0 0,-9 0-1,17 0 1,35 0 0,336 0 15,-221 0-16,-52 0 1,43 0 0,-123 9-1,-44-9 1</inkml:trace>
  <inkml:trace contextRef="#ctx0" brushRef="#br0" timeOffset="123288.85">28469 17313 0</inkml:trace>
  <inkml:trace contextRef="#ctx0" brushRef="#br0" timeOffset="124766.66">12382 12832 0,'-8'0'15,"16"0"-15,-25 0 16,17 18 0,-18 8-1,-52 80 1,8-9-16,-150 282 16,-26 27-1,-220 309 1,211-230-1,114-36 1,433-563 15,247-160-15,1349-458 31,-1367 600-32,-246 70 1,-239 62 0,-53 0-1,-71 53 1,-43 35 0,88-61-1,8-27 1</inkml:trace>
  <inkml:trace contextRef="#ctx0" brushRef="#br0" timeOffset="128580.2">30427 12674 0,'0'8'78,"9"-8"-62,0 0 15,26 18-31,124 0 16,79-18-1,62 0 17,-142 0-32,-25-9 15,43-9 1,89 1 15,-27-28-15,-35 10-1,114-53 1,-149 35 0,-18-26-1,-97-10 17,-53 1-17,-27-123 1,-70-1-1,27 71 1,-10-88 0,36 52-1,-26 10 1,43 105 15,-26-18-15,18 54-1,8 8 1,10 18 15,-1 18-15,1 44 15,52 17-15,176 71-1,107 26 1,-115-96 0,-150-45-16,-9-8 15,-35 78 32,-9 10-31,-53 203-1,-106 25 1,27-148 0,-115 51-1,-106 19 1,-282 97 0,282-151 30,336-211-46,17-17 47,8 8-47,28-97 0,-28-9 16,28-105 15,8 35-15,53-18-1,106-62 1,70 36 0,36 0-1,-124 105 1,-35 36 0,-27 0-1,204-150 16,-283 211-15,0 1 0,-35 17-1,-9-18 32,0-78-31,-9 78-1,-35-87 1,17 34 0,-26 1-1,27 26 1,-27-35 0,44 52-1,-8 63 48,-1 158-48,-35 9 1,-62 88 0,10-52 15,-116 246-16,9-123 1,124-230 0,0-26-1,9-26 1,35-45-16,-62 27 16,18-35-1,-133 17 1,-458-106 15,344-17-15,53 18-1,88-1 1,44 36 15,79 17-15,9 1-1,18 8 1,18-9 0,17 18-1,-9 0 79,10 0-94,-10 9 16,36-9 46,17 0-62,53 0 16,44 18-1,115-18 1,-70 0 0,122-18-1,-140 18 1,141-27 0,212-17-1,-239 9 1,97-62-1,-140 0 1,26-71 0,-54-87 31,-149 96-32,-9-17 1,-26-36-1,0 97 1,-1-8 0,-17 52-1,0-17 1,0 26 0,0 27-1,18-9 1,-18 35-1,0 27 48,-9 123-32,-9-44-31,-26 88 16,-9-17-1,-26 8 1,9-8 0,-257 184-1,116-184 1,-1-18 0,-26 17-1,-212 36 1,53-88 15,212-53-31,61-45 16,98-17-1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21:46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17674 6235 0,'0'18'16,"0"61"31,44 1-32,62 26 1,-62-71-16,124 53 16,52-26-1,62 0 1,-61-45 0,79 10-1,141-27 1,-141 0-1,-89 0 1,27 17 0,18-17-1,-88 0 1,61 0 0,0 0 15,230-9 0,-300-35-15,-36-9-1,1 27 1,-1-27 0,-26 9-1,-35 0 1,79-71-1,-79 89 1,52-54 0,-34 45-1,-54 26 1,1-8 15,26-19-15,-18 19-1,0-27 17,-8-9-17,8-9 1,-26-17 0,8 8-1,1 9 1,0-61-1,-18 8 1,0 1 0,-27-1-1,-8 0 1,-9-52 0,9 34 15,-18 10-16,-36 26 1,-334-124 15,167 186-15,-35 9 0,-229-36-1,352 0 1,107 45-1,8-28 1,-9 19 0,-106-53-1,27 43 1,-17-8 0,61 18 15,17 26-16,18 0-15,-123 0 16,-9 0 0,-644 0 15,609 0-15,44 9-1,35-9 1,88 8-1,9-8 1,-97 53 0,27-17-1,43-28 1,72 10 0,-63 17 15,-26 18-16,-53 44 1,71-35 0,-18 9-1,-53 43 17,88-43-17,18-18 1,0 0-1,17-9 1,1-9 0,0 9-1,-1 9 1,-8 35 15,17-17-15,1 52-1,8-70 1,-9 97 0,18-106-1,0 27 1,18 26 15,70 70-15,-35-43-1,17 43 1,-43-123 0,35 80-1,-18-45 1,17-17 15,45 44-15,0-18-1,9-9 1,-36-52 0,-44-9-1,-17-10 1,-9-8 31,17 0-32,-17 0 17</inkml:trace>
  <inkml:trace contextRef="#ctx0" brushRef="#br0" timeOffset="8796.92">21290 6191 0,'-9'9'16,"0"-9"-1,-8 0 1,26 9 47,-1-9-63,98 35 15,18-17 1,-45-18-1,53 0 17,-61 0-17,-18 0-15,26 0 16,-8-9 0,-18-9 15,-9 10-16,-26 8 48,8 0-47,-17 0-1,0 0 16</inkml:trace>
  <inkml:trace contextRef="#ctx0" brushRef="#br0" timeOffset="14160.14">7673 7373 0,'-27'0'16,"54"0"-16,-71 0 15,26 0 1,53 0 93,-26 0-109,282 0 16,124 0 0,-142 27-1,-96-27 1,-19 17 0,-122-17-1</inkml:trace>
  <inkml:trace contextRef="#ctx0" brushRef="#br0" timeOffset="71243.39">3484 6412 0,'17'0'94,"10"0"-94,61-9 16,485-35 15,-44 26-15,-123 18-1,-44 0-15,105 0 16,27 0-1,9 0 1,17 0 0,71 9-1,79 17 1,-167-26 0,-283 0-1,-26 0 1,-26-8 15,-159 8-15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23:26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21228 6041 0,'18'0'110,"-9"0"-110,114 0 15,204 0 17,25 0-17,760 0 17,-424 44-17,-424-17-15,327 17 16,291 44-1,-238-61 1,61 17 0,-123-44-1,-105 26 1,-257-26 15,-26 0-31,-114 0 31,-63 0-15,-8 0 15,18 0-15,-10 0-16,18 0 31</inkml:trace>
  <inkml:trace contextRef="#ctx0" brushRef="#br0" timeOffset="6239.08">32888 10548 0,'0'0'0,"-97"9"15,-18-9 1,36 0 0,52 0-16,-26 0 15,-26 0 1,8 0 0,10 9-1,-89 26 16,61-35-15,-52 18 0,9-18-1,-388 0 17,370 17-17,-97-17 1,88 18-1,-79-18 1,35 0 0,-123 0-1,194 0 1,-27 0 0,-26 0-1,88 0 1,-36 0 15,54-9-15,-124 9-1,88 0 1,-237-9 15,78 9-15,142 0-1,26 0 1,-53-17 0,-202-27-1,87 44 1,142 0 0,9 44-1,26-18 1,17 27 15,-43-27-15,26-8-1,-18-18 1,-61 0 0,-671-123 15,635 96-16,-26-8 1,97 35 0,-62-18-1,44 1 1,1 17 0,78 0-1,-43 0 16,8 0-15,-17 0 0,17 0-1,-43-18 1,16 0 0,-43 18-1,0 0 16,35 0-15,115-9 0,-27 9-1,44 0 1,-52 0 0,-1 0-1,10 0 1,8 0 15,9 0-15,8 0-1,-34 0 1,-1 0 0,-26 0-1,0-17 1,27-1 15,70 1 16,-9-10-31,9-8-16,0-45 15,0 10 1,0-45 15,0 27-31,0-44 16,0 35-1,0-18 1,0 45 0,17-45-1,19 27 1,-27 26-1,43-79 17,-16 88-17,-10 18 1,18 8 0,53-26-1,27-8 16,-1 25-15,36 19 0,185-27-1,600-1 17,-336 45-17,-26 0 1,-106 18-1,168 35 1,1006 88 15,-645-53-15,-211-61 0,-283-27-1,1-18 1,8-35 15,-88 53-15,159-26-1,-229 8 1,-159 18 0,-45-18-1,-25 1 1,114-1-1,-89 18 1,-8 0 0,-79 0 15,-71 9 63,-9 35-79,-53 44 1,-44 45 0,-26 17-1,79-124-15,-53 124 16,62-71-1,-9 1 1,27-1 0,8-26-1,-35 62 17,27-36-17,8 0 16,-17 1-15,26-36 0,-8-9-1,-1-8 1,-44 52 0,18-35-1,0 0 1,0 0-1,-9-8 1,35-19 0,-8-8-1,17 9 1</inkml:trace>
  <inkml:trace contextRef="#ctx0" brushRef="#br0" timeOffset="11547.14">25832 7426 0,'0'9'16,"0"35"0,-17 88-1,17 45 1,0-89-16,0 123 16,0-52-1,0-62 16,-18-53-31</inkml:trace>
  <inkml:trace contextRef="#ctx0" brushRef="#br0" timeOffset="12006.09">26344 7400 0,'8'17'31,"-8"36"-31,0-811 31,0 1975-15,0-2020-1,0 1923 1,-8-1076-16,8 71 16,0-106-1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24:43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12409 12577 0,'-18'17'63,"-79"45"-63,0-9 16,-53-18-1,71 0 1,61-35-1,-26 18 1,35-18 15,-26-9 16,26 0-47,-291-149 31,106 105-15,133 35 0,61 9 77,70-35-93,177-44 16,53 44 15,-27 9-15,-158 17 0,-44 0-16,-36 1 15,-26 17 1,-106 53 31,-71 35-32,-61-9 1,-27 9 0,-61-8-1,123-45 1,97-17-1,70-18 1,18 0 15,9 17 1,0-8-17,18 18 1,0-1-1,-1-17 1,142 88 15,-18-27-15,-106-52-16,124 35 16,-53-18-1,-53-8 1,-9-10 15,-9-8-15,-17-9 77</inkml:trace>
  <inkml:trace contextRef="#ctx0" brushRef="#br0" timeOffset="568.44">11968 12832 0,'9'0'62,"8"-9"-62,72-35 16,69 9 0,239-35-1,-35 25 1,114 1-1,18 18 17,35 26-17,-132 0 1,-229 0 0,-107 0-1,-43 0 1</inkml:trace>
  <inkml:trace contextRef="#ctx0" brushRef="#br0" timeOffset="21465.12">17418 7594 0,'0'0'15,"44"-18"1,-35 18 78,0 0-94,53 9 0,79 26 15,44-17 1,27-18 0,79 0-1,132-18 1,-229 0-1,-35-17 32</inkml:trace>
  <inkml:trace contextRef="#ctx0" brushRef="#br0" timeOffset="25342.38">26026 3722 0,'0'17'0,"-17"10"15,-1 132 1,-26 105 0,-18 248-1,18-36 1,-35 141-1,-10 477 1,36-803 0,36 9-16,-142 335 15,44-97 1,18-203 0,27 115-1,26 0 1,-36 96 31,27-352-32,-70 97 1,79-194 0,-9 27-1,0-45 1,44-35-1,-8 1 1,8-45 0,9 8-1,0-25 32</inkml:trace>
  <inkml:trace contextRef="#ctx0" brushRef="#br0" timeOffset="26801.4">26000 3510 0,'9'0'31,"-1"0"-31,133 0 16,186 0-1,193 27 1,221-10 15,-62-17-15,256 0 15,-503 44-15,-159 18-1,-193-27 1,-45-8 0,-35-1-1,9 89 1,-18-36 0,-17 36-1,-36 114 1,-26 168-1,44 132 1,-9 247 15,26-158-15,-26 502 0,-35 617 15,-18-1208-16,27 168 1,79 167 0,0-387-1,18 8 1,52-35 0,1-27-1,-18-132-15,-53 9 16,0-141-1,0 26 1,0-132 15,0 53-15,0-71 0,0-9-1,8 27 16,-25-88 1,-18-53-17</inkml:trace>
  <inkml:trace contextRef="#ctx0" brushRef="#br0" timeOffset="28085.03">24924 11289 0,'-9'0'16,"0"18"-1,-9-18 1,10 8 0,-63 72 15,27-1-15,0-17-1,-62 149 16,62-131-31,18-36 16,-72 150-16,-16 18 31,-45 79-15,0 0 0,62-97-1,0-27 1,88-131-1,-8-19 1,8-52 15,-35-106-31</inkml:trace>
  <inkml:trace contextRef="#ctx0" brushRef="#br0" timeOffset="29133.34">25991 5653 0,'0'9'125,"106"44"-110,-9-35-15,379 96 16,97-34-1,-105-36 17,220 35-32,-274-52 31,-176 17-31,115-18 16,-44 18-1,-62 18 1,-27 0-1,-70-18 1,-123-44 0,-27 17 62</inkml:trace>
  <inkml:trace contextRef="#ctx0" brushRef="#br0" timeOffset="31984.1">22781 4083 0,'0'0'0,"0"9"78,0 0-78,0 9 0,-18 35 15,-35 97 17,35-71-17,-17 36 1,26-36 0,-26 18-1,0-44 1,52-53 31,-8-18-47,141-141 15,88-184 1,-97 131 0,1 53-1,-81 97 1,45 18-1,-44 27 1,-9 17 15,-9 8-15,-18 37 0,-8 78-1,-45-26 1,-34-35-1,-63 26 1,63-44 0,43-35 15,27 17-15,26 1-1,9 8 1,-35-8-1,17 17 1,1-9 15,-1 9-15,36 0 0,-18-9-1,71-26-15</inkml:trace>
  <inkml:trace contextRef="#ctx0" brushRef="#br0" timeOffset="32299.16">24192 4322 0,'0'26'31,"-53"97"-15,-27 63 0,10-63-1,43-43 1,10-54-16,-1 18 15,18-35 1</inkml:trace>
  <inkml:trace contextRef="#ctx0" brushRef="#br0" timeOffset="32737.41">24703 4004 0,'0'0'16,"9"0"0,18 0-1,8 9 1,9 17-1,-18 18 1,-17-17 0,-9-1-16,0 10 15,-88 87 1,-9-52 0,-238 70 15,291-132-16,35-9 48</inkml:trace>
  <inkml:trace contextRef="#ctx0" brushRef="#br0" timeOffset="33367.11">25038 4330 0,'-8'9'31,"-1"18"-31,-62 140 15,36-35 1,17-52 0,18-54-1,18 1 1,17-27 0,27-9-1,0-35 1,114-141 31,-149 167-32,-27 0 1,0 36 31,0 0-47,-27 61 15,-43 62 1,-10 62 0,45 35-1,35-167 1,0-45 0,0-8-1</inkml:trace>
  <inkml:trace contextRef="#ctx0" brushRef="#br0" timeOffset="34312.15">25682 4674 0,'0'-17'62,"9"17"-15,9 0-47,-10 0 16,1 8-1,-9 1 16,0 9-31,0 8 0,18 36 16,-18 0 0,-106 114 31,-35-35-32,97-114 1,9-10-1,17-17 1,-8 18 0,26 0 15,-9-18-15,9 9 30,44 8-30,70-8 0,-61-9 15,-17 0-31,-19 0 31</inkml:trace>
  <inkml:trace contextRef="#ctx0" brushRef="#br0" timeOffset="36033.15">26626 4066 0,'0'9'47,"0"26"-47,0 44 16,0 54-1,-35-36 1,-18 52 15,-18-7-15,62-116 0,-8 27-1,8-27 1,53-34 62,0-1-78,9 9 16,9-18-16,114-8 15,36 8 1,123-17-1,-194 35 1,-70 0 0,-27 0 15,-36 0 63,-8-18-94,18-52 15,0-1 1,-1-8 0,-8-18-1,27-9 1,-36 53-1,8 35 1,-25 18 47,-36 0-48,-27 9 1,-52-9-1,53 0 1,35 0 0,-159 0 15,168 0-31,-54-18 16,45 1-1,27 17 63,8 0-78,-9 17 32,9-17 30</inkml:trace>
  <inkml:trace contextRef="#ctx0" brushRef="#br0" timeOffset="37216.41">26961 4357 0,'-18'9'31,"10"17"-15,-37 1-1,19 8 1,26-18 0,18-17 171,-10 0-187,10-8 16,-9-1-1,26-18 1,-35 19 0,0 25 93,0-8-93,0 17-1,0 27 1,-17-26-1,17-18 1,-9-9 0,9 17 15,-18 10-15,18-18-1,-9 26 16,9-44 48,0 0-64</inkml:trace>
  <inkml:trace contextRef="#ctx0" brushRef="#br0" timeOffset="38250.44">27155 4322 0,'18'0'172,"-9"0"-156,17 0 0,-17 0-16,8 0 15,-8 0 1,9 0-1,-9 8 1,-9 10 0,0 8-1,-9 36 17,-18-18-17,1-17 1,17-18-1,0 8 1,9-8 62,-17-9-78,17 9 16,-9-9-1,9 17 1,18-17 31,43 0-47,-34 0 16,-10 0-1,-8-8 1,9 8 31,-27 0 31</inkml:trace>
  <inkml:trace contextRef="#ctx0" brushRef="#br0" timeOffset="39399.37">26829 4313 0,'0'17'62,"0"-8"-31,0 18-15,0-19 0,-18 19-1,9 26 1,9-36 0,0-8 93,0 9-93,0-9-1,0-962 1,18 1915 46,52-962-46,-17-18 0,9 9-1,-27 9 1,-26 0 15</inkml:trace>
  <inkml:trace contextRef="#ctx0" brushRef="#br0" timeOffset="42533.51">28460 997 0,'0'0'0,"0"17"0,-17-8 31,17 9 0,-9-9 16,-9 8-47,9 10 16</inkml:trace>
  <inkml:trace contextRef="#ctx0" brushRef="#br0" timeOffset="46051.43">27825 5142 0,'18'35'78,"-18"-9"-78,0 27 16,0 9 15,-18 44-31,-8 0 16,-9-9 0,17-27-1,9 1 1,27-71 124,8 0-140,45 0 16,176 0 15,-124 0-15,142 0 0,-98 0-1,-52-9-15,35 9 16,-79 0-1,-27 0 1,-18 0 0,-17 0-1,9 0 79,-10-18-78,19-8-16,-10-18 31,1 17-31,9-52 16,-27 26-1,0-61 1,0 52-1,0 26 1,0 28 0,0-10 46,0 9-31,0-8-31,0 8 0,-18-18 16,-88-8 31,-53 17-31,18-17-1,-26 17 1,-169 18-1,134 0 1,61 0 0,105 0-1,10 0 1,8 0 0</inkml:trace>
  <inkml:trace contextRef="#ctx0" brushRef="#br0" timeOffset="47350.45">27958 5327 0,'-18'18'172,"-8"8"-172,-1 18 15,1-9 1,-18 10 15,35-19-31,-9 0 16,9 1 0,9-18-1,18-53 79,8 0-78,-8 17-1</inkml:trace>
  <inkml:trace contextRef="#ctx0" brushRef="#br0" timeOffset="48265.85">27966 5177 0,'0'9'47,"18"-9"-31,-18 17 15,9-17 16,0 0-16,8 0-31,10 9 16,8-9 0,9 0-1,-9 0 1,-17 9-16,9-9 15,-27 18 64,0-9-79,-9-9 0,0 26 15,-35 0 1,9 1-1,-10-9 1,37-18 15,-10 0-15,9 0 15,0 0-15,-8 0 15</inkml:trace>
  <inkml:trace contextRef="#ctx0" brushRef="#br0" timeOffset="49012.07">27975 5362 0,'9'0'78,"0"0"-16,17 18-46,-17-18 0,18 0-1,-10 0 1,-8 0-1,9 0 1,-9 0 15,-1 0 1,10 0 30,8 0-46,-17 0-1,18 0 1,-18 0 0</inkml:trace>
  <inkml:trace contextRef="#ctx0" brushRef="#br0" timeOffset="49666.38">28205 5503 0,'0'0'0,"0"9"78,0 0-62,-27 44-1,27-35 1,-18 8-1,10-8 1,-10 8 0,18-8-1,0-27 63,9 0-78,0-35 16</inkml:trace>
  <inkml:trace contextRef="#ctx0" brushRef="#br0" timeOffset="50333.05">28266 5486 0,'9'0'31,"-9"-18"16,18 18-31,35-9 0,-18 9-1,-17 0 1,-10 0-1,10 0 1,-9 0 15,-9 18-31,9-9 16,-9 0 15,0 8-31,0-8 0,0 17 16,0 1-1,0-1 1,-18 1 0,18-18 15,0 8 0,0-8 0,0-27 32,0 10-63,0-1 16</inkml:trace>
  <inkml:trace contextRef="#ctx0" brushRef="#br0" timeOffset="52327.43">28981 5547 0,'17'0'32,"-8"0"108,18 0-140,-19 0 16,10 0-16,9 0 15,-19 0 17</inkml:trace>
  <inkml:trace contextRef="#ctx0" brushRef="#br0" timeOffset="53815.49">28707 5450 0,'18'0'62,"-9"-8"-31,0 8-15,17 0-16,18-18 16,-9 9-1,9-8 1,-44 8 0,27 0-1,-18-9 1,-45 9 78,28 9-79,-28 0 1,10 0-1,8 0 1,9 0 0,-8 0-1,26 9 110,-9 9-109,35-9 0,-17 17-1,8-8-15,-17-9 16,8-9-1,-17 17 1,9-8 0,9 26-1,-18-17 17,0-9-17,0 8 1,-9-8-1,-17 9 1,-54 0 31,71-1-47,-35-17 16,27 9-1,-1-9 1,9 0 31,-8 0-32</inkml:trace>
  <inkml:trace contextRef="#ctx0" brushRef="#br0" timeOffset="55613.51">28866 5362 0,'18'-17'63,"-18"8"-48,26-18 1,-26 10 0,9-10-1,0 10 1,-9-28 0,0 19-1,0-9 1,0 17-16,0-17 15,0-9 1,0 26 0,0-26 15,-27-18 0,-26 36-15,-26-9-1,-36-10 1,18 28 0,27-19-1,-10 10 1,-34-9 0,-54-9-1,124 26 1,0 0-1,9 18 1,-1-8 0,-43-10 15,35 18-15,-9 0-1,9 0 16,35 0 1,27-9 46,-9 9-78,17 0 15,1-18 1,-19 18 0,19-8 15,-1-10-15,27 9-1,35-8 1,-35-1 15,-35 18 16,-18-9-47,9 9 16,8 0-1,-17-18 1,-8 18 15,8 9-31,-36 0 31,10-9-15,-27 18 0,26-18-1,19 9 1,-10 8-1,-79 63 17,62-54-17,17 0 1,9-17 0,9 9-1,0 8 16,0-17-15,0 18 15,18 8-31,8-9 16,36 1 0,0-1-1,-36-17 1,-17 9-1,18 17 1,-1 9 15</inkml:trace>
  <inkml:trace contextRef="#ctx0" brushRef="#br0" timeOffset="57398.63">29113 5750 0,'9'0'47,"0"27"-47,17 17 15,18 44 1,-26-9 0,-18 27 15,0 9-15,-27-18-1,19-62-15,-28 45 16,10-28-1,8-16 1,-8 8 0,-36 26-1,0-26 1,-17 9 0,-62 9 15,8 0-16,107-62 17,-53 35-17,-1-26 1,27 9 0,9-1-1,35-17 1,-8 0-1,-19 9 1,19-9 0,17-44 31,9-27-47,26-61 15,-9 26 16,-8 89-31,-9-10 32,9 18-17,-18 1 1,-9 8 15,0 44-15,-62 35-1,10-17 1,-1 17 0,35-35-1,10-17 1,17-18-16,-9 8 16,9 1-1,18-1 32,8 19-16,36 8-15,-53-44 0,43 0-1,-25 0-15,52 0 16,54 0-1,-72 0 1,-52 0 0,-26 0 93</inkml:trace>
  <inkml:trace contextRef="#ctx0" brushRef="#br0" timeOffset="59356.18">27543 6826 0,'0'-17'0,"0"25"78,0 37-63,-70 210 17,-45 1-17,44-115 1,36 9-1,0-35 1,17-54-16,9 19 16,-8 17-1,-1-18 1,18-26 0,0-18-1,0-17 1,0-9 15,18-9 32,167-9-32,79-952-16,-131 1922 1,123-961 0,-98 0-1,-25 0 1,-89 0-16,53 0 16,-62 0-1,18-26 16,-35 26-31,-18-9 16,0-9 47,0 9-32,8-17-16,10-36 1,0-52 0,17-98-1,-35 53 1,0-44 0,0 62-1,0 106 1,0 17-16,0 9 15,0-8 1,0 8 93,-27 9-93,-52-35 0,-44-9-1,8 8 1,-79-25 0,-88 8-1,123 17 1,132 36-1,10-17 1</inkml:trace>
  <inkml:trace contextRef="#ctx0" brushRef="#br0" timeOffset="66882.32">25365 5627 0,'44'-9'46,"70"-26"-30,45-9-16,291-71 16,564-97 15,-35-88-15,185-123-1,-193 106 16,-910 317-31,142-18 16,0 18 0,-88 9-1,-71-9 1,-53 0 31,-35 0-47,-221 0 15</inkml:trace>
  <inkml:trace contextRef="#ctx0" brushRef="#br0" timeOffset="67474.39">26723 3537 0,'-9'0'172,"-9"0"-172,10 8 31,-10-8-31,-53 0 16,-43 0 0,-36-17-1,132 17 17</inkml:trace>
  <inkml:trace contextRef="#ctx0" brushRef="#br0" timeOffset="68417.09">24686 2884 0,'53'0'16,"-9"9"15,35 35-15,-8-26-16,149 70 15,-8-9 1,88 71-1,-36 9 1,301 167 0,-460-264-1,1042 652 17,-380-343-17,-96-89 1,-1-35-1,-326-106 1,185 71 15,-115-54-15,-299-114 0,-9 9-1,-9-17 1,-18 17-1,54 44 1,-72-53 0,-52-27-1,9-17 1</inkml:trace>
  <inkml:trace contextRef="#ctx0" brushRef="#br0" timeOffset="72142.61">3298 11615 0,'0'0'16,"-52"27"15,69-27 32,221 0-48,168 0 1,-18-9 0,344-18-1,-141 1 17,-35 26-17,184 0 1,204 18-1,-626-18-15,766 26 16,-581 0 0,-212-26-1,-211 18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33:33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3898 4948 0,'9'0'63,"0"0"-63,97 0 15,-36 9 1,-26-9 0,-8 0-1,-10 0 1,-8 0-16,17 0 15,53 0 17,9 0-17,18 17 1,52 27 15,-87-8-15,-27-10-1,150 62 1,-80-17 0,-79-27-1,0 26 1,-35-25 0,9 34-1,-18-35 1,0 9-1,-27 26 1,1-17 15,-45 0-15,9-36 0,-202 62 15,35-35-16,114-44 1,0 9 0,80-18-1,-80 0 1,-70 17 0,-44-17-1,44-26 1,88 8-1,-71-52 1,18-1 15,97 45-15,-26-27 0,-45 0-1,18-44 16,80 53-15,8-9 0,10-71-1,78-123 1,-17 106 0,-9 27-1,27 8 1,-36 62-1,44 8 1,18 10 15,0 26-15,27 0 0,-71 0-1,-9 0 1,-9 18 15,-17-10-15</inkml:trace>
  <inkml:trace contextRef="#ctx0" brushRef="#br0" timeOffset="1941.67">3413 8943 0,'0'0'0,"0"9"32,0 8-32,0-8 15,18 44 1,26-26-1,53 43 1,-44-61 15,-18 9-31,141 17 16,10-18 0,-28 1-1,-43-18 1,247 0-1,-204 0 1,133 0 0,-70-9-1,617-61 17,-706 52-17,-35 18 1,18-9 15,-27-8-15,-35-27-1,-27 17 1,1-26 0,8-9-1,-35-43 1,0-10-1,0 71 1,0-9 0,0-26-1,-9-1 1,-53-61 15,-26 35 0,9 62-15,-27-26 0,-17 17-1,-36 17 1,-123-16 0,123 52-1,53 0 1,-150-27-1,-158 45 1,26 35 0,141-36-1,-88 27 1,176-26 0,-247 53 15,327-54 0,52-17-15,19 9-1,-10 17 1,-9 10 0,-17 43-1,-35 27 1,-18-36-1,53-34 1,17-1 0,-8-9-1,-9 19 1,9 34 15,35-70-31,-18 79 31,18-53 1,0-8-17,0-18 1,0 8 0,18-8-1</inkml:trace>
  <inkml:trace contextRef="#ctx0" brushRef="#br0" timeOffset="3899.89">4454 9684 0,'0'17'31,"0"-8"-15,9-9 15,-1 18-15,19-18-1,17 9 1,-9-9 0,36 17-1,-18-17 1,8 0 0,10 0-1,26 0 1,-70 0-16,43 0 15,9 0 17,-43 0-17,25-9 1,-25 9 0,-10-8-1,45-10 16,-18 0-15,70-26 0,-79 27-1,53-45 1,-17 0 0,-19 0-1,-52 45 1</inkml:trace>
  <inkml:trace contextRef="#ctx0" brushRef="#br0" timeOffset="5327.02">4295 6394 0,'9'0'16,"17"18"-1,27 8-15,88 9 32,-44-17-17,0 0 1,-44-18 0,9 17-1,0-8 1,0 9-1,-27-18 1,9 0 0,9-9-1,-27 9 1,62-18 0,-43 10-1,-1 8 1,35-18-1,-35-9 17,9 1-17,9-9 1,-9-1 0,-27-8-1,1 18 1,-27 17 15</inkml:trace>
  <inkml:trace contextRef="#ctx0" brushRef="#br0" timeOffset="9156.36">3096 10372 0,'8'0'31,"19"17"0,17-8-31,97 9 31,-97-1-31,88 1 16,195-18 0,-107 18-1,-17-18 1,220 0-1,-273 0 1,115-9 15,-133-9-15,53-8 0,-79 8-1,-35 18 1,-27 0-1,106 0 17,9 0-17,-45 0 1,72-35 0,-89 17-1,70 1 1,-79 17-1,9-18 1,27-9 0,-1-8 15,-96 26-15,-10 9 30,-8 0-14,18 0-17,-1 0 1,9 0 0,1 0-16,52 0 15,71 0 1,-18 9-1,79 9 1,54-18 0,8 0 15,-212 0-15,1 0-1</inkml:trace>
  <inkml:trace contextRef="#ctx0" brushRef="#br0" timeOffset="14340.79">4560 15734 0,'17'0'0,"-34"0"0,61 0 15,-35 0-15,17 0 16,230 9-1,8 17 17,-52-26-17,123 0 1,97 0 0,-105 44-1,70 0 1,123 36-1,62-63 1,115 10 0,-71-27-1,-273 17 1,255 36 0,689-70 30,-900-45-14,255-35-17,-387 97 1,96 0 0,-211 0-1,35-18 1,239 1-1,-213-10 1,36-8 0,27-9-1,-27 0 1,238 0 0,-106 44-1,741-18 16,-582-8 1,-185 26-17,-177 0 1,151 17 0,34 1-1,142-18 1,-150 0-1,-53-9 1,26-17 0,-53 8-1,-26 0 1,-62 1 0,1-1-1,-72 18 1,1 0 31,-97 0-32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26:08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11756 7144 0</inkml:trace>
  <inkml:trace contextRef="#ctx0" brushRef="#br0" timeOffset="552.19">3607 7532 0,'0'0'0,"-97"17"16,88-17-16,-70 18 15,0 17 1,8-26-1,-26 26 1,-388 80 31,256-71-31,114-26-16</inkml:trace>
  <inkml:trace contextRef="#ctx0" brushRef="#br0" timeOffset="1791.36">2910 8114 0,'36'0'15,"-19"0"-15,142 0 16,317 62 0,-105-1-1,-18-34 17,61 8-1,-370-35-31,0 18 15,0-9 1,-8 8 0,8-17-1,-35 0 1,8 0 0,-8 0 93,9 0-109,17 0 16,168-26 15,-89 26-16,-52-9 1,26-9 0,-52 18-1,-10 0 1,-8 0 0,-18-9-1</inkml:trace>
  <inkml:trace contextRef="#ctx0" brushRef="#br0" timeOffset="15231.19">13353 6174 0,'17'17'16,"19"1"-16,228 70 16,10-17-1,122-27 17,425-44-1,-530-44-31,70-18 15,1 9 1,-27-9 0,-53 1-1,18-63 1,-212 53 0,9-43-1,-53 8 1,-35-9-1,-9 10 1,-70 8 0,-36-9-1,-35-9 17,-186-114-1,63 123-16,-71 26 1,-186-17 0,310 80-1,-116-1 1,169 18 0,-72 0-1,72 0 1,43 0-1,53 18 1,-17 17 0,-89 80 15,-61 52-15,97-61-1,-10 26 16,63-43-15,70-72 0,-8 10-1,17 8 1,-18 27 0,9 44-1,9-71 1,0 9-1,0-18 1,0 54 0,0-18-1,0 17 17,53 18-17,35 9 1,45-27-1,-19-35 17,-87-26-17,-10-18 1,-8 0 0,35 0-1,-17 0 1,-10 0-1,10 0 1,-10 0 0,-8 0 15,0 0-15,9 0 155,-9 9-171,35 35 0,167 79 16,-8-17 0,18-27 15,158-17-15,-220-44-1,123 26 1,-62-26-1,195-1 1,-142-17 0,151-26 15,-169-18-15,-78 8-1,34 1 1,-96 0-1,-36 0 1,-8-36 0,-18 0 15,0-70-15,9-53-1,-27 62 1,-18-203-1,-78 0 1,-89 105 0,-53-17-1,-256-26 17,177 185-17,79 44 1,-61-18-1,-168 0 1,105 36 0,-52 26-1,-36 0 17,-70 35-17,71 36 1,255-54-1,-8 19 1,87-19 0,-8 1-1,79-18 1</inkml:trace>
  <inkml:trace contextRef="#ctx0" brushRef="#br0" timeOffset="48966.5">16669 10433 0,'61'36'15,"-122"-72"-15,131 72 0,-70-28 79,0 1-79,-44 27 15,-185 96 1,-53 0-1,-150 27 1,-54 17 0,-25 18-1,17-35 1,379-124 0,54-26-1,8-9 1,9 0-1</inkml:trace>
  <inkml:trace contextRef="#ctx0" brushRef="#br0" timeOffset="51067.48">4366 8361 0,'17'0'0,"10"0"15,43 0 1,-43 0-16,70 17 16,17 1-1,1-18 17,-18 0-17,44 0 1,-70 0-1,-27 0 1,26-9 0,10-17 15,-36-1-15,-27 19-1,28-19 1,8-35-1,-1 1 1,10-1 0,-35 35-1,-1-8 1,1 0 15,-19-9-15,-8 9-1,0-10 1,-8-16 0,-45-45 15,26 71-15,-52-27-1,-1 9 1,19 9-1,8 17 1,-71-26 0,-140 36-1,-160 17 17,10 0-17,61-27 1,18-17-1,26 27 1,283 17 0,-54 0-1,-61 44 1,-79 159 15,211-168-15,-9 27-1,-26 26 1,35-62 0,-8 18-1,17-35 32,44-9-47</inkml:trace>
  <inkml:trace contextRef="#ctx0" brushRef="#br0" timeOffset="52447.61">10539 8387 0,'9'0'62,"18"0"-62,-1-9 0,115-8 32,106-1-17,26 1 1,-8 17-1,-168 0 1,71-27 0,-27 27-1,-53 0 1,9 0 0,-62 0-1,18 0 1,9 9-1,-9-9 1,44 0 31</inkml:trace>
  <inkml:trace contextRef="#ctx0" brushRef="#br0" timeOffset="60825.38">7982 6941 0,'-9'0'0,"-35"26"0,-36 1 16,-87 70-1,-354 106 17,177-115-17,45-35 1,52-18 15,-106-35-15,256-26-1,-62-63 1,-17-43 0,79 62-1,-62-107 1,88 80 0,54 35-1,17-96 1,79 17-1,-17 61-15,335-202 32,-256 211-17,26 10 17,36 25-17,-88 19 1,220 26-1,-35 35 1,247 53 0,-274-62-1,-61-9 1,-89 10 0,-26-36-1,-44 9 1,-53 8 46,0 18-30,0 1-17,-17 43 1,-1 0-1,0 10-15,1-10 16,-1 0 0,-26-26-1,17-9 1,-105 53 0,70-61-1,-35 17 1,27-27 15,52-17-31</inkml:trace>
  <inkml:trace contextRef="#ctx0" brushRef="#br0" timeOffset="88182.52">19200 8132 0,'-44'141'16,"9"44"-1,-1 0 17,19-35-32,17-79 15,8 8 1,19 0-1,35-17 1,-1 0 0,19 8-1,-36-26 1,9-17 0,-36-27-16</inkml:trace>
  <inkml:trace contextRef="#ctx0" brushRef="#br0" timeOffset="88569.2">19756 8140 0,'0'89'16,"17"25"-1,-17-17 1,18 62 0,-18 26-1,0 9 32,17-1129-31</inkml:trace>
  <inkml:trace contextRef="#ctx0" brushRef="#br0" timeOffset="88998.79">19782 8149 0,'9'0'47,"17"0"-47,239 0 31,-53-17-15,-27-1 0,-53-17-1,-123 17 1,-9 27 15,0 0-31,-62 70 16</inkml:trace>
  <inkml:trace contextRef="#ctx0" brushRef="#br0" timeOffset="89484.56">19782 8520 0,'18'0'63,"8"0"-63,203 0 15,-17 0 1,-124-9-16,9-9 16,-53 9-1</inkml:trace>
  <inkml:trace contextRef="#ctx0" brushRef="#br0" timeOffset="90248.65">20646 8590 0,'0'62'15,"0"-124"-15,0 203 16,-17-44-1,-1-17 1,0-72 15,45-52 32,61-88-48,-17 53 1,52-45 0,-8 54-1,-71 52 1,-35 18 15,8 88-15,19 36-1,-10-45 1,-8 18 0,-18 35 15,0-123-31,0 26 16,0-8-1</inkml:trace>
  <inkml:trace contextRef="#ctx0" brushRef="#br0" timeOffset="90766.12">21969 9031 0,'0'35'0,"0"-70"0,-26 150 31,-36-18-16,-185 70 1,168-114-16,-204 62 16,54-36-1,70-43 1,115-36 15,44-18 0,27-17-15,-10 17 0,-17 9-16</inkml:trace>
  <inkml:trace contextRef="#ctx0" brushRef="#br0" timeOffset="91486.9">23098 8431 0,'-35'27'15,"70"-54"-15,-97 116 16,9 8 0,-17 44-1,52-97-15,-8 79 16,26-87 31</inkml:trace>
  <inkml:trace contextRef="#ctx0" brushRef="#br0" timeOffset="91749.49">22966 7902 0,'0'9'0,"0"18"15,26 70 17</inkml:trace>
  <inkml:trace contextRef="#ctx0" brushRef="#br0" timeOffset="92505.42">23795 8502 0,'-9'18'16,"-9"34"0,-8 10-1,17-44 1,-61 97 0,43-63-16,-105 116 15,61-80 1,54-88-1,96-88 32,9-9-31,36-18 15,-1 27-15,-26 53-1,-88 35 1,0 9 0,8 79-1,1 71 1,0 8 0,-18-35-1,0-61 1,0-27-1</inkml:trace>
  <inkml:trace contextRef="#ctx0" brushRef="#br0" timeOffset="92850.07">25144 8308 0,'-9'9'0,"-35"70"15,-9 150 1,18-70 0,35-62-1,27 0 1,-10-70-16,168 149 47,-105-132-32,-1-26-15</inkml:trace>
  <inkml:trace contextRef="#ctx0" brushRef="#br0" timeOffset="93390.15">24739 9146 0,'0'-18'15,"8"18"1,45-18-1,27 10 1,8-36-16,-9 17 31,106-26-31,-43-9 16,-37 36 0,-87 8 15</inkml:trace>
  <inkml:trace contextRef="#ctx0" brushRef="#br0" timeOffset="93831.51">25568 7611 0,'44'44'16,"79"141"-1,54 80 1,-80-89 0,-45 63-1,-52-10 1,-26 0-1,-27 45 1,-26-45 0,43-185-16,-78 132 15,26-52 1,43-71 15</inkml:trace>
  <inkml:trace contextRef="#ctx0" brushRef="#br0" timeOffset="95528.32">20911 7990 0,'0'-35'47,"0"26"-47,141-352 15,-35 131 1,-27-17 0,1 71 15,43 0-16,-35 70-15,36-9 16,70 18 0,114 35-1,-8 36 1,300-9 31,-574 35-32,1 0-15,52 79 16,80 124 0,-27-53-1,27-9 1,9-26 15,-18-36-15,-97-17-1,17 35 1,18 35 0,0 0-1,-61-88 1,-1-8 0,-8-10 15,-27-26 16,0 0-47,-123-53 15,-18-26 1,53 44 0,-70-89-1,114 98 1,-27-45-1,54 62 1,26-17 0,0 17 15,17 27 0,1 8-31,326 468 31,-212-335-15,-70-97 0,-18-36-1,-17-26 17,-19 0-17,54-35 1,44-159-1,-53 26 1,-9-105 0,-44 123-1,18-35 1,-18 132 0,17 26-1</inkml:trace>
  <inkml:trace contextRef="#ctx0" brushRef="#br0" timeOffset="98298.71">23671 7400 0,'-61'-62'32,"122"124"-32,-184-151 15,-1 36 1,98 36-16,-177-36 16,-53 9-1,-185 0 1,0 17-1,-908 1 1,326 26 0,0 114-1,141 107 1,388-9 15,27 211-15,334-53-1,283 724 17,432-389-17,-88-387 1,212-45 0,43-167-1,169-132 1,722-301-1,-423 116 1,106-1 0,-617 45-1,79-177 1,-671 194 15,-26-97-15,-88-27-1,-61-87 1,-389-363 0,-1314-651 15,582 634-15,327 317-1,564 319 1,-62 61-1,-247 105 17,327 36-32,-547 274 15,458-63 1,194-114 0</inkml:trace>
  <inkml:trace contextRef="#ctx0" brushRef="#br0" timeOffset="98882.67">17533 8819 0,'53'0'15,"-106"0"-15,591-35 32,-62-35-17,230-1059 1,114 1790-1,-238-855 1,177 18 0,8 123-1,485 53 17,-599 0-32,141-35 15,26-124 1,-688 79-1,-123 72 1,-18-1 0,-35-9-16</inkml:trace>
  <inkml:trace contextRef="#ctx0" brushRef="#br0" timeOffset="99308.19">17471 6844 0,'0'9'0,"0"0"15,150 140 1,71 98 0,281 221-1,-158-124 1,829 502 0,-53-158-1,371-17 16,-530-398-15,-793-255 0,-142-18-1</inkml:trace>
  <inkml:trace contextRef="#ctx0" brushRef="#br0" timeOffset="99799.79">21167 10222 0,'26'0'16,"71"-27"-1,62-61 1,882-494 0,-451 300-1,45 44 1,-176 70 0,0 18-1,-283 106-15,371-27 16,458 1 15,-740 70-15,-203 0 15,-71 0-15</inkml:trace>
  <inkml:trace contextRef="#ctx0" brushRef="#br0" timeOffset="101733.09">2320 7549 0,'0'36'47,"52"8"-31,-34-27-1,26 28-15,36-1 16,-19 9 0,-8-27-1,27 36 1,-28-9-1,-34-44 1</inkml:trace>
  <inkml:trace contextRef="#ctx0" brushRef="#br0" timeOffset="103630.99">2937 8176 0,'26'0'78,"-8"0"-78,88 17 16,105 19-1,36 8 1,-61-27-16,228 10 16,-8-1-1,8-26 1,-87 0 15,-80 0-15,-221 0-1,-35-9 32,-17 9-47,-486-44 32,-43 27-17,255 17 1,0 0-1,238 0 1,36 0 0,43 0 46,124 26-46,212-26-1,256 0 1,211 0 0,-291 0-1,-291 0 1,-211 9 15,-27 9-31,-88 26 16,-212 35-1,-115-26 1,-185-27 0,-326-26-1,433-17 1,157-10 15,169 10-15,158 17-1,194-27 17,115-961-17,26 1950 1,115-962 0,-300 0 15,-149 17 0,-1-17-31,-265 97 16,-149-26-1,-80-45 1,62-26 15,283 0-15,290-17 15,309-27-15,62 44-1,-106 0-15,17 0 16,89 61 0,-230 10-1,-193-62 16,-186 44-15,-194-18 0,-238-9 15,326-26-15,80 0-1,141 0 16,0 0-31,396-88 32,-78 71-17,-28-971 1,-131 1949 0,-142-961-1,-43 0 16,-10 9-31,-422 53 16,228-18 0,150-27-1,204-78 32,352-54-31,-97 71-1,-291 17-15,-62 27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28:19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4568 6147 0,'9'0'47,"132"-17"-47,71-28 31,97 10-31,-62-9 31,-150 26-31,61 1 16,19 17-1,61 0 17,-185 0-17,-44 0 1,17 0-1,1 0 1,-10 0 15,-8 0 141,0 0-172,61 0 16,-43 0-1,26 0 1,-44 0 0,8 0-1,10 0 1,-18 0 0</inkml:trace>
  <inkml:trace contextRef="#ctx0" brushRef="#br0" timeOffset="1867.1">4948 7179 0,'17'9'32,"27"0"-17,247 35 1,115-18 0,-106-8-1,-115-18 1,-114 0-16,79 0 15,-36-9 1,-17 9 0,18-18-1,-18 10 1,-97-10 31</inkml:trace>
  <inkml:trace contextRef="#ctx0" brushRef="#br0" timeOffset="3589.42">7629 6059 0,'0'0'0,"0"44"15,17-9 1,72 36-1,281-18 1,18 0 0,80-71-1,-72-79 1,-69 53 0,-54 0-16,62-27 31,-88 10-16,-26-1 1,-18-18 0,132-140 15,-300 149-15,-26-8-1,-18-62 1,-79 9-1,-62-1 1,-256-105 0,115 106-1,-150-27 1,247 80 0,53 70 15,-44-35-16,53 26 1,-142 18 0,98 36-1,-142 87 17,159-17-17,45-53 1,61-27-1,9 1 1,9-1 0,-1-17-1,10 35 1,-36 0 0,-44 80 15,-97 43-16,71-52 1,70-71 0,9 0-1,27-9 1,8-17 15</inkml:trace>
  <inkml:trace contextRef="#ctx0" brushRef="#br0" timeOffset="13989.24">4533 13309 0,'0'17'15,"0"-8"-15,80 26 16,17-8-1,17-10 1,389 63 31,-203-45-47,-18 9 31,-35 0-15,264 18-1,-211-36 1,-26-8 0,-10-18-1,151 0 1,-54 0 0,-211 0-1,27 0 1,149 0-1,71-26 1,-168-19 0,18 28-1,9-27 1,379 0 31,-432 26-32,-36-8 1,19 8 0,87 9-1,-141-9 1,80 18 0,-115-17-1,115-18 1,-142 17-1,98-17 1,-89 17 0,-26-8-1,9 8 1</inkml:trace>
  <inkml:trace contextRef="#ctx0" brushRef="#br0" timeOffset="20947">5256 16563 0,'9'0'63,"0"0"-63,238 0 15,-132 0-15,246 0 16,71 0-1,477 0 17,-221 70-17,211 27 17,-696-97-17,185 45 1,-44-1-1,-256-44 1,-70 0 0,-9 0-1</inkml:trace>
  <inkml:trace contextRef="#ctx0" brushRef="#br0" timeOffset="27494.9">2037 12109 0,'27'0'0,"-1"0"15,-17 0 1,62 0 0,43 0-1,116 9 1,43 9 0,-35-18-1,62 17 1,211 54-1,-202-27 1,344-27 15,-362-17-15,-238 0-16,194 18 31,-203-18-15,115 0-16,-27 0 31,44 0-15,-96 0-1,-28 0 1,10 0 0,-9 0-1,106 0 1,-44 0-1,70 27 1,18-27 0,158 17-1,151-17 32,-301 0-31,230 18-1,-255-18 1,25 26 0,151-8-1,-212 0 1,132 8 0,71-8-1,-168-18 1,168 0-1,-168 17 1,229-17 0,-281 0-1,114 18 1,61-18 31,-52-53-32,-124 18 1,62-1 0,1 1-1,60-27 1,-140 54 0,0-10-1,-1 18 1,195-18-1,-150 18 1,88-17 0,26-1 15,-229 18-31,80-35 16,-1-18 30,-96 9-30,-10-194 0,-96 17-1,-115 10 1,-133-28 0,-114 45-1,71 97 1,97 62-1,-142-9 1,54 44 0,-371 35-1,141 36 1,97-1 0,-35 10 15,-1482-27 0,1314-53-15,80 0-1,-71 0 1,273-36 0,80-52-1,167 53 1,-26-53-1,45 44 1,-19 8 0,80 36-1,-9 0 1,-44 9 0,-142 79 15,-25 1-16,-116 25 17,142-70-17,53-8 1,114-19 0,-70 1-1,88 17 1,-79 9-1,114 0 1,62-35 15,-18-9-15,-44 106 0,1-27-1,25-17 1,19-35 15,17 52 0,0-26-15,0 9 0,17-1-1,-17-34-15,18 8 16,-18-8-1,9-10 1,0-8 0,8 0-1,-8-9 1,9 0 15,-9 0 0,8 0-15,-8 0 156,0 0-156,9 0-16,8 0 15,1 0 1,8 26 15,27-8-15,-27-18-1,-9 0-15,27 9 32,-26-9-17,-27 17 32,8-17-31,10 0-16,-9 9 15,0-9 17,8 18-17,-8-18 16,9 9-15,-9 8 0,17 19-1,1-19 1,70-837 15,-80 1808-31,27-944 16,-8-9-1,-1-8 1,-17-1 0,-10-26-1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4:36:09.1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188 165 24575,'57'-1'0,"0"-3"0,89-18 0,36-13 0,-89 22 0,-33 6 0,-14-4 0,-6 1 0,10 0 0,0 0 0,82-7 0,-112 17 0,-1-2 0,29-5 0,-18 1 0,0 1 0,39 0 0,62 6 0,-56 0 0,22-1 0,84 0 0,-104 6 0,16 0 0,-71-5 0,0 1 0,0 2 0,32 8 0,-26-6 0,76 10 0,-55-9 0,-34-4 0,1 0 0,26 12 0,-17-6 0,-18-7 0,-1 1 0,-1-1 0,1 1 0,0 0 0,-1 1 0,1 0 0,-1-1 0,0 1 0,8 9 0,-7-6 0,0 1 0,0 0 0,-1 1 0,0-1 0,7 17 0,-2 3 0,-1-1 0,-1 1 0,-1 1 0,4 36 0,1 118 0,-1-19 0,0-97 0,-7-43 0,4 45 0,-9-33 0,-10 64 0,6-64 0,2-18 0,0 0 0,-2-1 0,-6 18 0,-25 50 0,33-78 0,-5 13 0,1-5 0,1-1 0,-2 1 0,-14 21 0,-2-4 0,-2-1 0,-1-1 0,-1-2 0,-44 36 0,63-59 0,1 1 0,-1-1 0,-1-1 0,1 1 0,-1-1 0,1-1 0,-1 0 0,0-1 0,-20 3 0,-6-2 0,-54-2 0,49-2 0,-282-7 0,130 5 0,11 0 0,40-8 0,25 0 0,-92-15 0,-48-34 0,199 40 0,-71-34 0,104 40 0,1-2 0,0 0 0,-25-23 0,9 7 0,22 17 0,2-1 0,0-1 0,1 0 0,-16-24 0,14 19 0,6 7 0,0 0 0,1-1 0,1-1 0,-8-20 0,12 25 0,1-1 0,0 0 0,1 0 0,0 0 0,1 0 0,-1-22 0,-2-38 0,0-2 0,4 15 0,3-98 0,-1 151 0,0 0 0,0 0 0,1 1 0,-1-1 0,2 0 0,4-10 0,24-37 0,-11 22 0,70-108 0,-51 83 0,3-13 124,-3 3-1613,-33 58-5337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4:40:51.2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669 375 24575,'25'-11'0,"1"1"0,0 1 0,0 1 0,0 1 0,54-6 0,-43 9 0,175-16 0,-158 19 0,176-7 0,266 1 0,-214 13 0,-119 5 0,-22 0 0,287-9 0,-222-3 0,1405 1 0,-1241-6 0,-29-1 0,-234 7-43,215-3-391,0-14 123,15-16 311,158-13 0,5 18 0,175 28-486,-40-1-301,-241-9 531,60-2 278,743 11-5428,-694 2 3946,376-17 663,-392-13 612,11-15 372,581-10 349,55 57 2996,-739 7-2726,438 68 1,384 131-2018,-1215-209 1211,1084 250-1851,-1017-231 1851,375 110 0,83 55 0,-7 21 0,-66 4-29,-16 39 383,105 156-168,-190-85 419,74 148-605,-78-6 0,-44 30 0,-75-63 1315,-40 18 353,-153-329-662,-31-92-818,-1 0 1,3 47 0,-7-10 421,-3 0-1,-17 102 1,-39 119-905,44-222 427,-46 173-132,48-189 0,-1-8 0,-1-1 0,-1 0 0,-27 42 0,37-68 0,-1 0 0,-1-1 0,0 0 0,0 0 0,-1-1 0,-13 12 0,-33 37 0,28-28 0,-104 120 0,115-132 0,-2-2 0,1 0 0,-36 24 0,10-15 0,-1-2 0,-68 24 0,49-21 0,-34 11 0,-1-4 0,-106 20 0,95-31 0,-19 3 0,25-2 0,-35 9 0,98-22 0,-1-1 0,0-3 0,-1-1 0,-58-1 0,-155-5 0,146 3 0,55-4 0,-97-17 0,104 12 0,-41-9 0,44 8 0,-60-6 0,60 13 0,9 1 0,0-2 0,-49-10 0,76 11 0,-18-4 0,25 6 0,-1 0 0,0 0 0,0 0 0,1 0 0,-1 0 0,0 0 0,1 0 0,-1 0 0,0 1 0,1-1 0,-1 0 0,0 0 0,1 1 0,-1-1 0,0 0 0,1 1 0,-1-1 0,1 0 0,-1 1 0,1-1 0,-1 1 0,1-1 0,-1 1 0,1-1 0,-1 1 0,1 0 0,-1-1 0,1 2 0,-5 11 0,-2 19 0,0-1 0,-8 24 0,9-26 0,-2-1 0,-1 0 0,-17 37 0,7-29 0,-1-1 0,-2-1 0,-1-1 0,-54 59 0,53-69 0,-43 31 0,-31 12 0,-27 21 0,-103 82 0,176-129 0,-54 40 0,38-33 0,-50 31 0,98-66 0,0-1 0,-25 10 0,33-17 0,0 0 0,0-1 0,0 0 0,0 0 0,-21 0 0,-121-3 0,80 0 0,36-2 0,1-1 0,-46-9 0,-71-24 0,-19-4 0,-48-4 0,25 3 0,-2 13 0,99 19 0,-193-9 0,251 17 0,19 1 0,0 0 0,0 1 0,0 1 0,-23 6 0,5 3 0,18-4 0,-2-1 0,1-1 0,0-1 0,-35 1 0,-1433-7 0,1358-4 0,9 0 0,-536 5 0,314 2 0,66 7 0,147-4 0,9 1 0,-134 2 0,82 5 0,33-1 0,-29-10 0,138-1 0,18 1 0,-1 0 0,-28 7 0,-18 2 0,-40-6 0,-5 0 0,-558 26 0,494-18 0,9 0 0,45-13 0,-56 2 0,73 10 0,-22 1 0,-156 15 0,48-2 0,40-18 0,-43 2 0,-229 4 0,170-1 0,58-2 0,-449-8 0,356-3 0,73 2 0,-276-3 0,78-23 0,42-8 0,134 22 0,125 1 0,49 1 0,-408 4 0,136 4 0,156-10 0,-46-1 0,40-4 0,175 11 0,-313-31 0,256 26 0,-263-23 0,176 19-554,-254-33-6498,174 6 11151,182 26-992,-124-8-2707,-322-5-400,512 28 0,-288-6 0,166-6 0,-70-4 0,-73 16 0,142 0 0,14 10 0,100-7 0,-153 30 0,125-19 0,-85 7 0,92-15 0,-16 1 0,-45 5 101,76-6-834,-54 0 0,81-6-6093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34:12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5600 14790 0,'-61'27'31,"-1"-10"-31,-53 1 16,-17-18 15,61 18-31,-79-18 16,53 0-1,-17 0 1,-124 61-1,-27 28 1,186-72 0,26 1-1,-9-18 1,53 0 0,-44 0-1,9 17 1,35-17-1,-8 0 1,26 0 140,-1-8-156,89-72 16,-17 36 0,34-26-1,-43 43 1,-27 9-1,-17 10 1,-45 34 47,-9-8-48,-96 52 1,26-17-1,-18-9 1,-8 9 0,79-17-16,0-10 15,52-26 48,19 0-63,26 0 15,26 0 1,-26 9 0,79 8 15,-87-17-31,272 18 31,-123 0-15,-159-18-1</inkml:trace>
  <inkml:trace contextRef="#ctx0" brushRef="#br0" timeOffset="1613.64">5741 15690 0,'-17'0'16,"-195"-18"15,124 18-16,26 0 1,-44 9 0,53-9-1,-132 18 1,71-1 0,-1 1-1,-247 0 1,248-1-1,34-17 1,27 0 0,-52 0 15,78 0-15,9 0 30,10 0-30,-1 0 0,9-26 77,0-27-77,17 9-16,89-1068 16,-53 2030 15,27-945-15,-54 10-1,1 8 1,-19 9-1,-8 17 64,-17-8-79,-10 18 15,-43 17 1,-27 9-1,-80 17 1,133-26 15,9-8-15,17-19 0,18 10-1,9-18 1,0-9 15,106 26 0,-18-8-15,26 17 0,18-17-1,-9-1 1,-96-17-16,-1 9 15,-17-9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35:37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17780 13767 0,'0'0'15,"18"0"1,-10 0 0,10 0-16,88 27 15,106 34 16,-36 1-31,106 17 16,-79-34 0,115 7 15,-186-16-15,-18-1-1,-34-17 1,-36-18-1</inkml:trace>
  <inkml:trace contextRef="#ctx0" brushRef="#br0" timeOffset="5175.32">2937 6077 0,'0'8'46,"18"10"-46,8-9 16,71 9 0,115 52-1,-80-52 17,124 17-17,8-35 1,-105 18-1,79-18-15,300 44 32,-379-44-17,114 26 1,-52-8 0,-89-18-1,97 0 1,-96 0-1,43 0 1,71-35 0,-132 17-1,43-17 17,1 26-17,53-44 1,-80 18-1,-88 17 1,18-8 0,0-19 15,-62 19-15,0-9-1,-9-80 1,-53-8-1,-8-27 17,61 114-32,-18-8 31,-34-70-15,8 52-1,-27-9 1,-34 10-1,-177-72 1,8 19 0,28 8-1,16 35 17,-113-8-17,96 35 1,71 26-1,-115-8 1,115 26 0,-36 0 15,-8 35-15,132 0-1,0-8 1,-62 26-1,-53 0 1,54-36 0,34 18-1,-87 1 17,131-27-17,-17 26 1,18 0-1,8 0 1,27-8 0,0 52-1,-9 62 17,0-44-17,27 9 1,-1-44-1,10-44 1,8 17 0,-9 9-1,18-18 1,0 1 0,0 52 30,9-70-46,17 35 16,54 35 15,-10 10-15,63 25 0,-36-52-1,0-27 1,44 1-1,-53-28 1,115-8 0,-53 0-1,-36 0 1,-34 0 0,-18 0-1</inkml:trace>
  <inkml:trace contextRef="#ctx0" brushRef="#br0" timeOffset="9149.49">2963 8405 0,'0'9'78,"0"8"-78,0 10 0,18-1 16,-9 1 15,8-18-15,-17 26-1,9-18 1,0-8-1,9 9 1,-18-9 15,9 0-31,8 8 32,-8-17-17,-9 9 1,18 9-1,-10-18 95,-8 9-110,9 8 31,18-961-15,-1 944-1,1 979 1,-1-1913 0,27 1921-1,0-987-15,-9 18 16,97 8 15,-70-26-31,43 18 16,133 0 15,-35-18-15,-115 17-1,79-17 1,-17 0-1,0 0 17,-80 0-17,-8 0 1,-1 0 0,-8 0-1,-9 0 1,44 0-1,9-17 1,-36 17 0,27 0-1,0-18 17,-26 0-17,35 18 1,-62-8-1,-35 8 1,8 0 15,-8 0 1,9 0 30,-9 0-62,17-18 16,1 18-1,8-961 17,-9 1922-32,18-970 15,-17 9 1,17-17-1,27 17 1,-10 0 0,107 0 15,-142 0-15,27 0-1,9 0 1,-27 0-1,-17 0 1,17 0 0,18 0-1,-9 0 17,-17 0-17,34 0 1,1 0-1,114 8 1,-43-8 0,-19 0-1,116 0 17,-116 0-17,-25 0 1,-19 0-1,71 0 1,-114 0 0,52 0 15,-26 0-15,-9 0-1,97 0 1,-9 0-1,-43 0 1,43 0 0,-61 0-1,87 0 1,1 0 15,-115 0-15,62 0-1,-80 0 1,1 0 0,-10 0 109,-8 0-78,-9-17-47,53-19 31,-44 10-16,18 0 1,-10-1 0,-8 1-1,9-10-15,-10 10 32,10-9-17,-9-1 1,-9 10-1,18-1 1,-18 10 15</inkml:trace>
  <inkml:trace contextRef="#ctx0" brushRef="#br0" timeOffset="10948.83">10142 6738 0,'-26'0'63,"-9"18"-63,8-1 15,-158 36 1,-115 44-1,71-35 1,-203-9 15,299-53 1,89 0-32,-53 0 15,71 0 1,8 0 78,18-27-94,0-952 15,0 1914-15,35-996 16,27 25-1,18-17 1,61-17 0,-53 43-1,-71 19 32,-25 8 0,-19 8-47,-114 89 16,-97 9-1,70-35 1,18 17 0,98-35-1,34-44 16,27-9 1,-9 17-32,35-8 15,62 35 32,88 36-31,-61-45-1,-27-17 1,35-1 0,9-17-1,62-9 1,-106-8 0,44-1-1,-123 18 1,-1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38:07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16510 13185 0,'18'0'93,"-10"0"-77,89-18 0,-8 1-16,158-27 15,-53 35 1,88 9-1,0 0 17</inkml:trace>
  <inkml:trace contextRef="#ctx0" brushRef="#br0" timeOffset="3256.28">18494 13009 0,'9'0'47,"9"0"-47,-1 0 16,80 17-1,9-17-15,335 27 31,88-27-15,133-18 0,1102-229 15,-1041 168-15,-35-27-1,-185 62 1,176-53-1,-229 26 1,-230 36 0,-97-36-1,-43-8 1,-18-106 0,-18-36 15,-27 1-16,-17 8 1,-17-79 0,-63-114-1,-140-186 17,61 273-17,-141-140 1,186 290-1,-125-53 1,45 27 0,-44 27-1,-247-204 1,159 160 15,-133-71-15,-70-9-1,-88-80 1,158 115 0,221 106-1,-247-132 1,-556-335 31,944 573-47,-106-36 15,-158-43 1,246 70 0,-97-44-1,-43 35 1,-80 0 15,-98-26-15,301 88-1,0-17 1,35-1 0,53 9-1,-62-8 1,53 17 0,-176 0 15,158 0-16</inkml:trace>
  <inkml:trace contextRef="#ctx0" brushRef="#br0" timeOffset="10263.5">4401 6518 0,'0'0'0,"79"0"16,-26 0 0,9 0-16,-36 0 15,1 0 1,-10 0 0,89 17 46,-26 1-46,26-18-1,-27 0 1,-17 0-16,79 9 16,-71-9-1,27 0 1,0 0-1,133 0 1,-72 0 0,28 0-1,-1 0 1,-9 0 0,-35 0-1,-97 0 1,-8 0 15,70-9 0,-80 9-15,-17-18 0,0 18-1,8 0 16</inkml:trace>
  <inkml:trace contextRef="#ctx0" brushRef="#br0" timeOffset="11791.35">6227 10380 0,'8'0'79,"1"18"-79,97 9 15,-35-27 1,87 17-1,204-26 1,-186 9 0,71-44-1,-88 44 1,88-17 0,-35-1-1,-98-17 16,1 17-15,-18 0 0,0 10-1,-62 8 1,0 0 0,-17-18-1,-9 18 1</inkml:trace>
  <inkml:trace contextRef="#ctx0" brushRef="#br0" timeOffset="24909.6">15266 12868 0,'0'17'78,"18"10"-15,0-27-63,35 8 15,26 10 1,-8 0 0,61-18-1,35 35 1,63 0 0,-63-17-1,-17 8 1,247-26 15,-282-8-15,-18-10-1,-35 18 1,-27-18 0,-18 18-16,19-9 15,25-35 32,-25-17-31,43-45-1,-35 44 1,-17 0 0,26-35-1,-36 36 1,1-19-1,-18-17 17,0 53-17,-9-44 1,-26-926 0,26 1913-1,-35-943 1,17 9-1,10 17 1,-10-8 0,-8-1-1,-9 1 1,-18-1 0,9-25-1,0 7 1,-26 10-1,-45-9 1,-131 9 15,211 35-15,-53 9 0,0 8 15,-89 27-16,72-26 1,52 0 0,-79-1-1,70 10 1,36-1 0,-27 9-1,-88 54 1,53-28-1,-8 19 1,43-27 0,9 8 15,-9 10-15,18-9 15,9 17-16,8 0 1,10-34 0,17-10-1,0-9 1,-9 1 0,9 8-1,0-17 1,0 35-1,0-18 1,0 0 0,0 44 15,18-34-15,-10-19 15,10-17-16,8 44 1,-17-27 0,-9-17-1,27 18 1,-18-10 0,-9-8-1</inkml:trace>
  <inkml:trace contextRef="#ctx0" brushRef="#br0" timeOffset="30880.79">5001 13714 0,'0'0'0,"8"0"31,19 0-15,88 9 0,334 9 15,-255-18-15,168 0-1,-62 0 1,-36 0-16,239 0 15,70 0 1,-17 0 0,17 0-1,186 0 1,-186 0 0,124 0-1,-318 0 1,282 0 15,177-9-15,-547 9-1,133-44 1,149 0 15,-388 8-15,-88 19-1,-17-1 1,-54 18 0,-17-9-1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60.png"/><Relationship Id="rId4" Type="http://schemas.openxmlformats.org/officeDocument/2006/relationships/customXml" Target="../ink/ink21.xml"/><Relationship Id="rId9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20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openxmlformats.org/officeDocument/2006/relationships/image" Target="../media/image100.png"/><Relationship Id="rId4" Type="http://schemas.openxmlformats.org/officeDocument/2006/relationships/customXml" Target="../ink/ink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customXml" Target="../ink/ink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customXml" Target="../ink/ink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210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D57C-A9D3-C9D8-6B98-CB13D998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16A6-BE09-4FC6-A219-887E4307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Cargo.toml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profile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dev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panic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'abort'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B07DEE-C32F-367D-535A-5D00AED7C006}"/>
                  </a:ext>
                </a:extLst>
              </p14:cNvPr>
              <p14:cNvContentPartPr/>
              <p14:nvPr/>
            </p14:nvContentPartPr>
            <p14:xfrm>
              <a:off x="876240" y="1676520"/>
              <a:ext cx="6140880" cy="342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B07DEE-C32F-367D-535A-5D00AED7C0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1667160"/>
                <a:ext cx="615960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961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5006-4BA4-0AC6-397C-117DB363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2BC91-29F6-D084-28C8-6F8D51E3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thread 'main' panicked at 'Oops', </a:t>
            </a:r>
            <a:r>
              <a:rPr lang="en-US" dirty="0" err="1"/>
              <a:t>src</a:t>
            </a:r>
            <a:r>
              <a:rPr lang="en-US" dirty="0"/>
              <a:t>\main.rs:352:5</a:t>
            </a:r>
          </a:p>
          <a:p>
            <a:pPr marL="0" indent="0">
              <a:buNone/>
            </a:pPr>
            <a:r>
              <a:rPr lang="en-US" dirty="0"/>
              <a:t>stack backtrace:</a:t>
            </a:r>
          </a:p>
          <a:p>
            <a:pPr marL="0" indent="0">
              <a:buNone/>
            </a:pPr>
            <a:r>
              <a:rPr lang="en-US" dirty="0"/>
              <a:t>   0: std::panicking::</a:t>
            </a:r>
            <a:r>
              <a:rPr lang="en-US" dirty="0" err="1"/>
              <a:t>begin_panic_handler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/rustc/fc594f15669680fa70d255faec3ca3fb507c3405/library\std\src\panicking.rs:575</a:t>
            </a:r>
          </a:p>
          <a:p>
            <a:pPr marL="0" indent="0">
              <a:buNone/>
            </a:pPr>
            <a:r>
              <a:rPr lang="en-US" dirty="0"/>
              <a:t>   1: core::panicking::</a:t>
            </a:r>
            <a:r>
              <a:rPr lang="en-US" dirty="0" err="1"/>
              <a:t>panic_fmt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/rustc/fc594f15669680fa70d255faec3ca3fb507c3405/library\core\src\panicking.rs:64</a:t>
            </a:r>
          </a:p>
          <a:p>
            <a:pPr marL="0" indent="0">
              <a:buNone/>
            </a:pPr>
            <a:r>
              <a:rPr lang="en-US" dirty="0"/>
              <a:t>   2: </a:t>
            </a:r>
            <a:r>
              <a:rPr lang="en-US" dirty="0" err="1"/>
              <a:t>hello_bin</a:t>
            </a:r>
            <a:r>
              <a:rPr lang="en-US" dirty="0"/>
              <a:t>::function</a:t>
            </a:r>
          </a:p>
          <a:p>
            <a:pPr marL="0" indent="0">
              <a:buNone/>
            </a:pPr>
            <a:r>
              <a:rPr lang="en-US" dirty="0"/>
              <a:t>             at .\src\main.rs:352</a:t>
            </a:r>
          </a:p>
          <a:p>
            <a:pPr marL="0" indent="0">
              <a:buNone/>
            </a:pPr>
            <a:r>
              <a:rPr lang="en-US" dirty="0"/>
              <a:t>   3: </a:t>
            </a:r>
            <a:r>
              <a:rPr lang="en-US" dirty="0" err="1"/>
              <a:t>hello_bin</a:t>
            </a:r>
            <a:r>
              <a:rPr lang="en-US" dirty="0"/>
              <a:t>::main</a:t>
            </a:r>
          </a:p>
          <a:p>
            <a:pPr marL="0" indent="0">
              <a:buNone/>
            </a:pPr>
            <a:r>
              <a:rPr lang="en-US" dirty="0"/>
              <a:t>             at .\src\main.rs:347</a:t>
            </a:r>
          </a:p>
          <a:p>
            <a:pPr marL="0" indent="0">
              <a:buNone/>
            </a:pPr>
            <a:r>
              <a:rPr lang="en-US" dirty="0"/>
              <a:t>   4: core::ops::function::</a:t>
            </a:r>
            <a:r>
              <a:rPr lang="en-US" dirty="0" err="1"/>
              <a:t>FnOnce</a:t>
            </a:r>
            <a:r>
              <a:rPr lang="en-US" dirty="0"/>
              <a:t>::</a:t>
            </a:r>
            <a:r>
              <a:rPr lang="en-US" dirty="0" err="1"/>
              <a:t>call_once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at /rustc/fc594f15669680fa70d255faec3ca3fb507c3405\library\core\src\ops\function.rs:507</a:t>
            </a:r>
          </a:p>
          <a:p>
            <a:pPr marL="0" indent="0">
              <a:buNone/>
            </a:pPr>
            <a:r>
              <a:rPr lang="en-US" dirty="0"/>
              <a:t>note: Some details are omitted, run with `RUST_BACKTRACE=full` for a verbose backtrace.</a:t>
            </a:r>
          </a:p>
          <a:p>
            <a:pPr marL="0" indent="0">
              <a:buNone/>
            </a:pPr>
            <a:r>
              <a:rPr lang="en-US" dirty="0"/>
              <a:t>error: process didn't exit successfully: `target\debug\hello-bin.exe` (exit code: 0xc0000409, STATUS_STACK_BUFFER_OVERRUN)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677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E0ED-4F6F-EFED-5A1D-84539C7C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 Handler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D34A-66AF-52D9-E417-F63FB8D4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#![no_std]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#[panic_handler]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panic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(info: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PanicInfo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!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host_stderr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HStderr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::new();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writeln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host_stderr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info).ok();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5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BA80-F3C4-925F-2256-14C7F877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0C63E-00B8-19C4-EFF4-0E3458B4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panic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catch_unwind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function();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(_) =&gt; {}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panic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msg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panic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.downcast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&gt;().unwrap();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"Help: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msg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9C5B66-6D7F-F66E-46D2-4E68CA256315}"/>
                  </a:ext>
                </a:extLst>
              </p14:cNvPr>
              <p14:cNvContentPartPr/>
              <p14:nvPr/>
            </p14:nvContentPartPr>
            <p14:xfrm>
              <a:off x="1584360" y="1819440"/>
              <a:ext cx="7677360" cy="3127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9C5B66-6D7F-F66E-46D2-4E68CA2563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5000" y="1810080"/>
                <a:ext cx="7696080" cy="31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2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A5B2-FA86-3AB4-69DD-5501FEEB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8389-53C4-479F-732E-417EBFD1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Drop 2</a:t>
            </a:r>
          </a:p>
          <a:p>
            <a:pPr marL="0" indent="0">
              <a:buNone/>
            </a:pPr>
            <a:r>
              <a:rPr lang="en-US" dirty="0"/>
              <a:t>Drop 1</a:t>
            </a:r>
          </a:p>
          <a:p>
            <a:pPr marL="0" indent="0">
              <a:buNone/>
            </a:pPr>
            <a:r>
              <a:rPr lang="en-US" dirty="0"/>
              <a:t>Help: Oops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9DE3A4-E93A-D322-85B6-50DBF0E68EB8}"/>
                  </a:ext>
                </a:extLst>
              </p14:cNvPr>
              <p14:cNvContentPartPr/>
              <p14:nvPr/>
            </p14:nvContentPartPr>
            <p14:xfrm>
              <a:off x="835200" y="3343320"/>
              <a:ext cx="4597560" cy="167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9DE3A4-E93A-D322-85B6-50DBF0E68E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840" y="3333960"/>
                <a:ext cx="4616280" cy="169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7371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FBDC-B92A-C33C-1DFF-7958776C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Result&lt;T,E&gt;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304A9-BDAE-0EE8-FC7A-715805AE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recoverable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 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323E27-5D08-DDA4-52CE-71374B022986}"/>
                  </a:ext>
                </a:extLst>
              </p14:cNvPr>
              <p14:cNvContentPartPr/>
              <p14:nvPr/>
            </p14:nvContentPartPr>
            <p14:xfrm>
              <a:off x="1158840" y="3006720"/>
              <a:ext cx="1959480" cy="1540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323E27-5D08-DDA4-52CE-71374B0229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9480" y="2997360"/>
                <a:ext cx="1978200" cy="155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78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C810-1E88-95F2-B4E3-1AC63566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Result&lt;(),…&gt;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6A72-9D72-B403-F713-6D9875CD1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procedure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do something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8DB333-7AFC-ACFB-F780-D634581BCF01}"/>
                  </a:ext>
                </a:extLst>
              </p14:cNvPr>
              <p14:cNvContentPartPr/>
              <p14:nvPr/>
            </p14:nvContentPartPr>
            <p14:xfrm>
              <a:off x="2511360" y="507960"/>
              <a:ext cx="2435760" cy="473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8DB333-7AFC-ACFB-F780-D634581BCF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2000" y="498600"/>
                <a:ext cx="2454480" cy="47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3652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8950-8698-D319-2176-8A46573D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Result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83A4-25C7-70CD-AA2A-23F31A8B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.expect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"Error"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panic `Input is less than zero`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7377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2EC6-EC1B-61D7-FFB7-C4D8148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propagation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4476-729E-60B6-4460-166B2E6D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msg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msg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CD984E-9A48-FF43-2189-749178619015}"/>
                  </a:ext>
                </a:extLst>
              </p14:cNvPr>
              <p14:cNvContentPartPr/>
              <p14:nvPr/>
            </p14:nvContentPartPr>
            <p14:xfrm>
              <a:off x="203040" y="2371680"/>
              <a:ext cx="8845920" cy="3378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CD984E-9A48-FF43-2189-7491786190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" y="2362320"/>
                <a:ext cx="8864640" cy="33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467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B3BA-4B93-96C2-7769-DCFFAC25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Winking Elvis operator ?;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EE3F-042E-24E5-B6A4-C9773BEF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(());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456A82-7C9E-B404-227D-323C720D3871}"/>
                  </a:ext>
                </a:extLst>
              </p14:cNvPr>
              <p14:cNvContentPartPr/>
              <p14:nvPr/>
            </p14:nvContentPartPr>
            <p14:xfrm>
              <a:off x="3864998" y="2654494"/>
              <a:ext cx="784440" cy="40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456A82-7C9E-B404-227D-323C720D38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6358" y="2645854"/>
                <a:ext cx="8020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14C0CD-694E-EDD7-010B-28EC7328513F}"/>
                  </a:ext>
                </a:extLst>
              </p14:cNvPr>
              <p14:cNvContentPartPr/>
              <p14:nvPr/>
            </p14:nvContentPartPr>
            <p14:xfrm>
              <a:off x="663480" y="1495440"/>
              <a:ext cx="5686920" cy="1600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14C0CD-694E-EDD7-010B-28EC732851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120" y="1486080"/>
                <a:ext cx="5705640" cy="16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500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1BA1-A526-4202-9A3D-7C25C630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 feedback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F4929-4236-0C1D-43C8-2A0C3228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ui-monospace"/>
              </a:rPr>
              <a:t>itertools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 = </a:t>
            </a:r>
            <a:r>
              <a:rPr lang="en-US" b="0" i="0" dirty="0">
                <a:effectLst/>
                <a:latin typeface="ui-monospace"/>
              </a:rPr>
              <a:t>"0.10.5“</a:t>
            </a:r>
          </a:p>
          <a:p>
            <a:r>
              <a:rPr lang="en-US" dirty="0"/>
              <a:t>.flatten()</a:t>
            </a:r>
          </a:p>
          <a:p>
            <a:r>
              <a:rPr lang="en-US" dirty="0" err="1"/>
              <a:t>impl</a:t>
            </a:r>
            <a:r>
              <a:rPr lang="en-US" dirty="0"/>
              <a:t> Iterator for </a:t>
            </a:r>
            <a:r>
              <a:rPr lang="en-US" dirty="0" err="1"/>
              <a:t>RangeIterator</a:t>
            </a:r>
            <a:endParaRPr lang="en-US" dirty="0"/>
          </a:p>
          <a:p>
            <a:r>
              <a:rPr lang="en-US" dirty="0"/>
              <a:t>nums0to10.filter(|x| { x % 2 == 0 }).map(|x| { </a:t>
            </a:r>
            <a:r>
              <a:rPr lang="en-US" dirty="0" err="1"/>
              <a:t>x.to_string</a:t>
            </a:r>
            <a:r>
              <a:rPr lang="en-US" dirty="0"/>
              <a:t>() }).chain(nums100to110.filter(|x| { x % 2 == 0 }).map(|x| { </a:t>
            </a:r>
            <a:r>
              <a:rPr lang="en-US" dirty="0" err="1"/>
              <a:t>x.to_string</a:t>
            </a:r>
            <a:r>
              <a:rPr lang="en-US" dirty="0"/>
              <a:t>() }))</a:t>
            </a:r>
          </a:p>
          <a:p>
            <a:r>
              <a:rPr lang="en-US" dirty="0"/>
              <a:t>.</a:t>
            </a:r>
            <a:r>
              <a:rPr lang="en-US" dirty="0" err="1"/>
              <a:t>flat_map</a:t>
            </a:r>
            <a:r>
              <a:rPr lang="en-US" dirty="0"/>
              <a:t>(|s| { </a:t>
            </a:r>
            <a:r>
              <a:rPr lang="en-US" dirty="0" err="1"/>
              <a:t>s.chars</a:t>
            </a:r>
            <a:r>
              <a:rPr lang="en-US" dirty="0"/>
              <a:t>().</a:t>
            </a:r>
            <a:r>
              <a:rPr lang="en-US" dirty="0" err="1"/>
              <a:t>into_iter</a:t>
            </a:r>
            <a:r>
              <a:rPr lang="en-US" dirty="0"/>
              <a:t>() })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79257A-B27E-3B7F-7103-5AAC0C9835D7}"/>
                  </a:ext>
                </a:extLst>
              </p14:cNvPr>
              <p14:cNvContentPartPr/>
              <p14:nvPr/>
            </p14:nvContentPartPr>
            <p14:xfrm>
              <a:off x="1295280" y="3257640"/>
              <a:ext cx="9658800" cy="1876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79257A-B27E-3B7F-7103-5AAC0C983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920" y="3248280"/>
                <a:ext cx="9677520" cy="18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980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5588-382F-02B5-480E-F750ABAD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Winking Elvis operator ?;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5D54-DC43-DAAF-0685-AB16B0BE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call_mult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86CC37-EAB1-BC3C-4C93-9A477734F4C5}"/>
                  </a:ext>
                </a:extLst>
              </p14:cNvPr>
              <p14:cNvContentPartPr/>
              <p14:nvPr/>
            </p14:nvContentPartPr>
            <p14:xfrm>
              <a:off x="3022560" y="1495440"/>
              <a:ext cx="7575840" cy="4404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86CC37-EAB1-BC3C-4C93-9A477734F4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3200" y="1486080"/>
                <a:ext cx="7594560" cy="442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899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6682-0F67-8644-9347-8A0B85CF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Winking Elvis operator ?;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C3700-C8FF-0A8E-7401-49D4EB97E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trait `From&lt;&amp;str&gt;` is not implemented for `i32`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7669C0-B553-19E5-2FE1-99791599D21D}"/>
                  </a:ext>
                </a:extLst>
              </p14:cNvPr>
              <p14:cNvContentPartPr/>
              <p14:nvPr/>
            </p14:nvContentPartPr>
            <p14:xfrm>
              <a:off x="4307514" y="1775887"/>
              <a:ext cx="970920" cy="519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7669C0-B553-19E5-2FE1-99791599D2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8514" y="1767247"/>
                <a:ext cx="9885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E3856F-F99C-D029-62D4-216D32E2EB01}"/>
                  </a:ext>
                </a:extLst>
              </p14:cNvPr>
              <p14:cNvContentPartPr/>
              <p14:nvPr/>
            </p14:nvContentPartPr>
            <p14:xfrm>
              <a:off x="2286000" y="1000080"/>
              <a:ext cx="6515280" cy="4705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E3856F-F99C-D029-62D4-216D32E2EB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6640" y="990720"/>
                <a:ext cx="6534000" cy="47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19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AFB5-F586-C9D1-DD29-66341D5C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coercions and cast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ED9EA-E5DD-26B0-4824-FEBACFC5F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Coercion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BCB1-AB75-7BCD-96BE-60C3B71ED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2" cy="368458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Implicit</a:t>
            </a:r>
          </a:p>
          <a:p>
            <a:r>
              <a:rPr lang="en-US" dirty="0"/>
              <a:t>&amp;mut T to &amp;T</a:t>
            </a:r>
          </a:p>
          <a:p>
            <a:r>
              <a:rPr lang="en-US" dirty="0"/>
              <a:t>‘a to ‘static</a:t>
            </a:r>
          </a:p>
          <a:p>
            <a:r>
              <a:rPr lang="en-US" dirty="0"/>
              <a:t>&amp;T or &amp;mut T to &amp;U if T implements </a:t>
            </a:r>
            <a:r>
              <a:rPr lang="en-US" dirty="0" err="1"/>
              <a:t>Deref</a:t>
            </a:r>
            <a:r>
              <a:rPr lang="en-US" dirty="0"/>
              <a:t>&lt;Target = U&gt;</a:t>
            </a:r>
          </a:p>
          <a:p>
            <a:r>
              <a:rPr lang="en-US" dirty="0"/>
              <a:t>&amp;mut T to &amp;mut U if T implements </a:t>
            </a:r>
            <a:r>
              <a:rPr lang="en-US" dirty="0" err="1"/>
              <a:t>DerefMut</a:t>
            </a:r>
            <a:r>
              <a:rPr lang="en-US" dirty="0"/>
              <a:t>&lt;Target = U&gt;</a:t>
            </a:r>
          </a:p>
          <a:p>
            <a:r>
              <a:rPr lang="en-US" dirty="0"/>
              <a:t>Function item types to </a:t>
            </a:r>
            <a:r>
              <a:rPr lang="en-US" dirty="0" err="1"/>
              <a:t>fn</a:t>
            </a:r>
            <a:r>
              <a:rPr lang="en-US" dirty="0"/>
              <a:t> pointers</a:t>
            </a:r>
          </a:p>
          <a:p>
            <a:r>
              <a:rPr lang="en-US" dirty="0"/>
              <a:t>Non capturing closures to </a:t>
            </a:r>
            <a:r>
              <a:rPr lang="en-US" dirty="0" err="1"/>
              <a:t>fn</a:t>
            </a:r>
            <a:r>
              <a:rPr lang="en-US" dirty="0"/>
              <a:t> pointers</a:t>
            </a:r>
          </a:p>
          <a:p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86231-C618-4783-D468-5BB81677F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Cast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441A2-3F47-4497-8B69-20D4877B30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Explicit</a:t>
            </a:r>
          </a:p>
          <a:p>
            <a:r>
              <a:rPr lang="en-US" i="1" dirty="0"/>
              <a:t>as </a:t>
            </a:r>
            <a:r>
              <a:rPr lang="en-US" dirty="0"/>
              <a:t>operator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float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0.1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double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f64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float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as f64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00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0170-9D46-0A3A-23CF-ED311F6E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DA2248-0644-000A-3B6E-552624E3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Cast</a:t>
            </a:r>
          </a:p>
          <a:p>
            <a:pPr lvl="1"/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float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f64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float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f64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r>
              <a:rPr lang="en-US" dirty="0"/>
              <a:t>Enum Cast</a:t>
            </a:r>
          </a:p>
          <a:p>
            <a:pPr lvl="1"/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Color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Red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Green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Blue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lvl="1"/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color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Color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Red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color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3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377B-6C9E-7566-DF85-5CB1CA8F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From/Into 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4766-8795-4F77-38B3-1E07C696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(value: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(value)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Into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into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br>
              <a:rPr lang="en-US" dirty="0">
                <a:solidFill>
                  <a:srgbClr val="1750EB"/>
                </a:solidFill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error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.into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C17FCA-7719-ED2B-6484-56A327134E02}"/>
                  </a:ext>
                </a:extLst>
              </p14:cNvPr>
              <p14:cNvContentPartPr/>
              <p14:nvPr/>
            </p14:nvContentPartPr>
            <p14:xfrm>
              <a:off x="3844800" y="5587920"/>
              <a:ext cx="2432520" cy="190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C17FCA-7719-ED2B-6484-56A327134E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5440" y="5578560"/>
                <a:ext cx="2451240" cy="2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26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13D2-B320-8208-DCD7-4782D05A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From/Into use case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1EAD-77E0-9F04-AB68-E4DDDF30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do_somethings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ErrorCode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do_another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do_another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4D9C14-C3F4-1AF4-B294-B7AFAEEDC5F7}"/>
                  </a:ext>
                </a:extLst>
              </p14:cNvPr>
              <p14:cNvContentPartPr/>
              <p14:nvPr/>
            </p14:nvContentPartPr>
            <p14:xfrm>
              <a:off x="2883993" y="2247775"/>
              <a:ext cx="604080" cy="554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4D9C14-C3F4-1AF4-B294-B7AFAEEDC5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5353" y="2238775"/>
                <a:ext cx="62172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568D7D-7A62-4557-D43D-D28FC2698EE1}"/>
                  </a:ext>
                </a:extLst>
              </p14:cNvPr>
              <p14:cNvContentPartPr/>
              <p14:nvPr/>
            </p14:nvContentPartPr>
            <p14:xfrm>
              <a:off x="5648433" y="2253175"/>
              <a:ext cx="1624320" cy="20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568D7D-7A62-4557-D43D-D28FC2698E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9793" y="2244175"/>
                <a:ext cx="16419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AF21346-031B-56AA-429E-D9F2EF244051}"/>
                  </a:ext>
                </a:extLst>
              </p14:cNvPr>
              <p14:cNvContentPartPr/>
              <p14:nvPr/>
            </p14:nvContentPartPr>
            <p14:xfrm>
              <a:off x="5132913" y="4172335"/>
              <a:ext cx="435600" cy="21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AF21346-031B-56AA-429E-D9F2EF2440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3913" y="4163695"/>
                <a:ext cx="4532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3ED481-E3E3-F698-F00E-B1DB2C1F9EC8}"/>
                  </a:ext>
                </a:extLst>
              </p14:cNvPr>
              <p14:cNvContentPartPr/>
              <p14:nvPr/>
            </p14:nvContentPartPr>
            <p14:xfrm>
              <a:off x="3032280" y="2073240"/>
              <a:ext cx="1419480" cy="1308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3ED481-E3E3-F698-F00E-B1DB2C1F9E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22920" y="2063880"/>
                <a:ext cx="1438200" cy="132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128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ACB4-EAF8-39CB-3177-9026CBAC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EAE8-DD21-8350-5D6E-4703181AE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NUM1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NUM2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[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NUM1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NUM2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"my string"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MY_CONST_STRUCT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168615-E769-10CA-5DB5-28289D721318}"/>
                  </a:ext>
                </a:extLst>
              </p14:cNvPr>
              <p14:cNvContentPartPr/>
              <p14:nvPr/>
            </p14:nvContentPartPr>
            <p14:xfrm>
              <a:off x="469800" y="203040"/>
              <a:ext cx="6604560" cy="4737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168615-E769-10CA-5DB5-28289D7213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440" y="193680"/>
                <a:ext cx="6623280" cy="47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322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B807-CF5A-C2CD-BEDB-7359108C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for constants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71BA-C7D4-078F-E8BD-136BCD9C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"Drop const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instance0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instance1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80808"/>
                </a:solidFill>
                <a:latin typeface="JetBrains Mono"/>
              </a:rPr>
              <a:t>&gt; Drop const 0_o</a:t>
            </a:r>
          </a:p>
          <a:p>
            <a:pPr marL="0" indent="0">
              <a:buNone/>
            </a:pPr>
            <a:r>
              <a:rPr lang="pt-BR" dirty="0">
                <a:solidFill>
                  <a:srgbClr val="080808"/>
                </a:solidFill>
                <a:latin typeface="JetBrains Mono"/>
              </a:rPr>
              <a:t>&gt; Drop const 0_o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64494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7769-C48F-49A3-AF3E-34BB1083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are always </a:t>
            </a:r>
            <a:r>
              <a:rPr lang="en-US" dirty="0" err="1"/>
              <a:t>inlined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8ECBD-8C8F-2886-CA2D-5240293F3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endParaRPr lang="en-US" sz="2000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sz="20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instance0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instance1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ru-RU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A3752E-7074-0941-4D30-819C8DBCC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instance0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instance1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545EEB-0C6A-4380-BA4A-5A8DF63002C9}"/>
                  </a:ext>
                </a:extLst>
              </p14:cNvPr>
              <p14:cNvContentPartPr/>
              <p14:nvPr/>
            </p14:nvContentPartPr>
            <p14:xfrm>
              <a:off x="4184640" y="2349360"/>
              <a:ext cx="2146680" cy="2283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545EEB-0C6A-4380-BA4A-5A8DF63002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280" y="2340000"/>
                <a:ext cx="2165400" cy="230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665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BDF9-1EDC-2A61-C480-D2DB9FE6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16BE0E-240F-7610-3F20-BD3CA0C6B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instance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8FC3B-60DC-20BD-4F32-6D5A07A61C84}"/>
              </a:ext>
            </a:extLst>
          </p:cNvPr>
          <p:cNvSpPr txBox="1"/>
          <p:nvPr/>
        </p:nvSpPr>
        <p:spPr>
          <a:xfrm>
            <a:off x="5994515" y="4054825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cannot move out of static item `MY_STATIC_STRUCT`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E2D41D-B0D2-0537-D721-800DF9F94435}"/>
              </a:ext>
            </a:extLst>
          </p:cNvPr>
          <p:cNvSpPr txBox="1"/>
          <p:nvPr/>
        </p:nvSpPr>
        <p:spPr>
          <a:xfrm>
            <a:off x="4847359" y="5242206"/>
            <a:ext cx="6095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cannot borrow immutable static item `MY_STATIC_STRUCT` as mutable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62A24D-0372-6EC8-525A-4BFDD942981A}"/>
                  </a:ext>
                </a:extLst>
              </p14:cNvPr>
              <p14:cNvContentPartPr/>
              <p14:nvPr/>
            </p14:nvContentPartPr>
            <p14:xfrm>
              <a:off x="905040" y="1393920"/>
              <a:ext cx="6772320" cy="4486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62A24D-0372-6EC8-525A-4BFDD94298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680" y="1384560"/>
                <a:ext cx="6791040" cy="450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165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15AE-6118-8477-CB5A-F9709F27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 feedback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F194-F179-D3F1-4814-A9A500C15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8015" cy="4351338"/>
          </a:xfrm>
        </p:spPr>
        <p:txBody>
          <a:bodyPr/>
          <a:lstStyle/>
          <a:p>
            <a:r>
              <a:rPr lang="en-US" dirty="0"/>
              <a:t>.skip(3).map(|(a, b)| a * b).take(2)</a:t>
            </a:r>
          </a:p>
          <a:p>
            <a:r>
              <a:rPr lang="es-ES" dirty="0"/>
              <a:t>.</a:t>
            </a:r>
            <a:r>
              <a:rPr lang="es-ES" dirty="0" err="1"/>
              <a:t>map</a:t>
            </a:r>
            <a:r>
              <a:rPr lang="es-ES" dirty="0"/>
              <a:t>(|(x, y)| x * y).</a:t>
            </a:r>
            <a:r>
              <a:rPr lang="es-ES" dirty="0" err="1"/>
              <a:t>skip</a:t>
            </a:r>
            <a:r>
              <a:rPr lang="es-ES" dirty="0"/>
              <a:t>(3).</a:t>
            </a:r>
            <a:r>
              <a:rPr lang="es-ES" dirty="0" err="1"/>
              <a:t>take</a:t>
            </a:r>
            <a:r>
              <a:rPr lang="es-ES" dirty="0"/>
              <a:t>(2)</a:t>
            </a:r>
            <a:endParaRPr lang="en-US" dirty="0"/>
          </a:p>
          <a:p>
            <a:r>
              <a:rPr lang="en-US" dirty="0"/>
              <a:t>.filter(|&amp;c| c != ‘0’)</a:t>
            </a:r>
          </a:p>
          <a:p>
            <a:r>
              <a:rPr lang="en-US" dirty="0" err="1"/>
              <a:t>assert_eq</a:t>
            </a:r>
            <a:r>
              <a:rPr lang="en-US" dirty="0"/>
              <a:t>!(</a:t>
            </a:r>
            <a:r>
              <a:rPr lang="en-US" dirty="0" err="1"/>
              <a:t>summ</a:t>
            </a:r>
            <a:r>
              <a:rPr lang="en-US" dirty="0"/>
              <a:t>, (3 * 103) + (4 * 104))</a:t>
            </a:r>
          </a:p>
          <a:p>
            <a:pPr lvl="1"/>
            <a:r>
              <a:rPr lang="en-US" dirty="0"/>
              <a:t>.filter(|x| (x.0 % 10 == 3 || x.0 % 10 == 4)</a:t>
            </a:r>
          </a:p>
          <a:p>
            <a:pPr lvl="1"/>
            <a:r>
              <a:rPr lang="pt-BR" dirty="0"/>
              <a:t>.filter(|(a, _)| *a == 3 || *a == 4)</a:t>
            </a:r>
            <a:endParaRPr lang="en-US" dirty="0"/>
          </a:p>
          <a:p>
            <a:pPr lvl="1"/>
            <a:r>
              <a:rPr lang="en-US" dirty="0"/>
              <a:t>nums100to110.chain(nums0to10.into_iter().map(|x| -</a:t>
            </a:r>
            <a:r>
              <a:rPr lang="en-US" dirty="0" err="1"/>
              <a:t>x.pow</a:t>
            </a:r>
            <a:r>
              <a:rPr lang="en-US" dirty="0"/>
              <a:t>(2) - x + 1)).sum();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208C6F-42E7-59E4-0009-ED3D68D1A5D7}"/>
                  </a:ext>
                </a:extLst>
              </p14:cNvPr>
              <p14:cNvContentPartPr/>
              <p14:nvPr/>
            </p14:nvContentPartPr>
            <p14:xfrm>
              <a:off x="1146240" y="1263600"/>
              <a:ext cx="9855360" cy="3194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208C6F-42E7-59E4-0009-ED3D68D1A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880" y="1254240"/>
                <a:ext cx="9874080" cy="32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42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707C-60D8-9AA8-4B45-77475854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mut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19E3-12CE-6774-DF27-05FE13F28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static mut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use of mutable static is unsafe and requires unsafe function or block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INTERIOR_MUT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JetBrains Mono"/>
              </a:rPr>
              <a:t>`</a:t>
            </a:r>
            <a:r>
              <a:rPr lang="en-US" b="1" dirty="0" err="1">
                <a:solidFill>
                  <a:srgbClr val="FF0000"/>
                </a:solidFill>
                <a:latin typeface="JetBrains Mono"/>
              </a:rPr>
              <a:t>RefCell</a:t>
            </a:r>
            <a:r>
              <a:rPr lang="en-US" b="1" dirty="0">
                <a:solidFill>
                  <a:srgbClr val="FF0000"/>
                </a:solidFill>
                <a:latin typeface="JetBrains Mono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JetBrains Mono"/>
              </a:rPr>
              <a:t>JustAStruct</a:t>
            </a:r>
            <a:r>
              <a:rPr lang="en-US" b="1" dirty="0">
                <a:solidFill>
                  <a:srgbClr val="FF0000"/>
                </a:solidFill>
                <a:latin typeface="JetBrains Mono"/>
              </a:rPr>
              <a:t>&lt;'static&gt;&gt;` cannot be shared between threads safely</a:t>
            </a:r>
          </a:p>
          <a:p>
            <a:pPr marL="0" indent="0">
              <a:buNone/>
            </a:pPr>
            <a:endParaRPr lang="ru-RU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E359AC-45EE-AADE-8ECB-1982CA23823B}"/>
                  </a:ext>
                </a:extLst>
              </p14:cNvPr>
              <p14:cNvContentPartPr/>
              <p14:nvPr/>
            </p14:nvContentPartPr>
            <p14:xfrm>
              <a:off x="1695633" y="1878415"/>
              <a:ext cx="736920" cy="39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E359AC-45EE-AADE-8ECB-1982CA2382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6993" y="1869415"/>
                <a:ext cx="754560" cy="4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51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F5F-6640-B7CC-7977-AE8687A8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functions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C60A-F279-122F-66C3-1B2A7EE26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const_function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const_function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const_function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559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A06F-1A51-49EB-0F19-8F89D690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78A2-4C00-5B61-C09E-56822E35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"lol"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{tuple.0}{tuple.1}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variable0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variable1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{variable0}{variable1}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823BCB-7CAA-5AC7-E910-619FA250CA86}"/>
                  </a:ext>
                </a:extLst>
              </p14:cNvPr>
              <p14:cNvContentPartPr/>
              <p14:nvPr/>
            </p14:nvContentPartPr>
            <p14:xfrm>
              <a:off x="5376858" y="2583804"/>
              <a:ext cx="312120" cy="2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823BCB-7CAA-5AC7-E910-619FA250CA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8218" y="2574804"/>
                <a:ext cx="329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283681-3A22-6C89-C8C7-C92516849BDC}"/>
                  </a:ext>
                </a:extLst>
              </p14:cNvPr>
              <p14:cNvContentPartPr/>
              <p14:nvPr/>
            </p14:nvContentPartPr>
            <p14:xfrm>
              <a:off x="6623538" y="2584164"/>
              <a:ext cx="374400" cy="4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283681-3A22-6C89-C8C7-C92516849B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4538" y="2575164"/>
                <a:ext cx="3920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62FB92-17EA-CDC2-04AE-E6442633D2D2}"/>
                  </a:ext>
                </a:extLst>
              </p14:cNvPr>
              <p14:cNvContentPartPr/>
              <p14:nvPr/>
            </p14:nvContentPartPr>
            <p14:xfrm>
              <a:off x="3502080" y="2575080"/>
              <a:ext cx="4108680" cy="1838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62FB92-17EA-CDC2-04AE-E6442633D2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2720" y="2565720"/>
                <a:ext cx="4127400" cy="18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23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D768-BBB1-EBEA-0386-7EE8D078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Generic Type Parameters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6C18-B1F7-A089-8B5B-3ED20A21C1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Add&lt;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Add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Point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other: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Point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other.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other.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E60C67-1C54-4664-3E2B-B2407AFE7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053959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fr-FR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 + 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3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3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0A3329D-633B-3AED-F1E9-DF3594C17768}"/>
                  </a:ext>
                </a:extLst>
              </p14:cNvPr>
              <p14:cNvContentPartPr/>
              <p14:nvPr/>
            </p14:nvContentPartPr>
            <p14:xfrm>
              <a:off x="2158622" y="1623215"/>
              <a:ext cx="1508040" cy="722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0A3329D-633B-3AED-F1E9-DF3594C177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9982" y="1614575"/>
                <a:ext cx="1525680" cy="74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951FA1-4F96-4562-6EE9-9A7931B59AF6}"/>
                  </a:ext>
                </a:extLst>
              </p14:cNvPr>
              <p14:cNvContentPartPr/>
              <p14:nvPr/>
            </p14:nvContentPartPr>
            <p14:xfrm>
              <a:off x="1444680" y="1844640"/>
              <a:ext cx="9261720" cy="4245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951FA1-4F96-4562-6EE9-9A7931B59A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5320" y="1835280"/>
                <a:ext cx="9280440" cy="42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03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7768-977C-2094-F5D1-8D0C4F52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Generic Type Parameters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58A0B-C71B-659B-BCA8-A3BEC04D02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Add&lt;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rhs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F6CE8-49AD-D5E8-1B92-E810AD3A43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fr-FR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 +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894518-842A-5CFC-85C1-EFFF27273305}"/>
                  </a:ext>
                </a:extLst>
              </p14:cNvPr>
              <p14:cNvContentPartPr/>
              <p14:nvPr/>
            </p14:nvContentPartPr>
            <p14:xfrm>
              <a:off x="2577960" y="2082960"/>
              <a:ext cx="270360" cy="25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894518-842A-5CFC-85C1-EFFF272733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8600" y="2073600"/>
                <a:ext cx="28908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299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D68D-36DD-E00C-61FE-5B1F32D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B3"/>
                </a:solidFill>
                <a:latin typeface="JetBrains Mono"/>
              </a:rPr>
              <a:t>trait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Add&lt;</a:t>
            </a:r>
            <a:r>
              <a:rPr lang="en-US" dirty="0" err="1">
                <a:solidFill>
                  <a:srgbClr val="20999D"/>
                </a:solidFill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7467-C695-7492-0FD8-49329ACE9A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Add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627A"/>
                </a:solidFill>
                <a:latin typeface="JetBrains Mono"/>
              </a:rPr>
              <a:t>add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other: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other.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other.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B113A-D1F6-E43F-E801-8BAF96EC7F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Add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627A"/>
                </a:solidFill>
                <a:latin typeface="JetBrains Mono"/>
              </a:rPr>
              <a:t>add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rhs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rhs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rhs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EA7F52-07B6-753B-B116-5F2BC811C70F}"/>
                  </a:ext>
                </a:extLst>
              </p14:cNvPr>
              <p14:cNvContentPartPr/>
              <p14:nvPr/>
            </p14:nvContentPartPr>
            <p14:xfrm>
              <a:off x="1514520" y="5997600"/>
              <a:ext cx="120960" cy="12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EA7F52-07B6-753B-B116-5F2BC811C7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5160" y="5988240"/>
                <a:ext cx="139680" cy="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94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32EB-FC82-E1D7-EB0A-61EFAABB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 bound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CED976-28C4-8D7F-E0F0-945517B38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627A"/>
                </a:solidFill>
                <a:effectLst/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for i32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627A"/>
                </a:solidFill>
                <a:effectLst/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05D8C-D5BA-D26F-DF99-7BDCFCBC4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90812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associated_type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(obj: </a:t>
            </a: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obj.func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associated_type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associated_type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(obj: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MyTrait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&lt;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MyTrait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as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MyTrait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&gt;::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</a:t>
            </a:r>
            <a:br>
              <a:rPr lang="en-US" sz="2400" dirty="0">
                <a:solidFill>
                  <a:srgbClr val="000000"/>
                </a:solidFill>
                <a:latin typeface="JetBrains Mono"/>
              </a:rPr>
            </a:br>
            <a:r>
              <a:rPr lang="en-US" sz="2400" dirty="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obj.func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();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33B3"/>
                </a:solidFill>
                <a:latin typeface="JetBrains Mono"/>
              </a:rPr>
              <a:t>    let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int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transmute_copy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};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sz="24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int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EC1C200-16C0-2D19-65AB-4F2C013064AA}"/>
                  </a:ext>
                </a:extLst>
              </p14:cNvPr>
              <p14:cNvContentPartPr/>
              <p14:nvPr/>
            </p14:nvContentPartPr>
            <p14:xfrm>
              <a:off x="7509918" y="2037342"/>
              <a:ext cx="100080" cy="282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EC1C200-16C0-2D19-65AB-4F2C013064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1278" y="2028702"/>
                <a:ext cx="1177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E05EA3-0FAB-3ACE-34C1-8F36A2E6DF23}"/>
                  </a:ext>
                </a:extLst>
              </p14:cNvPr>
              <p14:cNvContentPartPr/>
              <p14:nvPr/>
            </p14:nvContentPartPr>
            <p14:xfrm>
              <a:off x="155520" y="2089080"/>
              <a:ext cx="11890800" cy="4216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E05EA3-0FAB-3ACE-34C1-8F36A2E6DF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160" y="2079720"/>
                <a:ext cx="11909520" cy="423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43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E1EAD1-725A-A161-16EE-E8970F4A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 bound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1AF6-5952-AED2-2692-27D08893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associated_type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(obj: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MyTrait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obj.func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associated_type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associated_type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0.1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JetBrains Mono"/>
              </a:rPr>
              <a:t>the trait `</a:t>
            </a:r>
            <a:r>
              <a:rPr lang="en-US" b="1" dirty="0" err="1">
                <a:solidFill>
                  <a:srgbClr val="FF0000"/>
                </a:solidFill>
                <a:latin typeface="JetBrains Mono"/>
              </a:rPr>
              <a:t>MyTrait</a:t>
            </a:r>
            <a:r>
              <a:rPr lang="en-US" b="1" dirty="0">
                <a:solidFill>
                  <a:srgbClr val="FF0000"/>
                </a:solidFill>
                <a:latin typeface="JetBrains Mono"/>
              </a:rPr>
              <a:t>` is not implemented for `{float}`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487F48-A005-9D84-162B-D2BE32BAB38C}"/>
                  </a:ext>
                </a:extLst>
              </p14:cNvPr>
              <p14:cNvContentPartPr/>
              <p14:nvPr/>
            </p14:nvContentPartPr>
            <p14:xfrm>
              <a:off x="1254240" y="1463760"/>
              <a:ext cx="7017120" cy="120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487F48-A005-9D84-162B-D2BE32BAB3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4880" y="1454400"/>
                <a:ext cx="7035840" cy="12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073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C827D-7FE8-F1D4-A760-00188FE5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is a generic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AD276-84FC-61F7-91B1-42B2AF1F8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888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400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627A"/>
                </a:solidFill>
                <a:effectLst/>
                <a:latin typeface="JetBrains Mono"/>
              </a:rPr>
              <a:t>call_once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400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    -&gt;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9A2B1-9AC5-99A6-AF78-BF760776B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9880" y="1825625"/>
            <a:ext cx="68921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627A"/>
                </a:solidFill>
                <a:latin typeface="JetBrains Mono"/>
              </a:rPr>
              <a:t>closure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byte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u8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closure(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&gt;) 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byte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u8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the precise format of `</a:t>
            </a:r>
            <a:r>
              <a:rPr lang="en-US" sz="2400" b="1" dirty="0" err="1">
                <a:solidFill>
                  <a:srgbClr val="FF0000"/>
                </a:solidFill>
              </a:rPr>
              <a:t>Fn</a:t>
            </a:r>
            <a:r>
              <a:rPr lang="en-US" sz="2400" b="1" dirty="0">
                <a:solidFill>
                  <a:srgbClr val="FF0000"/>
                </a:solidFill>
              </a:rPr>
              <a:t>`-family traits' type parameters is subject to change</a:t>
            </a:r>
            <a:endParaRPr lang="ru-RU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2EA66C-A9BB-2DA8-E89C-1CBE6AE865F2}"/>
                  </a:ext>
                </a:extLst>
              </p14:cNvPr>
              <p14:cNvContentPartPr/>
              <p14:nvPr/>
            </p14:nvContentPartPr>
            <p14:xfrm>
              <a:off x="7642080" y="2174760"/>
              <a:ext cx="4547160" cy="1692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2EA66C-A9BB-2DA8-E89C-1CBE6AE865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32720" y="2165400"/>
                <a:ext cx="4565880" cy="171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05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3BC1-1E1A-7BD4-C5C9-AAC70ADF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{...}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BCA69-95CB-64A0-B9C5-3719B06B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return_print_42();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return_print_42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||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closure may outlive the current function, but it borrows `int`, which is owned by the current function</a:t>
            </a:r>
            <a:endParaRPr lang="ru-RU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3749A6-FE8B-F5DC-DA11-157BDF71058A}"/>
                  </a:ext>
                </a:extLst>
              </p14:cNvPr>
              <p14:cNvContentPartPr/>
              <p14:nvPr/>
            </p14:nvContentPartPr>
            <p14:xfrm>
              <a:off x="1168560" y="358920"/>
              <a:ext cx="10265040" cy="4896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3749A6-FE8B-F5DC-DA11-157BDF7105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200" y="349560"/>
                <a:ext cx="10283760" cy="49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08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E516-DD0C-24FB-B36A-21CA3C39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CB3AA-C1D4-00F9-CCC3-D98E18ABE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Recoverable 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1BE1A0-B968-A017-CF6D-10624AFE94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recoverable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sz="1800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(input +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D71577-9F8B-1319-AF43-83F00299D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Unrecoverable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F7738-15F1-2FFF-D39F-3B557282C9C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unrecoverable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input +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5DEF26-DD38-F660-C884-60B65EF61B81}"/>
                  </a:ext>
                </a:extLst>
              </p14:cNvPr>
              <p14:cNvContentPartPr/>
              <p14:nvPr/>
            </p14:nvContentPartPr>
            <p14:xfrm>
              <a:off x="819000" y="654120"/>
              <a:ext cx="8960400" cy="2848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5DEF26-DD38-F660-C884-60B65EF61B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640" y="644760"/>
                <a:ext cx="8979120" cy="28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6207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225-3096-2BF6-071F-A07683DF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{...}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0D4AD-589A-9C95-9D45-AB9EBF1D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return_print_42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6A4E3E-96E1-DCF0-EE5B-119DD072198C}"/>
                  </a:ext>
                </a:extLst>
              </p14:cNvPr>
              <p14:cNvContentPartPr/>
              <p14:nvPr/>
            </p14:nvContentPartPr>
            <p14:xfrm>
              <a:off x="835200" y="1514520"/>
              <a:ext cx="8772840" cy="263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6A4E3E-96E1-DCF0-EE5B-119DD07219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840" y="1505160"/>
                <a:ext cx="8791560" cy="265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8166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327A-5AF9-C097-2A34-D739187B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aliases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B870-6486-28E0-238A-214F9346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Point = (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p: Point = (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41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68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as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UseAlias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TypeAlias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_ 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UseAlias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OK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_ 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TypeAlias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Doesn't work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7DA991-2D2A-2E73-49CA-659470F4C11A}"/>
                  </a:ext>
                </a:extLst>
              </p14:cNvPr>
              <p14:cNvContentPartPr/>
              <p14:nvPr/>
            </p14:nvContentPartPr>
            <p14:xfrm>
              <a:off x="530280" y="1577880"/>
              <a:ext cx="4654800" cy="4477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7DA991-2D2A-2E73-49CA-659470F4C1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920" y="1568520"/>
                <a:ext cx="4673520" cy="44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760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Later in telegram</a:t>
            </a:r>
          </a:p>
          <a:p>
            <a:r>
              <a:rPr lang="en-US" dirty="0"/>
              <a:t>Rustlings:</a:t>
            </a:r>
          </a:p>
          <a:p>
            <a:pPr lvl="1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error</a:t>
            </a:r>
            <a:r>
              <a:rPr lang="en-US" b="0" i="0" err="1">
                <a:solidFill>
                  <a:srgbClr val="1F2328"/>
                </a:solidFill>
                <a:effectLst/>
                <a:latin typeface="-apple-system"/>
              </a:rPr>
              <a:t>_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handling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91372C-760B-8E47-4731-5D05CD3B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panic!()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0F11A0-F7E4-BB49-8EC9-91ADA647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unrecoverable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input 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94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2CE2-EF2F-7350-E967-96437F81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 strategies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E4AC-6CA1-25E8-917F-2B1F4B7AF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Unwind</a:t>
            </a:r>
          </a:p>
          <a:p>
            <a:r>
              <a:rPr lang="en-US" dirty="0"/>
              <a:t>Abort</a:t>
            </a:r>
          </a:p>
          <a:p>
            <a:r>
              <a:rPr lang="en-US" dirty="0"/>
              <a:t>Panic Handler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76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2F49-29F1-4DF4-FCE9-23C095CD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281E-0DED-949A-F927-3C206147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function();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"Oops"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"Drop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A824C7-486A-A453-DE9A-AF3FF9BE3055}"/>
                  </a:ext>
                </a:extLst>
              </p14:cNvPr>
              <p14:cNvContentPartPr/>
              <p14:nvPr/>
            </p14:nvContentPartPr>
            <p14:xfrm>
              <a:off x="1000080" y="1670040"/>
              <a:ext cx="6674400" cy="4108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A824C7-486A-A453-DE9A-AF3FF9BE30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720" y="1660680"/>
                <a:ext cx="6693120" cy="41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178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BD9F-97E4-A46F-19CF-EEE511C6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29B6-0721-DEFA-BC3F-9FCC8E4D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thread 'main' panicked at 'Oops', </a:t>
            </a:r>
            <a:r>
              <a:rPr lang="en-US" dirty="0" err="1"/>
              <a:t>src</a:t>
            </a:r>
            <a:r>
              <a:rPr lang="en-US" dirty="0"/>
              <a:t>\main.rs:359:5</a:t>
            </a:r>
          </a:p>
          <a:p>
            <a:pPr marL="0" indent="0">
              <a:buNone/>
            </a:pPr>
            <a:r>
              <a:rPr lang="en-US" dirty="0"/>
              <a:t>stack backtrace:</a:t>
            </a:r>
          </a:p>
          <a:p>
            <a:pPr marL="0" indent="0">
              <a:buNone/>
            </a:pPr>
            <a:r>
              <a:rPr lang="en-US" dirty="0"/>
              <a:t>   0: std::panicking::</a:t>
            </a:r>
            <a:r>
              <a:rPr lang="en-US" dirty="0" err="1"/>
              <a:t>begin_panic_handler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/rustc/fc594f15669680fa70d255faec3ca3fb507c3405/library\std\src\panicking.rs:575</a:t>
            </a:r>
          </a:p>
          <a:p>
            <a:pPr marL="0" indent="0">
              <a:buNone/>
            </a:pPr>
            <a:r>
              <a:rPr lang="en-US" dirty="0"/>
              <a:t>   1: core::panicking::</a:t>
            </a:r>
            <a:r>
              <a:rPr lang="en-US" dirty="0" err="1"/>
              <a:t>panic_fmt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/rustc/fc594f15669680fa70d255faec3ca3fb507c3405/library\core\src\panicking.rs:64</a:t>
            </a:r>
          </a:p>
          <a:p>
            <a:pPr marL="0" indent="0">
              <a:buNone/>
            </a:pPr>
            <a:r>
              <a:rPr lang="en-US" dirty="0"/>
              <a:t>   2: </a:t>
            </a:r>
            <a:r>
              <a:rPr lang="en-US" dirty="0" err="1"/>
              <a:t>hello_bin</a:t>
            </a:r>
            <a:r>
              <a:rPr lang="en-US" dirty="0"/>
              <a:t>::function</a:t>
            </a:r>
          </a:p>
          <a:p>
            <a:pPr marL="0" indent="0">
              <a:buNone/>
            </a:pPr>
            <a:r>
              <a:rPr lang="en-US" dirty="0"/>
              <a:t>             at .\src\main.rs:359</a:t>
            </a:r>
          </a:p>
          <a:p>
            <a:pPr marL="0" indent="0">
              <a:buNone/>
            </a:pPr>
            <a:r>
              <a:rPr lang="en-US" dirty="0"/>
              <a:t>   3: </a:t>
            </a:r>
            <a:r>
              <a:rPr lang="en-US" dirty="0" err="1"/>
              <a:t>hello_bin</a:t>
            </a:r>
            <a:r>
              <a:rPr lang="en-US" dirty="0"/>
              <a:t>::main</a:t>
            </a:r>
          </a:p>
          <a:p>
            <a:pPr marL="0" indent="0">
              <a:buNone/>
            </a:pPr>
            <a:r>
              <a:rPr lang="en-US" dirty="0"/>
              <a:t>             at .\src\main.rs:351</a:t>
            </a:r>
          </a:p>
          <a:p>
            <a:pPr marL="0" indent="0">
              <a:buNone/>
            </a:pPr>
            <a:r>
              <a:rPr lang="en-US" dirty="0"/>
              <a:t>   4: core::ops::function::</a:t>
            </a:r>
            <a:r>
              <a:rPr lang="en-US" dirty="0" err="1"/>
              <a:t>FnOnce</a:t>
            </a:r>
            <a:r>
              <a:rPr lang="en-US" dirty="0"/>
              <a:t>::</a:t>
            </a:r>
            <a:r>
              <a:rPr lang="en-US" dirty="0" err="1"/>
              <a:t>call_once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at /rustc/fc594f15669680fa70d255faec3ca3fb507c3405\library\core\src\ops\function.rs:507</a:t>
            </a:r>
          </a:p>
          <a:p>
            <a:pPr marL="0" indent="0">
              <a:buNone/>
            </a:pPr>
            <a:r>
              <a:rPr lang="en-US" dirty="0"/>
              <a:t>note: Some details are omitted, run with `RUST_BACKTRACE=full` for a verbose backtrace.</a:t>
            </a:r>
          </a:p>
          <a:p>
            <a:pPr marL="0" indent="0">
              <a:buNone/>
            </a:pPr>
            <a:r>
              <a:rPr lang="en-US" dirty="0"/>
              <a:t>Drop 2</a:t>
            </a:r>
          </a:p>
          <a:p>
            <a:pPr marL="0" indent="0">
              <a:buNone/>
            </a:pPr>
            <a:r>
              <a:rPr lang="en-US" dirty="0"/>
              <a:t>Drop 1</a:t>
            </a:r>
          </a:p>
          <a:p>
            <a:pPr marL="0" indent="0">
              <a:buNone/>
            </a:pPr>
            <a:r>
              <a:rPr lang="en-US" dirty="0"/>
              <a:t>error: process didn't exit successfully: `target\debug\hello-bin.exe` (exit code: 101)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097147-8086-5B9B-559B-DC76EDA66ADF}"/>
                  </a:ext>
                </a:extLst>
              </p14:cNvPr>
              <p14:cNvContentPartPr/>
              <p14:nvPr/>
            </p14:nvContentPartPr>
            <p14:xfrm>
              <a:off x="662347" y="5271847"/>
              <a:ext cx="923760" cy="563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097147-8086-5B9B-559B-DC76EDA66A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347" y="5262847"/>
                <a:ext cx="94140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EF423E-6F69-6D9E-B169-70EFBA8CCDEB}"/>
                  </a:ext>
                </a:extLst>
              </p14:cNvPr>
              <p14:cNvContentPartPr/>
              <p14:nvPr/>
            </p14:nvContentPartPr>
            <p14:xfrm>
              <a:off x="782587" y="2243167"/>
              <a:ext cx="8606160" cy="2824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EF423E-6F69-6D9E-B169-70EFBA8CCD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947" y="2234167"/>
                <a:ext cx="8623800" cy="28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74FD92-3FDA-1B41-B46B-887426A7AE44}"/>
                  </a:ext>
                </a:extLst>
              </p14:cNvPr>
              <p14:cNvContentPartPr/>
              <p14:nvPr/>
            </p14:nvContentPartPr>
            <p14:xfrm>
              <a:off x="1378080" y="5232240"/>
              <a:ext cx="689040" cy="483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74FD92-3FDA-1B41-B46B-887426A7AE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8720" y="5222880"/>
                <a:ext cx="707760" cy="5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57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B9F9-EA72-19B9-3FD8-F8DD2E7D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RUST_BACKTRACE=full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D8AF-C546-7DE1-C2F2-49630396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0:     0x7ff736b38782 - std::</a:t>
            </a:r>
            <a:r>
              <a:rPr lang="en-US" dirty="0" err="1"/>
              <a:t>backtrace_rs</a:t>
            </a:r>
            <a:r>
              <a:rPr lang="en-US" dirty="0"/>
              <a:t>::backtrace::</a:t>
            </a:r>
            <a:r>
              <a:rPr lang="en-US" dirty="0" err="1"/>
              <a:t>dbghelp</a:t>
            </a:r>
            <a:r>
              <a:rPr lang="en-US" dirty="0"/>
              <a:t>::trace</a:t>
            </a:r>
          </a:p>
          <a:p>
            <a:pPr marL="0" indent="0">
              <a:buNone/>
            </a:pPr>
            <a:r>
              <a:rPr lang="en-US" dirty="0"/>
              <a:t>                               at /</a:t>
            </a:r>
            <a:r>
              <a:rPr lang="en-US" dirty="0" err="1"/>
              <a:t>rustc</a:t>
            </a:r>
            <a:r>
              <a:rPr lang="en-US" dirty="0"/>
              <a:t>/fc594f15669680fa70d255faec3ca3fb507c3405/library\std\</a:t>
            </a:r>
            <a:r>
              <a:rPr lang="en-US" dirty="0" err="1"/>
              <a:t>src</a:t>
            </a:r>
            <a:r>
              <a:rPr lang="en-US" dirty="0"/>
              <a:t>\..\..\backtrace\src\backtrace\dbghelp.rs:98</a:t>
            </a:r>
          </a:p>
          <a:p>
            <a:pPr marL="0" indent="0">
              <a:buNone/>
            </a:pPr>
            <a:r>
              <a:rPr lang="en-US" dirty="0"/>
              <a:t>   1:     0x7ff736b38782 - std::</a:t>
            </a:r>
            <a:r>
              <a:rPr lang="en-US" dirty="0" err="1"/>
              <a:t>backtrace_rs</a:t>
            </a:r>
            <a:r>
              <a:rPr lang="en-US" dirty="0"/>
              <a:t>::backtrace::</a:t>
            </a:r>
            <a:r>
              <a:rPr lang="en-US" dirty="0" err="1"/>
              <a:t>trace_unsynchronized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</a:t>
            </a:r>
            <a:r>
              <a:rPr lang="en-US" dirty="0" err="1"/>
              <a:t>rustc</a:t>
            </a:r>
            <a:r>
              <a:rPr lang="en-US" dirty="0"/>
              <a:t>/fc594f15669680fa70d255faec3ca3fb507c3405/library\std\</a:t>
            </a:r>
            <a:r>
              <a:rPr lang="en-US" dirty="0" err="1"/>
              <a:t>src</a:t>
            </a:r>
            <a:r>
              <a:rPr lang="en-US" dirty="0"/>
              <a:t>\..\..\backtrace\src\backtrace\mod.rs:66</a:t>
            </a:r>
          </a:p>
          <a:p>
            <a:pPr marL="0" indent="0">
              <a:buNone/>
            </a:pPr>
            <a:r>
              <a:rPr lang="en-US" dirty="0"/>
              <a:t>   2:     0x7ff736b38782 - std::</a:t>
            </a:r>
            <a:r>
              <a:rPr lang="en-US" dirty="0" err="1"/>
              <a:t>sys_common</a:t>
            </a:r>
            <a:r>
              <a:rPr lang="en-US" dirty="0"/>
              <a:t>::backtrace::_</a:t>
            </a:r>
            <a:r>
              <a:rPr lang="en-US" dirty="0" err="1"/>
              <a:t>print_fmt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/rustc/fc594f15669680fa70d255faec3ca3fb507c3405/library\std\src\sys_common\backtrace.rs:65</a:t>
            </a:r>
          </a:p>
          <a:p>
            <a:pPr marL="0" indent="0">
              <a:buNone/>
            </a:pPr>
            <a:r>
              <a:rPr lang="en-US" dirty="0"/>
              <a:t>   3:     0x7ff736b38782 - std::</a:t>
            </a:r>
            <a:r>
              <a:rPr lang="en-US" dirty="0" err="1"/>
              <a:t>sys_common</a:t>
            </a:r>
            <a:r>
              <a:rPr lang="en-US" dirty="0"/>
              <a:t>::backtrace::_print::impl$0::</a:t>
            </a:r>
            <a:r>
              <a:rPr lang="en-US" dirty="0" err="1"/>
              <a:t>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/rustc/fc594f15669680fa70d255faec3ca3fb507c3405/library\std\src\sys_common\backtrace.rs:44</a:t>
            </a:r>
          </a:p>
          <a:p>
            <a:pPr marL="0" indent="0">
              <a:buNone/>
            </a:pPr>
            <a:r>
              <a:rPr lang="en-US" dirty="0"/>
              <a:t>   4:     0x7ff736b4783b - core::</a:t>
            </a:r>
            <a:r>
              <a:rPr lang="en-US" dirty="0" err="1"/>
              <a:t>fmt</a:t>
            </a:r>
            <a:r>
              <a:rPr lang="en-US" dirty="0"/>
              <a:t>::write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/rustc/fc594f15669680fa70d255faec3ca3fb507c3405/library\core\src\fmt\mod.rs:1208</a:t>
            </a:r>
          </a:p>
          <a:p>
            <a:pPr marL="0" indent="0">
              <a:buNone/>
            </a:pPr>
            <a:r>
              <a:rPr lang="en-US" dirty="0"/>
              <a:t>   5:     0x7ff736b3683a - std::io::Write::</a:t>
            </a:r>
            <a:r>
              <a:rPr lang="en-US" dirty="0" err="1"/>
              <a:t>write_fmt</a:t>
            </a:r>
            <a:r>
              <a:rPr lang="en-US" dirty="0"/>
              <a:t>&lt;std::sys::windows::</a:t>
            </a:r>
            <a:r>
              <a:rPr lang="en-US" dirty="0" err="1"/>
              <a:t>stdio</a:t>
            </a:r>
            <a:r>
              <a:rPr lang="en-US" dirty="0"/>
              <a:t>::Stderr&gt;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/rustc/fc594f15669680fa70d255faec3ca3fb507c3405/library\std\src\io\mod.rs:1682</a:t>
            </a:r>
          </a:p>
          <a:p>
            <a:pPr marL="0" indent="0">
              <a:buNone/>
            </a:pPr>
            <a:r>
              <a:rPr lang="en-US" dirty="0"/>
              <a:t>   6:     0x7ff736b384cb - std::</a:t>
            </a:r>
            <a:r>
              <a:rPr lang="en-US" dirty="0" err="1"/>
              <a:t>sys_common</a:t>
            </a:r>
            <a:r>
              <a:rPr lang="en-US" dirty="0"/>
              <a:t>::backtrace::_print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/rustc/fc594f15669680fa70d255faec3ca3fb507c3405/library\std\src\sys_common\backtrace.rs:47</a:t>
            </a:r>
          </a:p>
          <a:p>
            <a:pPr marL="0" indent="0">
              <a:buNone/>
            </a:pPr>
            <a:r>
              <a:rPr lang="en-US" dirty="0"/>
              <a:t>   7:     0x7ff736b384cb - std::</a:t>
            </a:r>
            <a:r>
              <a:rPr lang="en-US" dirty="0" err="1"/>
              <a:t>sys_common</a:t>
            </a:r>
            <a:r>
              <a:rPr lang="en-US" dirty="0"/>
              <a:t>::backtrace::print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/rustc/fc594f15669680fa70d255faec3ca3fb507c3405/library\std\src\sys_common\backtrace.rs:34</a:t>
            </a:r>
          </a:p>
          <a:p>
            <a:pPr marL="0" indent="0">
              <a:buNone/>
            </a:pPr>
            <a:r>
              <a:rPr lang="en-US" dirty="0"/>
              <a:t>   8:     0x7ff736b3a6c9 - std::panicking::</a:t>
            </a:r>
            <a:r>
              <a:rPr lang="en-US" dirty="0" err="1"/>
              <a:t>default_hook</a:t>
            </a:r>
            <a:r>
              <a:rPr lang="en-US" dirty="0"/>
              <a:t>::closure$1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/rustc/fc594f15669680fa70d255faec3ca3fb507c3405/library\std\src\panicking.rs:267</a:t>
            </a:r>
          </a:p>
          <a:p>
            <a:pPr marL="0" indent="0">
              <a:buNone/>
            </a:pPr>
            <a:r>
              <a:rPr lang="en-US" dirty="0"/>
              <a:t>   9:     0x7ff736b3a34b - std::panicking::</a:t>
            </a:r>
            <a:r>
              <a:rPr lang="en-US" dirty="0" err="1"/>
              <a:t>default_hook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/rustc/fc594f15669680fa70d255faec3ca3fb507c3405/library\std\src\panicking.rs:286</a:t>
            </a:r>
          </a:p>
          <a:p>
            <a:pPr marL="0" indent="0">
              <a:buNone/>
            </a:pPr>
            <a:r>
              <a:rPr lang="en-US" dirty="0"/>
              <a:t>  10:     0x7ff736b3af61 - std::panicking::</a:t>
            </a:r>
            <a:r>
              <a:rPr lang="en-US" dirty="0" err="1"/>
              <a:t>rust_panic_with_hook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/rustc/fc594f15669680fa70d255faec3ca3fb507c3405/library\std\src\panicking.rs:688</a:t>
            </a:r>
          </a:p>
          <a:p>
            <a:pPr marL="0" indent="0">
              <a:buNone/>
            </a:pPr>
            <a:r>
              <a:rPr lang="en-US" dirty="0"/>
              <a:t>  11:     0x7ff736b3acab - std::panicking::</a:t>
            </a:r>
            <a:r>
              <a:rPr lang="en-US" dirty="0" err="1"/>
              <a:t>begin_panic_handler</a:t>
            </a:r>
            <a:r>
              <a:rPr lang="en-US" dirty="0"/>
              <a:t>::closure$0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/rustc/fc594f15669680fa70d255faec3ca3fb507c3405/library\std\src\panicking.rs:577</a:t>
            </a:r>
          </a:p>
          <a:p>
            <a:pPr marL="0" indent="0">
              <a:buNone/>
            </a:pPr>
            <a:r>
              <a:rPr lang="en-US" dirty="0"/>
              <a:t>  12:     0x7ff736b3919f - std::</a:t>
            </a:r>
            <a:r>
              <a:rPr lang="en-US" dirty="0" err="1"/>
              <a:t>sys_common</a:t>
            </a:r>
            <a:r>
              <a:rPr lang="en-US" dirty="0"/>
              <a:t>::backtrace::__</a:t>
            </a:r>
            <a:r>
              <a:rPr lang="en-US" dirty="0" err="1"/>
              <a:t>rust_end_short_backtrace</a:t>
            </a:r>
            <a:r>
              <a:rPr lang="en-US" dirty="0"/>
              <a:t>&lt;std::panicking::</a:t>
            </a:r>
            <a:r>
              <a:rPr lang="en-US" dirty="0" err="1"/>
              <a:t>begin_panic_handler</a:t>
            </a:r>
            <a:r>
              <a:rPr lang="en-US" dirty="0"/>
              <a:t>::closure_env$0,never$&gt;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/rustc/fc594f15669680fa70d255faec3ca3fb507c3405/library\std\src\sys_common\backtrace.rs:137</a:t>
            </a:r>
          </a:p>
          <a:p>
            <a:pPr marL="0" indent="0">
              <a:buNone/>
            </a:pPr>
            <a:r>
              <a:rPr lang="en-US" dirty="0"/>
              <a:t>  13:     0x7ff736b3a9a0 - std::panicking::</a:t>
            </a:r>
            <a:r>
              <a:rPr lang="en-US" dirty="0" err="1"/>
              <a:t>begin_panic_handler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/rustc/fc594f15669680fa70d255faec3ca3fb507c3405/library\std\src\panicking.rs:575</a:t>
            </a:r>
          </a:p>
          <a:p>
            <a:pPr marL="0" indent="0">
              <a:buNone/>
            </a:pPr>
            <a:r>
              <a:rPr lang="en-US" dirty="0"/>
              <a:t>  14:     0x7ff736b4d615 - core::panicking::</a:t>
            </a:r>
            <a:r>
              <a:rPr lang="en-US" dirty="0" err="1"/>
              <a:t>panic_fmt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/rustc/fc594f15669680fa70d255faec3ca3fb507c3405/library\core\src\panicking.rs:64</a:t>
            </a:r>
          </a:p>
          <a:p>
            <a:pPr marL="0" indent="0">
              <a:buNone/>
            </a:pPr>
            <a:r>
              <a:rPr lang="en-US" dirty="0"/>
              <a:t>  15:     0x7ff736b310a3 - </a:t>
            </a:r>
            <a:r>
              <a:rPr lang="en-US" dirty="0" err="1"/>
              <a:t>hello_bin</a:t>
            </a:r>
            <a:r>
              <a:rPr lang="en-US" dirty="0"/>
              <a:t>::function</a:t>
            </a:r>
          </a:p>
          <a:p>
            <a:pPr marL="0" indent="0">
              <a:buNone/>
            </a:pPr>
            <a:r>
              <a:rPr lang="en-US" dirty="0"/>
              <a:t>                               at C:\Projects\learn\rust\playground\hello-world\hello-bin\src\main.rs:352</a:t>
            </a:r>
          </a:p>
          <a:p>
            <a:pPr marL="0" indent="0">
              <a:buNone/>
            </a:pPr>
            <a:r>
              <a:rPr lang="en-US" dirty="0"/>
              <a:t>  16:     0x7ff736b3101e - </a:t>
            </a:r>
            <a:r>
              <a:rPr lang="en-US" dirty="0" err="1"/>
              <a:t>hello_bin</a:t>
            </a:r>
            <a:r>
              <a:rPr lang="en-US" dirty="0"/>
              <a:t>::main</a:t>
            </a:r>
          </a:p>
          <a:p>
            <a:pPr marL="0" indent="0">
              <a:buNone/>
            </a:pPr>
            <a:r>
              <a:rPr lang="en-US" dirty="0"/>
              <a:t>                               at C:\Projects\learn\rust\playground\hello-world\hello-bin\src\main.rs:347</a:t>
            </a:r>
          </a:p>
          <a:p>
            <a:pPr marL="0" indent="0">
              <a:buNone/>
            </a:pPr>
            <a:r>
              <a:rPr lang="en-US" dirty="0"/>
              <a:t>  17:     0x7ff736b3129b - core::ops::function::</a:t>
            </a:r>
            <a:r>
              <a:rPr lang="en-US" dirty="0" err="1"/>
              <a:t>FnOnce</a:t>
            </a:r>
            <a:r>
              <a:rPr lang="en-US" dirty="0"/>
              <a:t>::</a:t>
            </a:r>
            <a:r>
              <a:rPr lang="en-US" dirty="0" err="1"/>
              <a:t>call_once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/rustc/fc594f15669680fa70d255faec3ca3fb507c3405\library\core\src\ops\function.rs:507</a:t>
            </a:r>
          </a:p>
          <a:p>
            <a:pPr marL="0" indent="0">
              <a:buNone/>
            </a:pPr>
            <a:r>
              <a:rPr lang="en-US" dirty="0"/>
              <a:t>  18:     0x7ff736b3138e - std::</a:t>
            </a:r>
            <a:r>
              <a:rPr lang="en-US" dirty="0" err="1"/>
              <a:t>sys_common</a:t>
            </a:r>
            <a:r>
              <a:rPr lang="en-US" dirty="0"/>
              <a:t>::backtrace::__</a:t>
            </a:r>
            <a:r>
              <a:rPr lang="en-US" dirty="0" err="1"/>
              <a:t>rust_begin_short_backtrace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/rustc/fc594f15669680fa70d255faec3ca3fb507c3405\library\std\src\sys_common\backtrace.rs:121</a:t>
            </a:r>
          </a:p>
          <a:p>
            <a:pPr marL="0" indent="0">
              <a:buNone/>
            </a:pPr>
            <a:r>
              <a:rPr lang="en-US" dirty="0"/>
              <a:t>  19:     0x7ff736b3138e - std::</a:t>
            </a:r>
            <a:r>
              <a:rPr lang="en-US" dirty="0" err="1"/>
              <a:t>sys_common</a:t>
            </a:r>
            <a:r>
              <a:rPr lang="en-US" dirty="0"/>
              <a:t>::backtrace::__</a:t>
            </a:r>
            <a:r>
              <a:rPr lang="en-US" dirty="0" err="1"/>
              <a:t>rust_begin_short_backtrace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/rustc/fc594f15669680fa70d255faec3ca3fb507c3405\library\std\src\sys_common\backtrace.rs:121</a:t>
            </a:r>
          </a:p>
          <a:p>
            <a:pPr marL="0" indent="0">
              <a:buNone/>
            </a:pPr>
            <a:r>
              <a:rPr lang="en-US" dirty="0"/>
              <a:t>  20:     0x7ff736b31401 - std::rt::</a:t>
            </a:r>
            <a:r>
              <a:rPr lang="en-US" dirty="0" err="1"/>
              <a:t>lang_start</a:t>
            </a:r>
            <a:r>
              <a:rPr lang="en-US" dirty="0"/>
              <a:t>::closure$0&lt;tuple$&lt;&gt;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/rustc/fc594f15669680fa70d255faec3ca3fb507c3405\library\std\src\rt.rs:166</a:t>
            </a:r>
          </a:p>
          <a:p>
            <a:pPr marL="0" indent="0">
              <a:buNone/>
            </a:pPr>
            <a:r>
              <a:rPr lang="en-US" dirty="0"/>
              <a:t>  21:     0x7ff736b3399e - core::ops::function::</a:t>
            </a:r>
            <a:r>
              <a:rPr lang="en-US" dirty="0" err="1"/>
              <a:t>impls</a:t>
            </a:r>
            <a:r>
              <a:rPr lang="en-US" dirty="0"/>
              <a:t>::impl$2::</a:t>
            </a:r>
            <a:r>
              <a:rPr lang="en-US" dirty="0" err="1"/>
              <a:t>call_once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/rustc/fc594f15669680fa70d255faec3ca3fb507c3405/library\core\src\ops\function.rs:606</a:t>
            </a:r>
          </a:p>
          <a:p>
            <a:pPr marL="0" indent="0">
              <a:buNone/>
            </a:pPr>
            <a:r>
              <a:rPr lang="en-US" dirty="0"/>
              <a:t>  22:     0x7ff736b3399e - std::panicking::try::</a:t>
            </a:r>
            <a:r>
              <a:rPr lang="en-US" dirty="0" err="1"/>
              <a:t>do_call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/rustc/fc594f15669680fa70d255faec3ca3fb507c3405/library\std\src\panicking.rs:483</a:t>
            </a:r>
          </a:p>
          <a:p>
            <a:pPr marL="0" indent="0">
              <a:buNone/>
            </a:pPr>
            <a:r>
              <a:rPr lang="en-US" dirty="0"/>
              <a:t>  23:     0x7ff736b3399e - std::panicking::try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/rustc/fc594f15669680fa70d255faec3ca3fb507c3405/library\std\src\panicking.rs:447</a:t>
            </a:r>
          </a:p>
          <a:p>
            <a:pPr marL="0" indent="0">
              <a:buNone/>
            </a:pPr>
            <a:r>
              <a:rPr lang="en-US" dirty="0"/>
              <a:t>  24:     0x7ff736b3399e - std::panic::</a:t>
            </a:r>
            <a:r>
              <a:rPr lang="en-US" dirty="0" err="1"/>
              <a:t>catch_unwind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/rustc/fc594f15669680fa70d255faec3ca3fb507c3405/library\std\src\panic.rs:137</a:t>
            </a:r>
          </a:p>
          <a:p>
            <a:pPr marL="0" indent="0">
              <a:buNone/>
            </a:pPr>
            <a:r>
              <a:rPr lang="en-US" dirty="0"/>
              <a:t>  25:     0x7ff736b3399e - std::rt::</a:t>
            </a:r>
            <a:r>
              <a:rPr lang="en-US" dirty="0" err="1"/>
              <a:t>lang_start_internal</a:t>
            </a:r>
            <a:r>
              <a:rPr lang="en-US" dirty="0"/>
              <a:t>::closure$2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/rustc/fc594f15669680fa70d255faec3ca3fb507c3405/library\std\src\rt.rs:148</a:t>
            </a:r>
          </a:p>
          <a:p>
            <a:pPr marL="0" indent="0">
              <a:buNone/>
            </a:pPr>
            <a:r>
              <a:rPr lang="en-US" dirty="0"/>
              <a:t>  26:     0x7ff736b3399e - std::panicking::try::</a:t>
            </a:r>
            <a:r>
              <a:rPr lang="en-US" dirty="0" err="1"/>
              <a:t>do_call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/rustc/fc594f15669680fa70d255faec3ca3fb507c3405/library\std\src\panicking.rs:483</a:t>
            </a:r>
          </a:p>
          <a:p>
            <a:pPr marL="0" indent="0">
              <a:buNone/>
            </a:pPr>
            <a:r>
              <a:rPr lang="en-US" dirty="0"/>
              <a:t>  27:     0x7ff736b3399e - std::panicking::try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/rustc/fc594f15669680fa70d255faec3ca3fb507c3405/library\std\src\panicking.rs:447</a:t>
            </a:r>
          </a:p>
          <a:p>
            <a:pPr marL="0" indent="0">
              <a:buNone/>
            </a:pPr>
            <a:r>
              <a:rPr lang="en-US" dirty="0"/>
              <a:t>  28:     0x7ff736b3399e - std::panic::</a:t>
            </a:r>
            <a:r>
              <a:rPr lang="en-US" dirty="0" err="1"/>
              <a:t>catch_unwind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/rustc/fc594f15669680fa70d255faec3ca3fb507c3405/library\std\src\panic.rs:137</a:t>
            </a:r>
          </a:p>
          <a:p>
            <a:pPr marL="0" indent="0">
              <a:buNone/>
            </a:pPr>
            <a:r>
              <a:rPr lang="en-US" dirty="0"/>
              <a:t>  29:     0x7ff736b3399e - std::rt::</a:t>
            </a:r>
            <a:r>
              <a:rPr lang="en-US" dirty="0" err="1"/>
              <a:t>lang_start_internal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/rustc/fc594f15669680fa70d255faec3ca3fb507c3405/library\std\src\rt.rs:148</a:t>
            </a:r>
          </a:p>
          <a:p>
            <a:pPr marL="0" indent="0">
              <a:buNone/>
            </a:pPr>
            <a:r>
              <a:rPr lang="en-US" dirty="0"/>
              <a:t>  30:     0x7ff736b313da - std::rt::</a:t>
            </a:r>
            <a:r>
              <a:rPr lang="en-US" dirty="0" err="1"/>
              <a:t>lang_start</a:t>
            </a:r>
            <a:r>
              <a:rPr lang="en-US" dirty="0"/>
              <a:t>&lt;tuple$&lt;&gt;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/rustc/fc594f15669680fa70d255faec3ca3fb507c3405\library\std\src\rt.rs:165</a:t>
            </a:r>
          </a:p>
          <a:p>
            <a:pPr marL="0" indent="0">
              <a:buNone/>
            </a:pPr>
            <a:r>
              <a:rPr lang="en-US" dirty="0"/>
              <a:t>  31:     0x7ff736b310e9 - main</a:t>
            </a:r>
          </a:p>
          <a:p>
            <a:pPr marL="0" indent="0">
              <a:buNone/>
            </a:pPr>
            <a:r>
              <a:rPr lang="en-US" dirty="0"/>
              <a:t>  32:     0x7ff736b4beac - </a:t>
            </a:r>
            <a:r>
              <a:rPr lang="en-US" dirty="0" err="1"/>
              <a:t>invoke_main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D:\a\_work\1\s\src\vctools\crt\vcstartup\src\startup\exe_common.inl:78</a:t>
            </a:r>
          </a:p>
          <a:p>
            <a:pPr marL="0" indent="0">
              <a:buNone/>
            </a:pPr>
            <a:r>
              <a:rPr lang="en-US" dirty="0"/>
              <a:t>  33:     0x7ff736b4beac - __</a:t>
            </a:r>
            <a:r>
              <a:rPr lang="en-US" dirty="0" err="1"/>
              <a:t>scrt_common_main_seh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D:\a\_work\1\s\src\vctools\crt\vcstartup\src\startup\exe_common.inl:288</a:t>
            </a:r>
          </a:p>
          <a:p>
            <a:pPr marL="0" indent="0">
              <a:buNone/>
            </a:pPr>
            <a:r>
              <a:rPr lang="en-US" dirty="0"/>
              <a:t>  34:     0x7ffcccdd26bd - </a:t>
            </a:r>
            <a:r>
              <a:rPr lang="en-US" dirty="0" err="1"/>
              <a:t>BaseThreadInitThunk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35:     0x7ffccd6ca9f8 - </a:t>
            </a:r>
            <a:r>
              <a:rPr lang="en-US" dirty="0" err="1"/>
              <a:t>RtlUserThreadStart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86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3719</TotalTime>
  <Words>4438</Words>
  <Application>Microsoft Office PowerPoint</Application>
  <PresentationFormat>Widescreen</PresentationFormat>
  <Paragraphs>281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-apple-system</vt:lpstr>
      <vt:lpstr>Arial</vt:lpstr>
      <vt:lpstr>Calibri</vt:lpstr>
      <vt:lpstr>Calibri Light</vt:lpstr>
      <vt:lpstr>JetBrains Mono</vt:lpstr>
      <vt:lpstr>Open Sans</vt:lpstr>
      <vt:lpstr>ui-monospace</vt:lpstr>
      <vt:lpstr>Office Theme</vt:lpstr>
      <vt:lpstr>Advanced</vt:lpstr>
      <vt:lpstr>Hw feedback</vt:lpstr>
      <vt:lpstr>Hw feedback</vt:lpstr>
      <vt:lpstr>Error Handling</vt:lpstr>
      <vt:lpstr>panic!()</vt:lpstr>
      <vt:lpstr>Panic strategies</vt:lpstr>
      <vt:lpstr>Unwind</vt:lpstr>
      <vt:lpstr>Unwind</vt:lpstr>
      <vt:lpstr>RUST_BACKTRACE=full</vt:lpstr>
      <vt:lpstr>Abort</vt:lpstr>
      <vt:lpstr>Abort</vt:lpstr>
      <vt:lpstr>Panic Handler</vt:lpstr>
      <vt:lpstr>Catch Unwind</vt:lpstr>
      <vt:lpstr>Catch Unwind</vt:lpstr>
      <vt:lpstr>Result&lt;T,E&gt;</vt:lpstr>
      <vt:lpstr>Result&lt;(),…&gt;</vt:lpstr>
      <vt:lpstr>How to deal with Result</vt:lpstr>
      <vt:lpstr>Result propagation</vt:lpstr>
      <vt:lpstr>Winking Elvis operator ?;</vt:lpstr>
      <vt:lpstr>Winking Elvis operator ?;</vt:lpstr>
      <vt:lpstr>Winking Elvis operator ?;</vt:lpstr>
      <vt:lpstr>Type coercions and cast</vt:lpstr>
      <vt:lpstr>Cast</vt:lpstr>
      <vt:lpstr>From/Into traits</vt:lpstr>
      <vt:lpstr>From/Into use case</vt:lpstr>
      <vt:lpstr>Const</vt:lpstr>
      <vt:lpstr>Drop for constants</vt:lpstr>
      <vt:lpstr>Constants are always inlined</vt:lpstr>
      <vt:lpstr>Static</vt:lpstr>
      <vt:lpstr>Static mut</vt:lpstr>
      <vt:lpstr>Const functions</vt:lpstr>
      <vt:lpstr>String Interpolation</vt:lpstr>
      <vt:lpstr>Default Generic Type Parameters</vt:lpstr>
      <vt:lpstr>Default Generic Type Parameters</vt:lpstr>
      <vt:lpstr>trait Add&lt;Rhs=Self&gt;</vt:lpstr>
      <vt:lpstr>Associated type bound</vt:lpstr>
      <vt:lpstr>Associated type bound</vt:lpstr>
      <vt:lpstr>Closure is a generic</vt:lpstr>
      <vt:lpstr>move || {...}</vt:lpstr>
      <vt:lpstr>move || {...}</vt:lpstr>
      <vt:lpstr>Type aliases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112</cp:revision>
  <dcterms:created xsi:type="dcterms:W3CDTF">2023-02-05T11:10:09Z</dcterms:created>
  <dcterms:modified xsi:type="dcterms:W3CDTF">2023-04-23T02:36:02Z</dcterms:modified>
</cp:coreProperties>
</file>