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58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06"/>
            <p14:sldId id="307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E2E</a:t>
          </a:r>
          <a:endParaRPr lang="ru-RU" sz="42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Integration</a:t>
          </a:r>
          <a:endParaRPr lang="ru-RU" sz="42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Unit</a:t>
          </a:r>
          <a:endParaRPr lang="ru-RU" sz="42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24575,'227'14'0,"-3"17"0,-206-28 0,112 18 0,71 10 0,5-17 0,-188-14-1365,-2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25:20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748 681 24575,'1'-3'0,"-1"1"0,0 0 0,1 0 0,-1 0 0,1 0 0,-1 0 0,1 0 0,0 0 0,0 1 0,0-1 0,0 0 0,0 0 0,0 1 0,1-1 0,-1 0 0,0 1 0,1-1 0,-1 1 0,1 0 0,2-2 0,4-2 0,0 0 0,0 1 0,12-5 0,-6 3 0,-13 5 0,83-36 0,-68 31 0,0 1 0,0 1 0,27-4 0,45-7 0,-12 1 0,89-19 0,-61 10 0,-70 16 0,208-32 0,69 24 0,1 15 0,-144 0 0,-91 4 0,129 23 0,-115-13 0,-57-9 0,61 10 0,71 12 0,-61-11 0,56 18 0,-33-6 0,-101-21 0,-1 0 0,32 15 0,-46-16 0,17 9 0,-10-4 0,-5-3 0,-2 0 0,1 1 0,-1 1 0,11 10 0,40 47 0,-56-59 0,21 26 0,-19-22 0,0 0 0,1-1 0,16 14 0,-17-18 0,0 1 0,-1 1 0,0-1 0,0 1 0,0 1 0,-1-1 0,-1 1 0,0 0 0,0 1 0,7 20 0,-7-17 0,11 20 0,-11-24 0,-1 1 0,0 0 0,6 20 0,-7-16 0,12 25 0,-1-2 0,-1 0 0,10 33 0,-20-48 0,0 0 0,-2 1 0,0 0 0,-1-1 0,-4 31 0,2-47 0,0 0 0,-1 0 0,1 0 0,-1-1 0,-1 1 0,1 0 0,-1-1 0,-6 9 0,-4 5 0,-17 21 0,19-27 0,-3 3 0,-1 0 0,-23 18 0,8-7 0,14-13 0,1-1 0,-2-1 0,0-1 0,-1-1 0,-30 16 0,-114 59 0,132-68 0,-26 14 0,31-21 0,0-1 0,-1-2 0,0 0 0,-30 4 0,13-5 0,-80 0 0,-238-7 0,161 0 0,-175-24 0,141 5 0,208 17 0,4 2 0,-1-2 0,-24-5 0,20 2 0,0 1 0,-30-1 0,-55 5 0,61 1 0,-338-23 0,303 15 0,-315-53 0,328 48 0,-74-16 0,117 20 0,1-1 0,-53-23 0,28 4 0,-90-62 0,-35-54 0,170 135 0,0-1 0,0 0 0,1 0 0,0-1 0,1 1 0,0-2 0,1 1 0,-6-16 0,1-3 0,1 0 0,-7-39 0,10 30 0,2-1 0,-1-46 0,7-82 0,0 140 0,0-14 0,3 1 0,1 0 0,18-69 0,-16 86 0,1 0 0,1 0 0,1 1 0,1 1 0,1 0 0,1 0 0,22-28 0,-20 32 0,-2 1 0,0 2 0,1-1 0,31-25 0,37-20 0,115-65 0,-80 67 0,-94 49 0,0 2 0,0 0 0,33-6 0,105-22 0,-126 30 0,-2-1 0,0 2 0,46-1 0,-34 6-1365,-33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59:3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13 257 24575,'0'0'0,"-1"0"0,1 0 0,-1-1 0,1 1 0,-1 0 0,1-1 0,-1 1 0,1 0 0,0-1 0,-1 1 0,1-1 0,0 1 0,-1-1 0,1 1 0,0-1 0,0 1 0,-1-1 0,1 1 0,0-1 0,0 1 0,0-1 0,0 0 0,0 1 0,-1-2 0,-1-16 0,2 17 0,-2-25 0,2-46 0,0 63 0,1 1 0,0-1 0,1 1 0,0-1 0,1 1 0,-1 0 0,1 0 0,1 0 0,5-9 0,-7 14 0,0 0 0,0 1 0,1-1 0,-1 1 0,1-1 0,0 1 0,0 0 0,0 0 0,0 0 0,0 1 0,0-1 0,0 1 0,1-1 0,-1 1 0,0 0 0,1 0 0,-1 1 0,7-1 0,1 0 0,1 1 0,0 0 0,-1 1 0,16 3 0,-21-3 0,-1 0 0,0 1 0,0 0 0,0 0 0,0 0 0,-1 1 0,1-1 0,0 1 0,-1 0 0,0 1 0,0-1 0,0 1 0,0 0 0,-1-1 0,1 2 0,-1-1 0,0 0 0,4 8 0,-2-3 0,-1 0 0,0 1 0,0-1 0,-1 1 0,-1-1 0,1 1 0,-2 0 0,1 0 0,-1 11 0,0-11 0,-1 0 0,-1 0 0,1 0 0,-2 0 0,1 1 0,-2-2 0,1 1 0,-1 0 0,0 0 0,-1-1 0,-7 13 0,-11 14 0,2-5 0,2 2 0,-15 34 0,23-31 0,8-26 0,-7 17 0,2-6 0,0 0 0,2 1 0,0-1 0,-2 27 0,4-30 39,-7 24-1,3-13-1480,4-14-5384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24575,'75'-1'0,"82"3"0,-137 0 0,29 8 0,-31-6 0,0 0 0,24 1 0,47-5 0,-47-1 0,56 6 0,-48 0 0,51-2 0,-90-3-15,0 1-1,0 1 0,-1 0 0,16 5 1,-3 0-1272,-9-4-5539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1BA1-A526-4202-9A3D-7C25C630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929-4236-0C1D-43C8-2A0C3228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ui-monospace"/>
              </a:rPr>
              <a:t>itertools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= </a:t>
            </a:r>
            <a:r>
              <a:rPr lang="en-US" b="0" i="0" dirty="0">
                <a:effectLst/>
                <a:latin typeface="ui-monospace"/>
              </a:rPr>
              <a:t>"0.10.5“</a:t>
            </a:r>
          </a:p>
          <a:p>
            <a:r>
              <a:rPr lang="en-US" dirty="0"/>
              <a:t>.flatten()</a:t>
            </a:r>
          </a:p>
          <a:p>
            <a:r>
              <a:rPr lang="en-US" dirty="0" err="1"/>
              <a:t>impl</a:t>
            </a:r>
            <a:r>
              <a:rPr lang="en-US" dirty="0"/>
              <a:t> Iterator for </a:t>
            </a:r>
            <a:r>
              <a:rPr lang="en-US" dirty="0" err="1"/>
              <a:t>RangeIterator</a:t>
            </a:r>
            <a:endParaRPr lang="en-US" dirty="0"/>
          </a:p>
          <a:p>
            <a:r>
              <a:rPr lang="en-US" dirty="0"/>
              <a:t>nums0to10.filter(|x|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}).chain(nums100to110.filter(|x|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}))</a:t>
            </a:r>
          </a:p>
          <a:p>
            <a:r>
              <a:rPr lang="en-US" dirty="0"/>
              <a:t>.</a:t>
            </a:r>
            <a:r>
              <a:rPr lang="en-US" dirty="0" err="1"/>
              <a:t>flat_map</a:t>
            </a:r>
            <a:r>
              <a:rPr lang="en-US" dirty="0"/>
              <a:t>(|s| { </a:t>
            </a:r>
            <a:r>
              <a:rPr lang="en-US" dirty="0" err="1"/>
              <a:t>s.chars</a:t>
            </a:r>
            <a:r>
              <a:rPr lang="en-US" dirty="0"/>
              <a:t>().</a:t>
            </a:r>
            <a:r>
              <a:rPr lang="en-US" dirty="0" err="1"/>
              <a:t>into_iter</a:t>
            </a:r>
            <a:r>
              <a:rPr lang="en-US" dirty="0"/>
              <a:t>() 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8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15AE-6118-8477-CB5A-F9709F27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F194-F179-D3F1-4814-A9A500C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8015" cy="4351338"/>
          </a:xfrm>
        </p:spPr>
        <p:txBody>
          <a:bodyPr/>
          <a:lstStyle/>
          <a:p>
            <a:r>
              <a:rPr lang="en-US" dirty="0"/>
              <a:t>.skip(3).map(|(a, b)| a * b).take(2)</a:t>
            </a:r>
          </a:p>
          <a:p>
            <a:r>
              <a:rPr lang="es-ES" dirty="0"/>
              <a:t>.</a:t>
            </a:r>
            <a:r>
              <a:rPr lang="es-ES" dirty="0" err="1"/>
              <a:t>map</a:t>
            </a:r>
            <a:r>
              <a:rPr lang="es-ES" dirty="0"/>
              <a:t>(|(x, y)| x * y).</a:t>
            </a:r>
            <a:r>
              <a:rPr lang="es-ES" dirty="0" err="1"/>
              <a:t>skip</a:t>
            </a:r>
            <a:r>
              <a:rPr lang="es-ES" dirty="0"/>
              <a:t>(3).</a:t>
            </a:r>
            <a:r>
              <a:rPr lang="es-ES" dirty="0" err="1"/>
              <a:t>take</a:t>
            </a:r>
            <a:r>
              <a:rPr lang="es-ES" dirty="0"/>
              <a:t>(2)</a:t>
            </a:r>
            <a:endParaRPr lang="en-US" dirty="0"/>
          </a:p>
          <a:p>
            <a:r>
              <a:rPr lang="en-US" dirty="0"/>
              <a:t>.filter(|&amp;c| c != ‘0’)</a:t>
            </a:r>
          </a:p>
          <a:p>
            <a:r>
              <a:rPr lang="en-US" dirty="0" err="1"/>
              <a:t>assert_eq</a:t>
            </a:r>
            <a:r>
              <a:rPr lang="en-US" dirty="0"/>
              <a:t>!(</a:t>
            </a:r>
            <a:r>
              <a:rPr lang="en-US" dirty="0" err="1"/>
              <a:t>summ</a:t>
            </a:r>
            <a:r>
              <a:rPr lang="en-US" dirty="0"/>
              <a:t>, (3 * 103) + (4 * 104))</a:t>
            </a:r>
          </a:p>
          <a:p>
            <a:pPr lvl="1"/>
            <a:r>
              <a:rPr lang="en-US" dirty="0"/>
              <a:t>.filter(|x| (x.0 % 10 == 3 || x.0 % 10 == 4)</a:t>
            </a:r>
          </a:p>
          <a:p>
            <a:pPr lvl="1"/>
            <a:r>
              <a:rPr lang="pt-BR" dirty="0"/>
              <a:t>.filter(|(a, _)| *a == 3 || *a == 4)</a:t>
            </a:r>
            <a:endParaRPr lang="en-US" dirty="0"/>
          </a:p>
          <a:p>
            <a:pPr lvl="1"/>
            <a:r>
              <a:rPr lang="en-US" dirty="0"/>
              <a:t>nums100to110.chain(nums0to10.into_iter().map(|x| -</a:t>
            </a:r>
            <a:r>
              <a:rPr lang="en-US" dirty="0" err="1"/>
              <a:t>x.pow</a:t>
            </a:r>
            <a:r>
              <a:rPr lang="en-US" dirty="0"/>
              <a:t>(2) - x + 1)).sum();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06F-1A51-49EB-0F19-8F89D69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A2-4C00-5B61-C09E-56822E3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{tuple.0}{tuple.1}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{variable0}{variable1}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14:cNvPr>
              <p14:cNvContentPartPr/>
              <p14:nvPr/>
            </p14:nvContentPartPr>
            <p14:xfrm>
              <a:off x="5376858" y="2583804"/>
              <a:ext cx="31212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218" y="2574804"/>
                <a:ext cx="32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14:cNvPr>
              <p14:cNvContentPartPr/>
              <p14:nvPr/>
            </p14:nvContentPartPr>
            <p14:xfrm>
              <a:off x="6623538" y="2584164"/>
              <a:ext cx="37440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538" y="2575164"/>
                <a:ext cx="3920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768-BBB1-EBEA-0386-7EE8D07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C18-B1F7-A089-8B5B-3ED20A21C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60C67-1C54-4664-3E2B-B2407A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395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14:cNvPr>
              <p14:cNvContentPartPr/>
              <p14:nvPr/>
            </p14:nvContentPartPr>
            <p14:xfrm>
              <a:off x="2158622" y="1623215"/>
              <a:ext cx="1508040" cy="72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982" y="1614575"/>
                <a:ext cx="1525680" cy="7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0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768-977C-2094-F5D1-8D0C4F52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A0B-C71B-659B-BCA8-A3BEC04D0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6CE8-49AD-D5E8-1B92-E810AD3A4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9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68D-36DD-E00C-61FE-5B1F32D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7467-C695-7492-0FD8-49329ACE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113A-D1F6-E43F-E801-8BAF96EC7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9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2EB-FC82-E1D7-EB0A-61EFAAB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ED976-28C4-8D7F-E0F0-945517B38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5D8C-D5BA-D26F-DF99-7BDCFCB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812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&lt;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br>
              <a:rPr 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();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transmute_copy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14:cNvPr>
              <p14:cNvContentPartPr/>
              <p14:nvPr/>
            </p14:nvContentPartPr>
            <p14:xfrm>
              <a:off x="7509918" y="2037342"/>
              <a:ext cx="100080" cy="28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1278" y="2028702"/>
                <a:ext cx="11772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EAD1-725A-A161-16EE-E8970F4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AF6-5952-AED2-2692-27D08893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the trait 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MyTrait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` is not implemented for `{float}`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71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73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8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4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1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69788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93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9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error_handling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5026</Words>
  <Application>Microsoft Office PowerPoint</Application>
  <PresentationFormat>Widescreen</PresentationFormat>
  <Paragraphs>335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JetBrains Mono</vt:lpstr>
      <vt:lpstr>Open Sans</vt:lpstr>
      <vt:lpstr>ui-monospace</vt:lpstr>
      <vt:lpstr>Office Theme</vt:lpstr>
      <vt:lpstr>Advanced</vt:lpstr>
      <vt:lpstr>Hw feedback</vt:lpstr>
      <vt:lpstr>Hw feedback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String Interpolation</vt:lpstr>
      <vt:lpstr>Default Generic Type Parameters</vt:lpstr>
      <vt:lpstr>Default Generic Type Parameters</vt:lpstr>
      <vt:lpstr>trait Add&lt;Rhs=Self&gt;</vt:lpstr>
      <vt:lpstr>Associated type bound</vt:lpstr>
      <vt:lpstr>Associated type bound</vt:lpstr>
      <vt:lpstr>Closure is a generic</vt:lpstr>
      <vt:lpstr>move || {...}</vt:lpstr>
      <vt:lpstr>move || {...}</vt:lpstr>
      <vt:lpstr>Type aliases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110</cp:revision>
  <dcterms:created xsi:type="dcterms:W3CDTF">2023-02-05T11:10:09Z</dcterms:created>
  <dcterms:modified xsi:type="dcterms:W3CDTF">2023-04-18T09:59:00Z</dcterms:modified>
</cp:coreProperties>
</file>