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290" r:id="rId31"/>
    <p:sldId id="291" r:id="rId32"/>
    <p:sldId id="272" r:id="rId33"/>
    <p:sldId id="258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FP" id="{FA5BB94D-3D24-45B7-B118-1033918433B8}">
          <p14:sldIdLst>
            <p14:sldId id="290"/>
            <p14:sldId id="291"/>
          </p14:sldIdLst>
        </p14:section>
        <p14:section name="Fun" id="{30B67394-23C0-487B-96B2-8274E0AB6010}">
          <p14:sldIdLst>
            <p14:sldId id="272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2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OOP/FP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A65B0-8088-361A-456B-A4FC58F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4AAA-823B-2E3E-EC00-08BD507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treated as first-class citizens</a:t>
            </a:r>
          </a:p>
          <a:p>
            <a:r>
              <a:rPr lang="en-US" strike="sngStrike" dirty="0"/>
              <a:t>Pure functions</a:t>
            </a:r>
          </a:p>
          <a:p>
            <a:r>
              <a:rPr lang="en-US" dirty="0"/>
              <a:t>Recursion (https://docs.rs/tailcall/latest/tailcall/)</a:t>
            </a:r>
          </a:p>
          <a:p>
            <a:r>
              <a:rPr lang="en-US" strike="sngStrike" dirty="0"/>
              <a:t>Lazy evaluation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inference (based on the standard Hindley-Milner)</a:t>
            </a:r>
          </a:p>
        </p:txBody>
      </p:sp>
    </p:spTree>
    <p:extLst>
      <p:ext uri="{BB962C8B-B14F-4D97-AF65-F5344CB8AC3E}">
        <p14:creationId xmlns:p14="http://schemas.microsoft.com/office/powerpoint/2010/main" val="2911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FE8-50D8-A5E6-F6A0-771A228E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285-C7B7-8CCD-D874-DD56CFF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0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4626-D304-D3F7-4E93-62164624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EC75-D057-1F57-E9CD-2120AE1233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3A85-612B-08A6-F2D6-AF735C906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92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1524</Words>
  <Application>Microsoft Office PowerPoint</Application>
  <PresentationFormat>Widescreen</PresentationFormat>
  <Paragraphs>179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OOP/FP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  <vt:lpstr>Functional Programming</vt:lpstr>
      <vt:lpstr>PowerPoint Presentation</vt:lpstr>
      <vt:lpstr>Iterator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100</cp:revision>
  <dcterms:created xsi:type="dcterms:W3CDTF">2023-02-05T11:10:09Z</dcterms:created>
  <dcterms:modified xsi:type="dcterms:W3CDTF">2023-03-01T18:54:57Z</dcterms:modified>
</cp:coreProperties>
</file>