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8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2508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Open Sans</vt:lpstr>
      <vt:lpstr>Office Theme</vt:lpstr>
      <vt:lpstr>Advanced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19</cp:revision>
  <dcterms:created xsi:type="dcterms:W3CDTF">2023-02-05T11:10:09Z</dcterms:created>
  <dcterms:modified xsi:type="dcterms:W3CDTF">2023-04-08T05:29:33Z</dcterms:modified>
</cp:coreProperties>
</file>