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6" r:id="rId32"/>
    <p:sldId id="320" r:id="rId33"/>
    <p:sldId id="321" r:id="rId34"/>
    <p:sldId id="322" r:id="rId35"/>
    <p:sldId id="323" r:id="rId36"/>
    <p:sldId id="325" r:id="rId37"/>
    <p:sldId id="324" r:id="rId38"/>
    <p:sldId id="326" r:id="rId39"/>
    <p:sldId id="327" r:id="rId40"/>
    <p:sldId id="328" r:id="rId41"/>
    <p:sldId id="293" r:id="rId42"/>
    <p:sldId id="294" r:id="rId43"/>
    <p:sldId id="295" r:id="rId44"/>
    <p:sldId id="308" r:id="rId45"/>
    <p:sldId id="296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0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258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97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BBDE39B9-DEB0-1E4C-AE3A-F6FCC8D18376}">
          <p14:sldIdLst>
            <p14:sldId id="327"/>
            <p14:sldId id="328"/>
            <p14:sldId id="293"/>
            <p14:sldId id="294"/>
            <p14:sldId id="295"/>
            <p14:sldId id="308"/>
            <p14:sldId id="296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07"/>
          </p14:sldIdLst>
        </p14:section>
        <p14:section name="Tests" id="{A94071CB-6930-4955-B972-842D08A448AF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E2E</a:t>
          </a:r>
          <a:endParaRPr lang="ru-RU" sz="39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  <a:endParaRPr lang="ru-RU" sz="39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Unit</a:t>
          </a:r>
          <a:endParaRPr lang="ru-RU" sz="39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0.png"/><Relationship Id="rId4" Type="http://schemas.openxmlformats.org/officeDocument/2006/relationships/customXml" Target="../ink/ink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NULL"/><Relationship Id="rId4" Type="http://schemas.openxmlformats.org/officeDocument/2006/relationships/customXml" Target="../ink/ink12.xm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image" Target="NULL"/><Relationship Id="rId4" Type="http://schemas.openxmlformats.org/officeDocument/2006/relationships/customXml" Target="../ink/ink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0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target/debug/crate_name.exe</a:t>
            </a:r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- </a:t>
            </a:r>
            <a:r>
              <a:rPr lang="en-US" dirty="0" err="1"/>
              <a:t>CodeGen</a:t>
            </a:r>
            <a:r>
              <a:rPr lang="en-US" dirty="0"/>
              <a:t> Unit</a:t>
            </a:r>
          </a:p>
          <a:p>
            <a:pPr lvl="2"/>
            <a:r>
              <a:rPr lang="en-US" dirty="0"/>
              <a:t>LVVM bytecode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</a:t>
            </a:r>
            <a:r>
              <a:rPr lang="en-US"/>
              <a:t>_feature.</a:t>
            </a:r>
            <a:r>
              <a:rPr lang="en-US" dirty="0"/>
              <a:t>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0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1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2700714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31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Rustlings: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error_handling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Courseware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Refactoring:</a:t>
            </a:r>
          </a:p>
          <a:p>
            <a:pPr lvl="2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modules</a:t>
            </a:r>
          </a:p>
          <a:p>
            <a:pPr lvl="2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?; operator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Add tests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Add unit tests for core functionality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Add integrations tests for 2-3 use cases</a:t>
            </a:r>
          </a:p>
          <a:p>
            <a:pPr lvl="2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5840</Words>
  <Application>Microsoft Macintosh PowerPoint</Application>
  <PresentationFormat>Widescreen</PresentationFormat>
  <Paragraphs>460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Advanced</vt:lpstr>
      <vt:lpstr>Type aliases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119</cp:revision>
  <dcterms:created xsi:type="dcterms:W3CDTF">2023-02-05T11:10:09Z</dcterms:created>
  <dcterms:modified xsi:type="dcterms:W3CDTF">2023-12-19T09:33:56Z</dcterms:modified>
</cp:coreProperties>
</file>