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9" r:id="rId6"/>
    <p:sldId id="270" r:id="rId7"/>
    <p:sldId id="271" r:id="rId8"/>
    <p:sldId id="273" r:id="rId9"/>
    <p:sldId id="272" r:id="rId10"/>
    <p:sldId id="274" r:id="rId11"/>
    <p:sldId id="268" r:id="rId12"/>
    <p:sldId id="25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Main" id="{8F8D4F5C-E069-4925-8D8C-57840FE03CC9}">
          <p14:sldIdLst>
            <p14:sldId id="259"/>
            <p14:sldId id="260"/>
            <p14:sldId id="261"/>
            <p14:sldId id="269"/>
            <p14:sldId id="270"/>
            <p14:sldId id="271"/>
            <p14:sldId id="273"/>
            <p14:sldId id="272"/>
            <p14:sldId id="274"/>
            <p14:sldId id="268"/>
          </p14:sldIdLst>
        </p14:section>
        <p14:section name="Fun" id="{30B67394-23C0-487B-96B2-8274E0AB6010}">
          <p14:sldIdLst/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4:24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1354 580 24575,'-418'0'0,"411"1"0,0 0 0,-1 0 0,1 1 0,0 1 0,0 0 0,0 0 0,-12 9 0,-3 5 0,-21 21 0,23-19 0,-42 38 0,-88 83 0,134-124 0,2 1 0,0 1 0,0 1 0,1 1 0,0 0 0,1 2 0,-12 30 0,0-1 0,-166 383 0,149-322 0,3 2 0,3 3 0,-37 181 0,67-277 0,-6 27 0,2 0 0,1 1 0,-6 81 0,12 240 0,3-202 0,-1-110 0,0 11 0,1-1 0,11 108 0,2-82 0,37 161 0,38 125 0,-30-102 0,-35-156 0,45 158 0,-52-228 0,2-1 0,1-1 0,1-2 0,2-1 0,0-2 0,34 48 0,-40-70 0,1 0 0,0-2 0,36 33 0,-20-27 0,53 32 0,-15-21-1696,111 37 0,78-4-1696,-157-50 3287,151 2 0,-187-23 327,189-9 312,-227 3 1383,0-2-1,32-14 1,-23 3-1426,40-26-1,142-134-983,-8-30 493,-193 184 0,0 0 0,-1-2 0,-1-1 0,-1-1 0,-1-2 0,0 0 0,20-54 0,-20 38 0,-1-1 0,-1 0 0,-2-2 0,-1 0 0,7-58 0,58-595 0,-58 308 0,-18-2 0,-2 207 0,3 88 0,-6-207 0,2 251 0,-2-1 0,-1 1 0,-14-69 0,-20-46 0,-75-232 0,90 330-915,-3 1-1,-1 3 1,-3 1-1,-48-81 1,-69-75-2395,40 91 4413,65 87-1152,-78-63-1,-54-20 3969,33 26-955,26 9-2964,99 84 0,0 0 0,-35-14 0,27 14 0,25 12 0,-202-88 0,163 75 0,0 2 0,-1 3 0,-47 0 0,79 7 0,-1 0 0,1-2 0,-1 1 0,-9-6 0,8 3 0,0 1 0,-15-3 0,11 6-1365,2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elkeep.github.io/itercheat_bake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Daily Needs: iterators, modules, tests, errors, etc.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FFE8-6491-39FD-A2F8-B7696147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63E19-09BF-44C9-3972-C4D3DDFA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compare with C#/Java/etc.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21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DD97-A6C5-76F0-123D-43A6923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Cost Abstractions: Iterator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52FB73-4DC5-6495-D113-2E7B26F92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CE44EC-A4C0-F5AE-9B8E-B7DCF90FC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EBB149-4934-05DC-4A78-2E96D5B82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23950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bench_search_for</a:t>
            </a:r>
            <a:r>
              <a:rPr lang="en-US" sz="2000" dirty="0"/>
              <a:t>  ... bench:  19,620,300 ns/</a:t>
            </a:r>
            <a:r>
              <a:rPr lang="en-US" sz="2000" dirty="0" err="1"/>
              <a:t>iter</a:t>
            </a:r>
            <a:r>
              <a:rPr lang="en-US" sz="2000" dirty="0"/>
              <a:t> (+/- 915,700)</a:t>
            </a:r>
          </a:p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bench_search_iter</a:t>
            </a:r>
            <a:r>
              <a:rPr lang="en-US" sz="2000" dirty="0"/>
              <a:t> ... bench:  19,234,900 ns/</a:t>
            </a:r>
            <a:r>
              <a:rPr lang="en-US" sz="2000" dirty="0" err="1"/>
              <a:t>iter</a:t>
            </a:r>
            <a:r>
              <a:rPr lang="en-US" sz="2000" dirty="0"/>
              <a:t> (+/- 657,200)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https://doc.rust-lang.org/book/ch13-04-performance.html</a:t>
            </a:r>
            <a:endParaRPr lang="ru-RU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D790E9-FDC8-B970-54C0-57260461CE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63" y="2505075"/>
            <a:ext cx="4573837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14:cNvPr>
              <p14:cNvContentPartPr/>
              <p14:nvPr/>
            </p14:nvContentPartPr>
            <p14:xfrm>
              <a:off x="3259746" y="4318430"/>
              <a:ext cx="1060200" cy="202400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1106" y="4309430"/>
                <a:ext cx="1077840" cy="2041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2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FD48-FAE3-8AF1-690A-00C1D1FC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collections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C4DF-0F06-373B-B69F-F0E46EBAE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95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.len()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10C4B-E2FF-D230-C2A6-73EF472A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124" y="1825625"/>
            <a:ext cx="5019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{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{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.collect();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1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683B78-04F0-136B-2FC5-7DCC4979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A1C5D-B218-3029-0A05-010C08EA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Iterator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46417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CCC-FBA5-C6D3-6BF1-0AE9C88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74C6-5728-6C48-8EEB-76FDFFEE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2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CCC-FBA5-C6D3-6BF1-0AE9C88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74C6-5728-6C48-8EEB-76FDFFEE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{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.map(|x| {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73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A56E-25FD-59AF-51FC-455FF583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A1CF-B7E1-0637-8E4D-7E3E60EE9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ECB5F-71B3-543B-45D6-22A6DB6C1B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27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7766-F2B0-97AF-7E7F-59697F4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and </a:t>
            </a:r>
            <a:r>
              <a:rPr lang="en-US" dirty="0" err="1"/>
              <a:t>IntoIterator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591A-EBFF-14C6-A752-AA63DA7E2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966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3127D-3A0E-CBBD-45A2-9F87EA423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1468" y="1825625"/>
            <a:ext cx="68923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4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A3DC-ABA6-AA38-6732-7878F780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functions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4FFF8F-D73F-1A0E-54F2-12C8233E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  <a:p>
            <a:pPr lvl="1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map(|x| {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})</a:t>
            </a:r>
          </a:p>
          <a:p>
            <a:pPr lvl="1"/>
            <a:r>
              <a:rPr lang="en-US" dirty="0"/>
              <a:t>Return and </a:t>
            </a:r>
            <a:r>
              <a:rPr lang="en-US" dirty="0" err="1"/>
              <a:t>Iter</a:t>
            </a:r>
            <a:r>
              <a:rPr lang="en-US" dirty="0"/>
              <a:t> types may be different</a:t>
            </a:r>
          </a:p>
          <a:p>
            <a:r>
              <a:rPr lang="en-US" dirty="0"/>
              <a:t>filter</a:t>
            </a:r>
          </a:p>
          <a:p>
            <a:pPr lvl="1"/>
            <a:r>
              <a:rPr lang="en-US" dirty="0"/>
              <a:t>filter(|x| **x &gt; 1)</a:t>
            </a:r>
          </a:p>
          <a:p>
            <a:pPr lvl="1"/>
            <a:r>
              <a:rPr lang="en-US" dirty="0"/>
              <a:t>filter(|&amp;x| *x &gt; 1)</a:t>
            </a:r>
          </a:p>
          <a:p>
            <a:pPr lvl="1"/>
            <a:r>
              <a:rPr lang="en-US" dirty="0"/>
              <a:t>filter(|&amp;&amp;x| x &gt; 1)</a:t>
            </a:r>
          </a:p>
          <a:p>
            <a:r>
              <a:rPr lang="en-US" dirty="0" err="1"/>
              <a:t>flat_map</a:t>
            </a:r>
            <a:r>
              <a:rPr lang="en-US" dirty="0"/>
              <a:t>: one to many</a:t>
            </a:r>
          </a:p>
        </p:txBody>
      </p:sp>
    </p:spTree>
    <p:extLst>
      <p:ext uri="{BB962C8B-B14F-4D97-AF65-F5344CB8AC3E}">
        <p14:creationId xmlns:p14="http://schemas.microsoft.com/office/powerpoint/2010/main" val="364618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B035-0142-6C5A-860C-8166A136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functions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4FEC2B-5553-4C69-166A-29C4E54E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https://danielkeep.github.io/itercheat_baked.html</a:t>
            </a:r>
            <a:endParaRPr lang="en-US" dirty="0"/>
          </a:p>
          <a:p>
            <a:r>
              <a:rPr lang="en-US" dirty="0"/>
              <a:t>Generators: once, repeat, etc.</a:t>
            </a:r>
          </a:p>
          <a:p>
            <a:r>
              <a:rPr lang="en-US" dirty="0"/>
              <a:t>Sequences: map, filter, etc.</a:t>
            </a:r>
          </a:p>
          <a:p>
            <a:r>
              <a:rPr lang="en-US" dirty="0"/>
              <a:t>Values: max, sum, any, etc.</a:t>
            </a:r>
          </a:p>
        </p:txBody>
      </p:sp>
    </p:spTree>
    <p:extLst>
      <p:ext uri="{BB962C8B-B14F-4D97-AF65-F5344CB8AC3E}">
        <p14:creationId xmlns:p14="http://schemas.microsoft.com/office/powerpoint/2010/main" val="396795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636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JetBrains Mono</vt:lpstr>
      <vt:lpstr>Office Theme</vt:lpstr>
      <vt:lpstr>Daily Needs: iterators, modules, tests, errors, etc.</vt:lpstr>
      <vt:lpstr>Fun with collections</vt:lpstr>
      <vt:lpstr>Iterator</vt:lpstr>
      <vt:lpstr>Iterator</vt:lpstr>
      <vt:lpstr>Iterator</vt:lpstr>
      <vt:lpstr>For</vt:lpstr>
      <vt:lpstr>For and IntoIterator trait</vt:lpstr>
      <vt:lpstr>Iterator functions</vt:lpstr>
      <vt:lpstr>Iterator functions</vt:lpstr>
      <vt:lpstr>Sorting</vt:lpstr>
      <vt:lpstr>Zero Cost Abstractions: Iterator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25</cp:revision>
  <dcterms:created xsi:type="dcterms:W3CDTF">2023-02-05T11:10:09Z</dcterms:created>
  <dcterms:modified xsi:type="dcterms:W3CDTF">2023-03-07T11:31:14Z</dcterms:modified>
</cp:coreProperties>
</file>