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9" r:id="rId29"/>
    <p:sldId id="287" r:id="rId30"/>
    <p:sldId id="28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14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Modules" id="{CDE93BC7-5E91-4A3E-B5D8-9E06EFEFE114}">
          <p14:sldIdLst/>
        </p14:section>
        <p14:section name="Conclusion" id="{FAAC3CD8-4D89-4EEB-BC6E-FC3060975D4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and 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7AC5-6786-797D-E8D8-0AB97A14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9557-AF97-C0C9-0DED-AF0FCD3C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ui-monospace"/>
              </a:rPr>
              <a:t>fn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effectLst/>
                <a:latin typeface="ui-monospace"/>
              </a:rPr>
              <a:t>my_destroy_all</a:t>
            </a:r>
            <a:endParaRPr lang="en-US" b="0" i="0" dirty="0">
              <a:effectLst/>
              <a:latin typeface="ui-monospac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55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1493</Words>
  <Application>Microsoft Office PowerPoint</Application>
  <PresentationFormat>Widescreen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JetBrains Mono</vt:lpstr>
      <vt:lpstr>Open Sans</vt:lpstr>
      <vt:lpstr>ui-monospace</vt:lpstr>
      <vt:lpstr>Office Theme</vt:lpstr>
      <vt:lpstr>OOP and Modules</vt:lpstr>
      <vt:lpstr>Hw feedback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215</cp:revision>
  <dcterms:created xsi:type="dcterms:W3CDTF">2023-02-05T11:10:09Z</dcterms:created>
  <dcterms:modified xsi:type="dcterms:W3CDTF">2023-03-19T11:09:24Z</dcterms:modified>
</cp:coreProperties>
</file>