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30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12" r:id="rId21"/>
    <p:sldId id="309" r:id="rId22"/>
    <p:sldId id="310" r:id="rId23"/>
    <p:sldId id="311" r:id="rId24"/>
    <p:sldId id="313" r:id="rId25"/>
    <p:sldId id="31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odules" id="{CDE93BC7-5E91-4A3E-B5D8-9E06EFEFE114}">
          <p14:sldIdLst>
            <p14:sldId id="290"/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</p14:sldIdLst>
        </p14:section>
        <p14:section name="Conclusion" id="{FAAC3CD8-4D89-4EEB-BC6E-FC3060975D43}">
          <p14:sldIdLst>
            <p14:sldId id="312"/>
            <p14:sldId id="309"/>
            <p14:sldId id="310"/>
            <p14:sldId id="311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7.png"/><Relationship Id="rId4" Type="http://schemas.openxmlformats.org/officeDocument/2006/relationships/customXml" Target="../ink/ink4.xml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5" Type="http://schemas.openxmlformats.org/officeDocument/2006/relationships/image" Target="../media/image41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visito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24fGgA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8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5B0-3613-0287-CD1A-8BF961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3C8-9081-DD88-DCCB-7B0D8956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Visitor pattern: </a:t>
            </a:r>
            <a:r>
              <a:rPr lang="en-US" dirty="0">
                <a:hlinkClick r:id="rId2"/>
              </a:rPr>
              <a:t>https://refactoring.guru/design-patterns/visitor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Statement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visitor: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push: &amp;Push);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visit_exec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exec: &amp;Exec);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3-EC52-B3B7-DCBC-9369947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5651-195C-CD18-20A3-49813A37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"Print"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1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416-2C64-9C59-C211-D201B50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F707-DBC8-D0C2-25F0-1B5B091F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DeserializationVisitor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"push 20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push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22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Print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5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0CC-7CA8-0FEC-2404-ED2D14F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4FDD-447B-5E76-2374-FF3BEA13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InterpretationVisitor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"42"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6C2-E0D4-908C-D6A6-6167035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3F80-3C13-E5DE-8A21-86DD7E5C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  <a:p>
            <a:r>
              <a:rPr lang="en-US" dirty="0"/>
              <a:t>Visibility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https://classroom.github.com/a/t24fGgA0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7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1486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Packages, Crates, Modules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Files structure</vt:lpstr>
      <vt:lpstr>Folders</vt:lpstr>
      <vt:lpstr>Folders</vt:lpstr>
      <vt:lpstr>Folders</vt:lpstr>
      <vt:lpstr>Homework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5</cp:revision>
  <dcterms:created xsi:type="dcterms:W3CDTF">2023-02-05T11:10:09Z</dcterms:created>
  <dcterms:modified xsi:type="dcterms:W3CDTF">2023-03-19T11:09:21Z</dcterms:modified>
</cp:coreProperties>
</file>