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9" r:id="rId3"/>
    <p:sldId id="362" r:id="rId4"/>
    <p:sldId id="363" r:id="rId5"/>
    <p:sldId id="364" r:id="rId6"/>
    <p:sldId id="365" r:id="rId7"/>
    <p:sldId id="369" r:id="rId8"/>
    <p:sldId id="367" r:id="rId9"/>
    <p:sldId id="368" r:id="rId10"/>
    <p:sldId id="366" r:id="rId11"/>
    <p:sldId id="370" r:id="rId12"/>
    <p:sldId id="375" r:id="rId13"/>
    <p:sldId id="376" r:id="rId14"/>
    <p:sldId id="371" r:id="rId15"/>
    <p:sldId id="372" r:id="rId16"/>
    <p:sldId id="373" r:id="rId17"/>
    <p:sldId id="374" r:id="rId18"/>
    <p:sldId id="377" r:id="rId19"/>
    <p:sldId id="378" r:id="rId20"/>
    <p:sldId id="259" r:id="rId21"/>
    <p:sldId id="260" r:id="rId22"/>
    <p:sldId id="261" r:id="rId23"/>
    <p:sldId id="269" r:id="rId24"/>
    <p:sldId id="270" r:id="rId25"/>
    <p:sldId id="271" r:id="rId26"/>
    <p:sldId id="272" r:id="rId27"/>
    <p:sldId id="318" r:id="rId28"/>
    <p:sldId id="319" r:id="rId29"/>
    <p:sldId id="320" r:id="rId30"/>
    <p:sldId id="321" r:id="rId31"/>
    <p:sldId id="322" r:id="rId32"/>
    <p:sldId id="323" r:id="rId33"/>
    <p:sldId id="317" r:id="rId34"/>
    <p:sldId id="324" r:id="rId35"/>
    <p:sldId id="268" r:id="rId36"/>
    <p:sldId id="325" r:id="rId37"/>
    <p:sldId id="274" r:id="rId38"/>
    <p:sldId id="326" r:id="rId39"/>
    <p:sldId id="327" r:id="rId40"/>
    <p:sldId id="328" r:id="rId41"/>
    <p:sldId id="329" r:id="rId42"/>
    <p:sldId id="330" r:id="rId43"/>
    <p:sldId id="331" r:id="rId44"/>
    <p:sldId id="258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79"/>
          </p14:sldIdLst>
        </p14:section>
        <p14:section name="Collections" id="{CDE93BC7-5E91-4A3E-B5D8-9E06EFEFE114}">
          <p14:sldIdLst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  <p14:sldId id="377"/>
            <p14:sldId id="378"/>
          </p14:sldIdLst>
        </p14:section>
        <p14:section name="Iterator" id="{DC13BEA7-051A-4317-B4F6-E0034EFD19F4}">
          <p14:sldIdLst>
            <p14:sldId id="259"/>
            <p14:sldId id="260"/>
            <p14:sldId id="261"/>
            <p14:sldId id="269"/>
            <p14:sldId id="270"/>
            <p14:sldId id="271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HashMap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contains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.contains_key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10E-7448-6FC5-5E68-E6DD95A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Entry 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38A4-2F93-A872-9820-2C8CD68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or_insert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Occupied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Yellow 50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Vacant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8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2DEE-5440-952B-5BC6-CD07CAC2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80B5-AF05-EC8B-8C8E-9265C104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|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i32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| -&gt; 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String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{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i.</a:t>
            </a:r>
            <a:r>
              <a:rPr lang="en-US" b="0" i="0" dirty="0" err="1">
                <a:effectLst/>
                <a:latin typeface="ui-monospace"/>
              </a:rPr>
              <a:t>to_string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() }</a:t>
            </a:r>
          </a:p>
          <a:p>
            <a:r>
              <a:rPr lang="en-US" b="0" i="0" dirty="0">
                <a:effectLst/>
                <a:latin typeface="ui-monospace"/>
              </a:rPr>
              <a:t>execute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move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||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my_string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);</a:t>
            </a:r>
          </a:p>
          <a:p>
            <a:r>
              <a:rPr lang="en-US" dirty="0"/>
              <a:t>let </a:t>
            </a:r>
            <a:r>
              <a:rPr lang="en-US" dirty="0" err="1"/>
              <a:t>func</a:t>
            </a:r>
            <a:r>
              <a:rPr lang="en-US" dirty="0"/>
              <a:t> = |…| -&gt; …</a:t>
            </a:r>
          </a:p>
          <a:p>
            <a:r>
              <a:rPr lang="en-US" dirty="0"/>
              <a:t>execute (/* no closure required, just execute </a:t>
            </a:r>
            <a:r>
              <a:rPr lang="en-US" dirty="0" err="1"/>
              <a:t>to_string</a:t>
            </a:r>
            <a:r>
              <a:rPr lang="en-US" dirty="0"/>
              <a:t>() */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  <a:p>
            <a:r>
              <a:rPr lang="en-US" dirty="0"/>
              <a:t>execute1(i32::</a:t>
            </a:r>
            <a:r>
              <a:rPr lang="en-US" dirty="0" err="1"/>
              <a:t>to_string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7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(later in chat)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iterators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strings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hashmaps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3139</Words>
  <Application>Microsoft Office PowerPoint</Application>
  <PresentationFormat>Widescreen</PresentationFormat>
  <Paragraphs>225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Courier New</vt:lpstr>
      <vt:lpstr>JetBrains Mono</vt:lpstr>
      <vt:lpstr>ui-monospace</vt:lpstr>
      <vt:lpstr>Office Theme</vt:lpstr>
      <vt:lpstr>Collections</vt:lpstr>
      <vt:lpstr>Hw feedback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HashMap</vt:lpstr>
      <vt:lpstr>HashMap Entry API</vt:lpstr>
      <vt:lpstr>Iterators</vt:lpstr>
      <vt:lpstr>Iterator</vt:lpstr>
      <vt:lpstr>Iterator</vt:lpstr>
      <vt:lpstr>Iterator</vt:lpstr>
      <vt:lpstr>For</vt:lpstr>
      <vt:lpstr>For and IntoIterator trait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15</cp:revision>
  <dcterms:created xsi:type="dcterms:W3CDTF">2023-02-05T11:10:09Z</dcterms:created>
  <dcterms:modified xsi:type="dcterms:W3CDTF">2023-04-11T11:16:30Z</dcterms:modified>
</cp:coreProperties>
</file>