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58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Error Handling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  <p14:section name="Coercion" id="{6CEB32CD-B352-437D-94C5-A2BC2D598DED}">
          <p14:sldIdLst>
            <p14:sldId id="277"/>
            <p14:sldId id="278"/>
            <p14:sldId id="279"/>
            <p14:sldId id="280"/>
          </p14:sldIdLst>
        </p14:section>
        <p14:section name="Static" id="{8BC4304B-81B3-471F-9CFF-9587A9EB98C7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D420-A3CA-4454-85EB-EBEF259A441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0AAD4D1-DE97-4327-8131-9E2347EF4B47}">
      <dgm:prSet phldrT="[Text]"/>
      <dgm:spPr/>
      <dgm:t>
        <a:bodyPr/>
        <a:lstStyle/>
        <a:p>
          <a:r>
            <a:rPr lang="en-US" dirty="0"/>
            <a:t>E2E</a:t>
          </a:r>
          <a:endParaRPr lang="ru-RU" dirty="0"/>
        </a:p>
      </dgm:t>
    </dgm:pt>
    <dgm:pt modelId="{86421EF6-FF24-4013-880D-80458CF54D20}" type="parTrans" cxnId="{6E2DD7E6-7DC5-4872-8816-D5B4C9E44BA8}">
      <dgm:prSet/>
      <dgm:spPr/>
      <dgm:t>
        <a:bodyPr/>
        <a:lstStyle/>
        <a:p>
          <a:endParaRPr lang="ru-RU"/>
        </a:p>
      </dgm:t>
    </dgm:pt>
    <dgm:pt modelId="{611F7C7F-46F5-4B6E-96DE-54E01E3EEFE3}" type="sibTrans" cxnId="{6E2DD7E6-7DC5-4872-8816-D5B4C9E44BA8}">
      <dgm:prSet/>
      <dgm:spPr/>
      <dgm:t>
        <a:bodyPr/>
        <a:lstStyle/>
        <a:p>
          <a:endParaRPr lang="ru-RU"/>
        </a:p>
      </dgm:t>
    </dgm:pt>
    <dgm:pt modelId="{D9FD8359-4F5A-4DFB-917F-9F4166519DD3}">
      <dgm:prSet phldrT="[Text]"/>
      <dgm:spPr/>
      <dgm:t>
        <a:bodyPr/>
        <a:lstStyle/>
        <a:p>
          <a:r>
            <a:rPr lang="en-US" dirty="0"/>
            <a:t>Integration</a:t>
          </a:r>
          <a:endParaRPr lang="ru-RU" dirty="0"/>
        </a:p>
      </dgm:t>
    </dgm:pt>
    <dgm:pt modelId="{BCC73899-7D80-4BA5-946A-ADE65A929272}" type="parTrans" cxnId="{28432750-8568-4F02-969F-D8A4E1910913}">
      <dgm:prSet/>
      <dgm:spPr/>
      <dgm:t>
        <a:bodyPr/>
        <a:lstStyle/>
        <a:p>
          <a:endParaRPr lang="ru-RU"/>
        </a:p>
      </dgm:t>
    </dgm:pt>
    <dgm:pt modelId="{A5CF9AD1-0232-436B-87B0-8DB4554E0A77}" type="sibTrans" cxnId="{28432750-8568-4F02-969F-D8A4E1910913}">
      <dgm:prSet/>
      <dgm:spPr/>
      <dgm:t>
        <a:bodyPr/>
        <a:lstStyle/>
        <a:p>
          <a:endParaRPr lang="ru-RU"/>
        </a:p>
      </dgm:t>
    </dgm:pt>
    <dgm:pt modelId="{E9EC1E3E-F4DE-47B0-B139-38036691577F}">
      <dgm:prSet phldrT="[Text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796E7C7C-9604-47B1-8022-0C74064C06BA}" type="parTrans" cxnId="{BBB876EC-AA0E-473E-BF8B-BF3640B6A89A}">
      <dgm:prSet/>
      <dgm:spPr/>
      <dgm:t>
        <a:bodyPr/>
        <a:lstStyle/>
        <a:p>
          <a:endParaRPr lang="ru-RU"/>
        </a:p>
      </dgm:t>
    </dgm:pt>
    <dgm:pt modelId="{46675EF8-F49A-4F09-AF55-45A5FEF0B8E0}" type="sibTrans" cxnId="{BBB876EC-AA0E-473E-BF8B-BF3640B6A89A}">
      <dgm:prSet/>
      <dgm:spPr/>
      <dgm:t>
        <a:bodyPr/>
        <a:lstStyle/>
        <a:p>
          <a:endParaRPr lang="ru-RU"/>
        </a:p>
      </dgm:t>
    </dgm:pt>
    <dgm:pt modelId="{D7617683-B429-48E7-9A88-D0BEB1EA8502}" type="pres">
      <dgm:prSet presAssocID="{6D01D420-A3CA-4454-85EB-EBEF259A441E}" presName="compositeShape" presStyleCnt="0">
        <dgm:presLayoutVars>
          <dgm:dir/>
          <dgm:resizeHandles/>
        </dgm:presLayoutVars>
      </dgm:prSet>
      <dgm:spPr/>
    </dgm:pt>
    <dgm:pt modelId="{45E2AF75-0EEF-4F38-A50B-96D8B86196AA}" type="pres">
      <dgm:prSet presAssocID="{6D01D420-A3CA-4454-85EB-EBEF259A441E}" presName="pyramid" presStyleLbl="node1" presStyleIdx="0" presStyleCnt="1"/>
      <dgm:spPr/>
    </dgm:pt>
    <dgm:pt modelId="{F400705E-ABAF-411B-A4ED-985283F3C444}" type="pres">
      <dgm:prSet presAssocID="{6D01D420-A3CA-4454-85EB-EBEF259A441E}" presName="theList" presStyleCnt="0"/>
      <dgm:spPr/>
    </dgm:pt>
    <dgm:pt modelId="{7358FDC1-124C-420C-989B-B3D581F016BA}" type="pres">
      <dgm:prSet presAssocID="{C0AAD4D1-DE97-4327-8131-9E2347EF4B47}" presName="aNode" presStyleLbl="fgAcc1" presStyleIdx="0" presStyleCnt="3">
        <dgm:presLayoutVars>
          <dgm:bulletEnabled val="1"/>
        </dgm:presLayoutVars>
      </dgm:prSet>
      <dgm:spPr/>
    </dgm:pt>
    <dgm:pt modelId="{A34393DC-5562-4CAF-A109-348AAC0F054B}" type="pres">
      <dgm:prSet presAssocID="{C0AAD4D1-DE97-4327-8131-9E2347EF4B47}" presName="aSpace" presStyleCnt="0"/>
      <dgm:spPr/>
    </dgm:pt>
    <dgm:pt modelId="{A27827AA-32D5-4C86-9929-B22D44A9D7BC}" type="pres">
      <dgm:prSet presAssocID="{D9FD8359-4F5A-4DFB-917F-9F4166519DD3}" presName="aNode" presStyleLbl="fgAcc1" presStyleIdx="1" presStyleCnt="3">
        <dgm:presLayoutVars>
          <dgm:bulletEnabled val="1"/>
        </dgm:presLayoutVars>
      </dgm:prSet>
      <dgm:spPr/>
    </dgm:pt>
    <dgm:pt modelId="{2DF34522-028F-43AD-98E2-D86FEEE6BCDE}" type="pres">
      <dgm:prSet presAssocID="{D9FD8359-4F5A-4DFB-917F-9F4166519DD3}" presName="aSpace" presStyleCnt="0"/>
      <dgm:spPr/>
    </dgm:pt>
    <dgm:pt modelId="{58640167-C914-4855-8578-41BCCD45D80A}" type="pres">
      <dgm:prSet presAssocID="{E9EC1E3E-F4DE-47B0-B139-38036691577F}" presName="aNode" presStyleLbl="fgAcc1" presStyleIdx="2" presStyleCnt="3">
        <dgm:presLayoutVars>
          <dgm:bulletEnabled val="1"/>
        </dgm:presLayoutVars>
      </dgm:prSet>
      <dgm:spPr/>
    </dgm:pt>
    <dgm:pt modelId="{62B49C89-6CB8-439B-BC7B-4751B3789D6D}" type="pres">
      <dgm:prSet presAssocID="{E9EC1E3E-F4DE-47B0-B139-38036691577F}" presName="aSpace" presStyleCnt="0"/>
      <dgm:spPr/>
    </dgm:pt>
  </dgm:ptLst>
  <dgm:cxnLst>
    <dgm:cxn modelId="{5771BC27-026E-4C91-9EB4-75F3A7FDB543}" type="presOf" srcId="{C0AAD4D1-DE97-4327-8131-9E2347EF4B47}" destId="{7358FDC1-124C-420C-989B-B3D581F016BA}" srcOrd="0" destOrd="0" presId="urn:microsoft.com/office/officeart/2005/8/layout/pyramid2"/>
    <dgm:cxn modelId="{28432750-8568-4F02-969F-D8A4E1910913}" srcId="{6D01D420-A3CA-4454-85EB-EBEF259A441E}" destId="{D9FD8359-4F5A-4DFB-917F-9F4166519DD3}" srcOrd="1" destOrd="0" parTransId="{BCC73899-7D80-4BA5-946A-ADE65A929272}" sibTransId="{A5CF9AD1-0232-436B-87B0-8DB4554E0A77}"/>
    <dgm:cxn modelId="{4E8A75A5-2BA8-44DF-BC65-B1C8758048A7}" type="presOf" srcId="{E9EC1E3E-F4DE-47B0-B139-38036691577F}" destId="{58640167-C914-4855-8578-41BCCD45D80A}" srcOrd="0" destOrd="0" presId="urn:microsoft.com/office/officeart/2005/8/layout/pyramid2"/>
    <dgm:cxn modelId="{669016B2-78E3-40F3-959B-83E502FC5CC9}" type="presOf" srcId="{6D01D420-A3CA-4454-85EB-EBEF259A441E}" destId="{D7617683-B429-48E7-9A88-D0BEB1EA8502}" srcOrd="0" destOrd="0" presId="urn:microsoft.com/office/officeart/2005/8/layout/pyramid2"/>
    <dgm:cxn modelId="{164AF7C3-4D4F-4525-83C8-CD8E3FC7F765}" type="presOf" srcId="{D9FD8359-4F5A-4DFB-917F-9F4166519DD3}" destId="{A27827AA-32D5-4C86-9929-B22D44A9D7BC}" srcOrd="0" destOrd="0" presId="urn:microsoft.com/office/officeart/2005/8/layout/pyramid2"/>
    <dgm:cxn modelId="{6E2DD7E6-7DC5-4872-8816-D5B4C9E44BA8}" srcId="{6D01D420-A3CA-4454-85EB-EBEF259A441E}" destId="{C0AAD4D1-DE97-4327-8131-9E2347EF4B47}" srcOrd="0" destOrd="0" parTransId="{86421EF6-FF24-4013-880D-80458CF54D20}" sibTransId="{611F7C7F-46F5-4B6E-96DE-54E01E3EEFE3}"/>
    <dgm:cxn modelId="{BBB876EC-AA0E-473E-BF8B-BF3640B6A89A}" srcId="{6D01D420-A3CA-4454-85EB-EBEF259A441E}" destId="{E9EC1E3E-F4DE-47B0-B139-38036691577F}" srcOrd="2" destOrd="0" parTransId="{796E7C7C-9604-47B1-8022-0C74064C06BA}" sibTransId="{46675EF8-F49A-4F09-AF55-45A5FEF0B8E0}"/>
    <dgm:cxn modelId="{68ACD91F-1A87-4EB6-8232-F56871802535}" type="presParOf" srcId="{D7617683-B429-48E7-9A88-D0BEB1EA8502}" destId="{45E2AF75-0EEF-4F38-A50B-96D8B86196AA}" srcOrd="0" destOrd="0" presId="urn:microsoft.com/office/officeart/2005/8/layout/pyramid2"/>
    <dgm:cxn modelId="{D0DB7A81-84AA-4CC6-ADD7-4E89E1D142BD}" type="presParOf" srcId="{D7617683-B429-48E7-9A88-D0BEB1EA8502}" destId="{F400705E-ABAF-411B-A4ED-985283F3C444}" srcOrd="1" destOrd="0" presId="urn:microsoft.com/office/officeart/2005/8/layout/pyramid2"/>
    <dgm:cxn modelId="{2A9D568B-AC7B-477C-9B6B-F01967912702}" type="presParOf" srcId="{F400705E-ABAF-411B-A4ED-985283F3C444}" destId="{7358FDC1-124C-420C-989B-B3D581F016BA}" srcOrd="0" destOrd="0" presId="urn:microsoft.com/office/officeart/2005/8/layout/pyramid2"/>
    <dgm:cxn modelId="{7514C98A-C5F5-49A3-B9EC-A3B26657347A}" type="presParOf" srcId="{F400705E-ABAF-411B-A4ED-985283F3C444}" destId="{A34393DC-5562-4CAF-A109-348AAC0F054B}" srcOrd="1" destOrd="0" presId="urn:microsoft.com/office/officeart/2005/8/layout/pyramid2"/>
    <dgm:cxn modelId="{83D64B96-92A0-4E86-92D4-218F0600C252}" type="presParOf" srcId="{F400705E-ABAF-411B-A4ED-985283F3C444}" destId="{A27827AA-32D5-4C86-9929-B22D44A9D7BC}" srcOrd="2" destOrd="0" presId="urn:microsoft.com/office/officeart/2005/8/layout/pyramid2"/>
    <dgm:cxn modelId="{11B64CB1-A740-4DFE-8AA0-A8DE4725FCA4}" type="presParOf" srcId="{F400705E-ABAF-411B-A4ED-985283F3C444}" destId="{2DF34522-028F-43AD-98E2-D86FEEE6BCDE}" srcOrd="3" destOrd="0" presId="urn:microsoft.com/office/officeart/2005/8/layout/pyramid2"/>
    <dgm:cxn modelId="{7071DAD7-4A6D-4EB1-87A7-D0F6EE63ACC7}" type="presParOf" srcId="{F400705E-ABAF-411B-A4ED-985283F3C444}" destId="{58640167-C914-4855-8578-41BCCD45D80A}" srcOrd="4" destOrd="0" presId="urn:microsoft.com/office/officeart/2005/8/layout/pyramid2"/>
    <dgm:cxn modelId="{04C2FD95-053E-40B4-8FDB-A8A752111975}" type="presParOf" srcId="{F400705E-ABAF-411B-A4ED-985283F3C444}" destId="{62B49C89-6CB8-439B-BC7B-4751B3789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F75-0EEF-4F38-A50B-96D8B86196AA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FDC1-124C-420C-989B-B3D581F016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E2E</a:t>
          </a:r>
          <a:endParaRPr lang="ru-RU" sz="4200" kern="1200" dirty="0"/>
        </a:p>
      </dsp:txBody>
      <dsp:txXfrm>
        <a:off x="4981732" y="487753"/>
        <a:ext cx="2727803" cy="929477"/>
      </dsp:txXfrm>
    </dsp:sp>
    <dsp:sp modelId="{A27827AA-32D5-4C86-9929-B22D44A9D7BC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Integration</a:t>
          </a:r>
          <a:endParaRPr lang="ru-RU" sz="4200" kern="1200" dirty="0"/>
        </a:p>
      </dsp:txBody>
      <dsp:txXfrm>
        <a:off x="4981732" y="1646552"/>
        <a:ext cx="2727803" cy="929477"/>
      </dsp:txXfrm>
    </dsp:sp>
    <dsp:sp modelId="{58640167-C914-4855-8578-41BCCD45D80A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Unit</a:t>
          </a:r>
          <a:endParaRPr lang="ru-RU" sz="42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36:09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188 165 24575,'57'-1'0,"0"-3"0,89-18 0,36-13 0,-89 22 0,-33 6 0,-14-4 0,-6 1 0,10 0 0,0 0 0,82-7 0,-112 17 0,-1-2 0,29-5 0,-18 1 0,0 1 0,39 0 0,62 6 0,-56 0 0,22-1 0,84 0 0,-104 6 0,16 0 0,-71-5 0,0 1 0,0 2 0,32 8 0,-26-6 0,76 10 0,-55-9 0,-34-4 0,1 0 0,26 12 0,-17-6 0,-18-7 0,-1 1 0,-1-1 0,1 1 0,0 0 0,-1 1 0,1 0 0,-1-1 0,0 1 0,8 9 0,-7-6 0,0 1 0,0 0 0,-1 1 0,0-1 0,7 17 0,-2 3 0,-1-1 0,-1 1 0,-1 1 0,4 36 0,1 118 0,-1-19 0,0-97 0,-7-43 0,4 45 0,-9-33 0,-10 64 0,6-64 0,2-18 0,0 0 0,-2-1 0,-6 18 0,-25 50 0,33-78 0,-5 13 0,1-5 0,1-1 0,-2 1 0,-14 21 0,-2-4 0,-2-1 0,-1-1 0,-1-2 0,-44 36 0,63-59 0,1 1 0,-1-1 0,-1-1 0,1 1 0,-1-1 0,1-1 0,-1 0 0,0-1 0,-20 3 0,-6-2 0,-54-2 0,49-2 0,-282-7 0,130 5 0,11 0 0,40-8 0,25 0 0,-92-15 0,-48-34 0,199 40 0,-71-34 0,104 40 0,1-2 0,0 0 0,-25-23 0,9 7 0,22 17 0,2-1 0,0-1 0,1 0 0,-16-24 0,14 19 0,6 7 0,0 0 0,1-1 0,1-1 0,-8-20 0,12 25 0,1-1 0,0 0 0,1 0 0,0 0 0,1 0 0,-1-22 0,-2-38 0,0-2 0,4 15 0,3-98 0,-1 151 0,0 0 0,0 0 0,1 1 0,-1-1 0,2 0 0,4-10 0,24-37 0,-11 22 0,70-108 0,-51 83 0,3-13 124,-3 3-1613,-33 58-5337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24575,'227'14'0,"-3"17"0,-206-28 0,112 18 0,71 10 0,5-17 0,-188-14-1365,-2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25:20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748 681 24575,'1'-3'0,"-1"1"0,0 0 0,1 0 0,-1 0 0,1 0 0,-1 0 0,1 0 0,0 0 0,0 1 0,0-1 0,0 0 0,0 0 0,0 1 0,1-1 0,-1 0 0,0 1 0,1-1 0,-1 1 0,1 0 0,2-2 0,4-2 0,0 0 0,0 1 0,12-5 0,-6 3 0,-13 5 0,83-36 0,-68 31 0,0 1 0,0 1 0,27-4 0,45-7 0,-12 1 0,89-19 0,-61 10 0,-70 16 0,208-32 0,69 24 0,1 15 0,-144 0 0,-91 4 0,129 23 0,-115-13 0,-57-9 0,61 10 0,71 12 0,-61-11 0,56 18 0,-33-6 0,-101-21 0,-1 0 0,32 15 0,-46-16 0,17 9 0,-10-4 0,-5-3 0,-2 0 0,1 1 0,-1 1 0,11 10 0,40 47 0,-56-59 0,21 26 0,-19-22 0,0 0 0,1-1 0,16 14 0,-17-18 0,0 1 0,-1 1 0,0-1 0,0 1 0,0 1 0,-1-1 0,-1 1 0,0 0 0,0 1 0,7 20 0,-7-17 0,11 20 0,-11-24 0,-1 1 0,0 0 0,6 20 0,-7-16 0,12 25 0,-1-2 0,-1 0 0,10 33 0,-20-48 0,0 0 0,-2 1 0,0 0 0,-1-1 0,-4 31 0,2-47 0,0 0 0,-1 0 0,1 0 0,-1-1 0,-1 1 0,1 0 0,-1-1 0,-6 9 0,-4 5 0,-17 21 0,19-27 0,-3 3 0,-1 0 0,-23 18 0,8-7 0,14-13 0,1-1 0,-2-1 0,0-1 0,-1-1 0,-30 16 0,-114 59 0,132-68 0,-26 14 0,31-21 0,0-1 0,-1-2 0,0 0 0,-30 4 0,13-5 0,-80 0 0,-238-7 0,161 0 0,-175-24 0,141 5 0,208 17 0,4 2 0,-1-2 0,-24-5 0,20 2 0,0 1 0,-30-1 0,-55 5 0,61 1 0,-338-23 0,303 15 0,-315-53 0,328 48 0,-74-16 0,117 20 0,1-1 0,-53-23 0,28 4 0,-90-62 0,-35-54 0,170 135 0,0-1 0,0 0 0,1 0 0,0-1 0,1 1 0,0-2 0,1 1 0,-6-16 0,1-3 0,1 0 0,-7-39 0,10 30 0,2-1 0,-1-46 0,7-82 0,0 140 0,0-14 0,3 1 0,1 0 0,18-69 0,-16 86 0,1 0 0,1 0 0,1 1 0,1 1 0,1 0 0,1 0 0,22-28 0,-20 32 0,-2 1 0,0 2 0,1-1 0,31-25 0,37-20 0,115-65 0,-80 67 0,-94 49 0,0 2 0,0 0 0,33-6 0,105-22 0,-126 30 0,-2-1 0,0 2 0,46-1 0,-34 6-1365,-33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59:30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13 257 24575,'0'0'0,"-1"0"0,1 0 0,-1-1 0,1 1 0,-1 0 0,1-1 0,-1 1 0,1 0 0,0-1 0,-1 1 0,1-1 0,0 1 0,-1-1 0,1 1 0,0-1 0,0 1 0,-1-1 0,1 1 0,0-1 0,0 1 0,0-1 0,0 0 0,0 1 0,-1-2 0,-1-16 0,2 17 0,-2-25 0,2-46 0,0 63 0,1 1 0,0-1 0,1 1 0,0-1 0,1 1 0,-1 0 0,1 0 0,1 0 0,5-9 0,-7 14 0,0 0 0,0 1 0,1-1 0,-1 1 0,1-1 0,0 1 0,0 0 0,0 0 0,0 0 0,0 1 0,0-1 0,0 1 0,1-1 0,-1 1 0,0 0 0,1 0 0,-1 1 0,7-1 0,1 0 0,1 1 0,0 0 0,-1 1 0,16 3 0,-21-3 0,-1 0 0,0 1 0,0 0 0,0 0 0,0 0 0,-1 1 0,1-1 0,0 1 0,-1 0 0,0 1 0,0-1 0,0 1 0,0 0 0,-1-1 0,1 2 0,-1-1 0,0 0 0,4 8 0,-2-3 0,-1 0 0,0 1 0,0-1 0,-1 1 0,-1-1 0,1 1 0,-2 0 0,1 0 0,-1 11 0,0-11 0,-1 0 0,-1 0 0,1 0 0,-2 0 0,1 1 0,-2-2 0,1 1 0,-1 0 0,0 0 0,-1-1 0,-7 13 0,-11 14 0,2-5 0,2 2 0,-15 34 0,23-31 0,8-26 0,-7 17 0,2-6 0,0 0 0,2 1 0,0-1 0,-2 27 0,4-30 39,-7 24-1,3-13-1480,4-14-5384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0:51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669 375 24575,'25'-11'0,"1"1"0,0 1 0,0 1 0,0 1 0,54-6 0,-43 9 0,175-16 0,-158 19 0,176-7 0,266 1 0,-214 13 0,-119 5 0,-22 0 0,287-9 0,-222-3 0,1405 1 0,-1241-6 0,-29-1 0,-234 7-43,215-3-391,0-14 123,15-16 311,158-13 0,5 18 0,175 28-486,-40-1-301,-241-9 531,60-2 278,743 11-5428,-694 2 3946,376-17 663,-392-13 612,11-15 372,581-10 349,55 57 2996,-739 7-2726,438 68 1,384 131-2018,-1215-209 1211,1084 250-1851,-1017-231 1851,375 110 0,83 55 0,-7 21 0,-66 4-29,-16 39 383,105 156-168,-190-85 419,74 148-605,-78-6 0,-44 30 0,-75-63 1315,-40 18 353,-153-329-662,-31-92-818,-1 0 1,3 47 0,-7-10 421,-3 0-1,-17 102 1,-39 119-905,44-222 427,-46 173-132,48-189 0,-1-8 0,-1-1 0,-1 0 0,-27 42 0,37-68 0,-1 0 0,-1-1 0,0 0 0,0 0 0,-1-1 0,-13 12 0,-33 37 0,28-28 0,-104 120 0,115-132 0,-2-2 0,1 0 0,-36 24 0,10-15 0,-1-2 0,-68 24 0,49-21 0,-34 11 0,-1-4 0,-106 20 0,95-31 0,-19 3 0,25-2 0,-35 9 0,98-22 0,-1-1 0,0-3 0,-1-1 0,-58-1 0,-155-5 0,146 3 0,55-4 0,-97-17 0,104 12 0,-41-9 0,44 8 0,-60-6 0,60 13 0,9 1 0,0-2 0,-49-10 0,76 11 0,-18-4 0,25 6 0,-1 0 0,0 0 0,0 0 0,1 0 0,-1 0 0,0 0 0,1 0 0,-1 0 0,0 1 0,1-1 0,-1 0 0,0 0 0,1 1 0,-1-1 0,0 0 0,1 1 0,-1-1 0,1 0 0,-1 1 0,1-1 0,-1 1 0,1-1 0,-1 1 0,1-1 0,-1 1 0,1 0 0,-1-1 0,1 2 0,-5 11 0,-2 19 0,0-1 0,-8 24 0,9-26 0,-2-1 0,-1 0 0,-17 37 0,7-29 0,-1-1 0,-2-1 0,-1-1 0,-54 59 0,53-69 0,-43 31 0,-31 12 0,-27 21 0,-103 82 0,176-129 0,-54 40 0,38-33 0,-50 31 0,98-66 0,0-1 0,-25 10 0,33-17 0,0 0 0,0-1 0,0 0 0,0 0 0,-21 0 0,-121-3 0,80 0 0,36-2 0,1-1 0,-46-9 0,-71-24 0,-19-4 0,-48-4 0,25 3 0,-2 13 0,99 19 0,-193-9 0,251 17 0,19 1 0,0 0 0,0 1 0,0 1 0,-23 6 0,5 3 0,18-4 0,-2-1 0,1-1 0,0-1 0,-35 1 0,-1433-7 0,1358-4 0,9 0 0,-536 5 0,314 2 0,66 7 0,147-4 0,9 1 0,-134 2 0,82 5 0,33-1 0,-29-10 0,138-1 0,18 1 0,-1 0 0,-28 7 0,-18 2 0,-40-6 0,-5 0 0,-558 26 0,494-18 0,9 0 0,45-13 0,-56 2 0,73 10 0,-22 1 0,-156 15 0,48-2 0,40-18 0,-43 2 0,-229 4 0,170-1 0,58-2 0,-449-8 0,356-3 0,73 2 0,-276-3 0,78-23 0,42-8 0,134 22 0,125 1 0,49 1 0,-408 4 0,136 4 0,156-10 0,-46-1 0,40-4 0,175 11 0,-313-31 0,256 26 0,-263-23 0,176 19-554,-254-33-6498,174 6 11151,182 26-992,-124-8-2707,-322-5-400,512 28 0,-288-6 0,166-6 0,-70-4 0,-73 16 0,142 0 0,14 10 0,100-7 0,-153 30 0,125-19 0,-85 7 0,92-15 0,-16 1 0,-45 5 101,76-6-834,-54 0 0,81-6-6093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13:3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1819 826 24575,'-26'25'0,"0"-2"0,-48 34 0,56-45 0,-1-2 0,1 0 0,-2-1 0,1-1 0,-31 8 0,37-13 0,1 0 0,0-1 0,-21 1 0,-39-4 0,31 0 0,-12 1 0,-153-8 0,185 6 0,-199-12 0,189 12 0,-49-7 0,47 4 0,-43-2 0,-333 8 0,402-1 0,0-1 0,0 0 0,0-1 0,0 1 0,1-1 0,-1-1 0,-11-5 0,3 0 0,0 0 0,-15-12 0,19 12 0,1-2 0,0 1 0,1-1 0,0-1 0,0 1 0,1-2 0,1 1 0,-8-14 0,11 16 0,0-1 0,1 1 0,0-1 0,1 0 0,-1 0 0,2 0 0,-1-11 0,2-74 0,2 40 0,-2 49 0,1-1 0,0 1 0,0 0 0,1 0 0,0-1 0,0 1 0,0 0 0,1 1 0,0-1 0,0 0 0,0 1 0,6-8 0,1 1 0,0 1 0,0-1 0,1 2 0,14-11 0,-9 10 0,0 1 0,30-14 0,-9 5 0,59-28 0,-49 25 0,59-39 0,20-32 0,-115 84 0,1 1 0,0 0 0,22-10 0,40-12 0,-71 29 0,11-3 0,2 0 0,-1 1 0,0 1 0,31-1 0,9-1 0,2-1 0,86 4 0,-66 2 0,137-1 0,-194-1 0,39-7 0,-7 0 0,32 3 0,106 5 0,-175 1 0,1 0 0,0 2 0,24 6 0,-32-7 0,0 1 0,1 1 0,-1-1 0,-1 1 0,1 1 0,0-1 0,12 11 0,7 10 0,0 1 0,-2 1 0,42 59 0,-54-66 0,-1 1 0,16 35 0,-24-44 0,1 0 0,-2 0 0,0 1 0,0-1 0,-1 1 0,1 20 0,-7 105 0,2-128 0,0 1 0,0 0 0,-1 0 0,0-1 0,-1 0 0,0 0 0,-1 0 0,0 0 0,-1-1 0,-11 16 0,-2-3 0,0 0 0,-41 34 0,31-30 0,-60 48 0,62-55 0,-55 44 0,67-51 0,-2 0 0,0-1 0,-30 14 0,-8 5 0,33-16-682,-43 19-1,53-29-6143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21:59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835 1316 24575,'90'4'0,"130"23"0,-172-20 0,1 0-5,275 37-549,61-10 384,-275-30 479,166-14-1,-261 8-283,0 0-1,-1-1 0,1 0 1,16-7-1,-21 6-25,-1 0-1,1-1 1,-1-1-1,0 1 1,-1-1 0,15-13-1,-3 0 2,-1-2 0,-1 0 0,0-1 0,-2 0 0,-1-1 0,16-33 0,-22 37 0,-2-1 0,0 0 0,-1 0 0,-1 0 0,4-30 0,2-105 0,-11-115 0,-1 133 0,1 123 0,-2-1 0,1 1 0,-2 0 0,0 0 0,-1 0 0,0 1 0,-10-23 0,-1 6 0,-1 0 0,-23-29 0,33 50 0,-1 1 0,0 0 0,-1 0 0,0 1 0,0 0 0,-1 0 0,0 1 0,0 0 0,0 1 0,-1 0 0,1 0 0,-17-5 0,-10-1 0,0 2 0,-46-6 0,81 15 0,-231-27 0,113 14 0,-815-36 0,730 49 0,-244 2 0,261 8 0,180-9 0,-1 1 0,1 0 0,-1 0 0,1 0 0,0 1 0,0 0 0,0 0 0,0 1 0,1 0 0,-1 0 0,1 1 0,0-1 0,1 1 0,-1 1 0,1-1 0,0 1 0,-9 12 0,6-6 0,0 1 0,1 0 0,0 1 0,1-1 0,1 1 0,0 1 0,1-1 0,-3 19 0,3-7 0,2-1 0,0 1 0,2 0 0,1-1 0,1 1 0,1-1 0,2 1 0,0-1 0,2 0 0,0-1 0,2 1 0,0-1 0,2-1 0,1 0 0,1-1 0,0 0 0,2-1 0,0 0 0,2-2 0,19 20 0,1-4 0,47 33 0,47 25 0,-7-4 0,-78-59 0,1-1 0,62 28 0,-20-12 0,-77-38-682,21 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7:49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1411 24575,'8'1'0,"-1"0"0,0 0 0,0 0 0,1 1 0,6 3 0,-4-2 0,-1 0 0,11 1 0,21-1 0,72-2 0,-47-3 0,173-5 0,-200 3 0,-1-2 0,67-19 0,-6-1 0,34-11 0,-50 10 0,90-32 0,-151 51 0,67-29 0,-72 29 0,0-2 0,-1 0 0,0 0 0,-1-2 0,0 0 0,-1 0 0,-1-2 0,1 1 0,-2-2 0,15-21 0,-22 26 0,0 0 0,-1-1 0,0 1 0,-1-1 0,0 0 0,0 0 0,-1 0 0,-1-1 0,0 1 0,0-13 0,-1 13 0,2 0 0,-1 0 0,6-17 0,-3 15 0,-1 1 0,1-16 0,-2-129 0,-4 81 0,3 22 0,0 21 0,-1-1 0,-9-64 0,9 94 0,-2-1 0,1 0 0,0 1 0,-1-1 0,0 1 0,0-1 0,0 1 0,-1 0 0,-3-5 0,1 4 0,1 0 0,-1 1 0,0-1 0,0 1 0,0 0 0,-8-3 0,-1-1 0,0 0 0,-1 1 0,0 1 0,-30-8 0,-33-12 0,17 9 0,26 6 0,-40-5 0,50 12 0,7 0 0,-23 0 0,33 4 0,0-2 0,0 1 0,1-1 0,-13-4 0,12 3 0,-1 1 0,0-1 0,-12 0 0,-31 1 0,38 3 0,-1-1 0,1-1 0,0-1 0,-1 0 0,-24-7 0,-46-14 0,55 15 0,-70-20 0,38 18 0,42 8 0,0-2 0,-31-8 0,38 8 0,-1 0 0,0 2 0,0-1 0,-19 0 0,-58 5 0,82-1 0,-1 0 0,0 1 0,1 0 0,0 0 0,-1 1 0,1 1 0,-15 6 0,18-6 0,-1 0 0,1 0 0,0 0 0,0 1 0,1 0 0,-1 0 0,1 1 0,0-1 0,1 1 0,-7 10 0,1 1 0,0 1 0,1 1 0,2 0 0,-7 20 0,-13 48 0,12-38 0,-4 20 0,-45 200 0,56-239 0,1 1 0,2 1 0,-2 44 0,6 97 0,2-89 0,2-2 0,15 86 0,-12-135 0,16 49 0,-13-50 0,-8-27-341,1 0 0,0 0-1,4 9 1,2-3-6485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0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24575,'1985'0'0,"-1686"-12"0,-30 0 0,63 13 0,98-2 0,-205-10-1050,14 0-4645,51 11 5169,-92 2 1969,-66-4 4347,-52-5-6061,-63 5-785,-2 0-5770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3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24575,'0'-1'0,"1"1"0,-1-1 0,0 0 0,0 0 0,0 1 0,1-1 0,-1 0 0,0 1 0,1-1 0,-1 0 0,1 1 0,-1-1 0,1 1 0,-1-1 0,1 1 0,-1-1 0,1 1 0,-1-1 0,1 1 0,0-1 0,-1 1 0,1 0 0,0-1 0,-1 1 0,1 0 0,1-1 0,22-4 0,-20 4 0,171-13 0,3 14 0,-67 1 0,441-1 0,-537-1 34,0 0-1,0-1 0,19-6 0,-15 3-782,21-1 0,-27 5-6077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13:07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1 844 24575,'0'1'0,"0"1"0,1 0 0,-1 0 0,1 0 0,-1-1 0,1 1 0,0 0 0,0-1 0,0 1 0,0-1 0,0 1 0,1 1 0,1 0 0,0 1 0,0-1 0,0 0 0,5 3 0,6 4 0,1-1 0,31 14 0,35 8 0,-23-10 0,-19-6 0,1-3 0,0-1 0,76 10 0,66 12 0,-155-27 0,103 9 0,-111-14 0,277 4 0,-186-6 0,-4 1 0,109-1 0,-1-12 0,-197 11 0,0 0 0,0-2 0,18-5 0,-29 7 0,-1 0 0,0 0 0,1-1 0,-1 0 0,0 0 0,-1 0 0,1 0 0,0-1 0,-1 1 0,0-1 0,0 0 0,0-1 0,4-4 0,4-11 0,-1-1 0,13-31 0,12-47 0,-25 63 0,-6 22 0,-1-1 0,-1 1 0,-1-1 0,1-21 0,-3-61 0,-2 45 0,1 4 0,-8-50 0,8 91 0,-1-1 0,0 1 0,0 0 0,-1-1 0,-4-6 0,-20-33 0,22 39 0,-2 0 0,1 1 0,-1 0 0,0 0 0,0 1 0,-10-7 0,-13-12 0,16 13 0,0 1 0,0 1 0,-1 0 0,0 1 0,-23-9 0,-84-30 0,102 41 0,3 2 0,-97-33 0,85 30 0,0 1 0,-30-2 0,-96-1 0,36 4 0,-390-7 0,420 13 0,77 1 0,1 0 0,-1 0 0,1 1 0,0 1 0,-1-1 0,-10 6 0,0 1 0,-40 23 0,26-7 132,7-3-1629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24575,'75'-1'0,"82"3"0,-137 0 0,29 8 0,-31-6 0,0 0 0,24 1 0,47-5 0,-47-1 0,56 6 0,-48 0 0,51-2 0,-90-3-15,0 1-1,0 1 0,-1 0 0,16 5 1,-3 0-1272,-9-4-5539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0ED-4F6F-EFED-5A1D-84539C7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Handler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D34A-66AF-52D9-E417-F63FB8D4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#![no_std]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#[panic_handler]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(info: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PanicInfo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!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info).ok();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A80-F3C4-925F-2256-14C7F87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C63E-00B8-19C4-EFF4-0E3458B4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catch_unwind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function();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&gt;().unwrap();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"Help: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2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5B2-FA86-3AB4-69DD-5501FEE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389-53C4-479F-732E-417EBFD1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Help: 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37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BDC-B92A-C33C-1DFF-795877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Result&lt;T,E&gt;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4A9-BDAE-0EE8-FC7A-715805AE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810-1E88-95F2-B4E3-1AC63566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Result&lt;(),…&gt;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A72-9D72-B403-F713-6D9875CD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procedure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65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950-8698-D319-2176-8A46573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A4-25C7-70CD-AA2A-23F31A8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panic `Input is less than zero`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37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EC6-EC1B-61D7-FFB7-C4D8148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propagation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476-729E-60B6-4460-166B2E6D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46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3BA-4B93-96C2-7769-DCFFAC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EE3F-042E-24E5-B6A4-C9773BEF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14:cNvPr>
              <p14:cNvContentPartPr/>
              <p14:nvPr/>
            </p14:nvContentPartPr>
            <p14:xfrm>
              <a:off x="3864998" y="2654494"/>
              <a:ext cx="784440" cy="40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58" y="2645854"/>
                <a:ext cx="8020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0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588-382F-02B5-480E-F750ABA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D54-DC43-DAAF-0685-AB16B0B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89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682-0F67-8644-9347-8A0B85C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700-C8FF-0A8E-7401-49D4EB97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trait `From&lt;&amp;str&gt;` is not implemented for `i32`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14:cNvPr>
              <p14:cNvContentPartPr/>
              <p14:nvPr/>
            </p14:nvContentPartPr>
            <p14:xfrm>
              <a:off x="4307514" y="1775887"/>
              <a:ext cx="970920" cy="51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14" y="1767247"/>
                <a:ext cx="9885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516-DD0C-24FB-B36A-21CA3C3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B3AA-C1D4-00F9-CCC3-D98E18AB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Recoverable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BE1A0-B968-A017-CF6D-10624AFE9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800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71577-9F8B-1319-AF43-83F00299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Unrecoverable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738-15F1-2FFF-D39F-3B557282C9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8620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AFB5-F586-C9D1-DD29-66341D5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coercions and cast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D9EA-E5DD-26B0-4824-FEBACFC5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CB1-AB75-7BCD-96BE-60C3B71E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Implicit</a:t>
            </a:r>
          </a:p>
          <a:p>
            <a:r>
              <a:rPr lang="en-US" dirty="0"/>
              <a:t>&amp;mut T to &amp;T</a:t>
            </a:r>
          </a:p>
          <a:p>
            <a:r>
              <a:rPr lang="en-US" dirty="0"/>
              <a:t>‘a to ‘static</a:t>
            </a:r>
          </a:p>
          <a:p>
            <a:r>
              <a:rPr lang="en-US" dirty="0"/>
              <a:t>&amp;T or &amp;mut T to &amp;U if T implements </a:t>
            </a:r>
            <a:r>
              <a:rPr lang="en-US" dirty="0" err="1"/>
              <a:t>Deref</a:t>
            </a:r>
            <a:r>
              <a:rPr lang="en-US" dirty="0"/>
              <a:t>&lt;Target = U&gt;</a:t>
            </a:r>
          </a:p>
          <a:p>
            <a:r>
              <a:rPr lang="en-US" dirty="0"/>
              <a:t>&amp;mut T to &amp;mut U if T implements </a:t>
            </a:r>
            <a:r>
              <a:rPr lang="en-US" dirty="0" err="1"/>
              <a:t>DerefMut</a:t>
            </a:r>
            <a:r>
              <a:rPr lang="en-US" dirty="0"/>
              <a:t>&lt;Target = U&gt;</a:t>
            </a:r>
          </a:p>
          <a:p>
            <a:r>
              <a:rPr lang="en-US" dirty="0"/>
              <a:t>Function item types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r>
              <a:rPr lang="en-US" dirty="0"/>
              <a:t>Non capturing closures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6231-C618-4783-D468-5BB81677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41A2-3F47-4497-8B69-20D4877B30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Explicit</a:t>
            </a:r>
          </a:p>
          <a:p>
            <a:r>
              <a:rPr lang="en-US" i="1" dirty="0"/>
              <a:t>as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0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170-9D46-0A3A-23CF-ED311F6E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A2248-0644-000A-3B6E-552624E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Cast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Enum Cast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Green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Blue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77B-6C9E-7566-DF85-5CB1CA8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66-8795-4F77-38B3-1E07C69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13D2-B320-8208-DCD7-4782D05A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use case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1EAD-77E0-9F04-AB68-E4DDDF3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do_somethings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14:cNvPr>
              <p14:cNvContentPartPr/>
              <p14:nvPr/>
            </p14:nvContentPartPr>
            <p14:xfrm>
              <a:off x="2883993" y="2247775"/>
              <a:ext cx="604080" cy="55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353" y="2238775"/>
                <a:ext cx="6217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14:cNvPr>
              <p14:cNvContentPartPr/>
              <p14:nvPr/>
            </p14:nvContentPartPr>
            <p14:xfrm>
              <a:off x="5648433" y="2253175"/>
              <a:ext cx="162432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9793" y="2244175"/>
                <a:ext cx="1641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14:cNvPr>
              <p14:cNvContentPartPr/>
              <p14:nvPr/>
            </p14:nvContentPartPr>
            <p14:xfrm>
              <a:off x="5132913" y="4172335"/>
              <a:ext cx="43560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913" y="4163695"/>
                <a:ext cx="4532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8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CB4-EAF8-39CB-3177-9026CBAC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EAE8-DD21-8350-5D6E-4703181A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"my string"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2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807-CF5A-C2CD-BEDB-7359108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for constants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1BA-C7D4-078F-E8BD-136BCD9C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const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49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769-C48F-49A3-AF3E-34BB1083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always </a:t>
            </a:r>
            <a:r>
              <a:rPr lang="en-US" dirty="0" err="1"/>
              <a:t>inlined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ECBD-8C8F-2886-CA2D-5240293F3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3752E-7074-0941-4D30-819C8DBCC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7665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DF9-1EDC-2A61-C480-D2DB9FE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6BE0E-240F-7610-3F20-BD3CA0C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FC3B-60DC-20BD-4F32-6D5A07A61C84}"/>
              </a:ext>
            </a:extLst>
          </p:cNvPr>
          <p:cNvSpPr txBox="1"/>
          <p:nvPr/>
        </p:nvSpPr>
        <p:spPr>
          <a:xfrm>
            <a:off x="5994515" y="405482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move out of static item `MY_STATIC_STRUCT`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D41D-B0D2-0537-D721-800DF9F94435}"/>
              </a:ext>
            </a:extLst>
          </p:cNvPr>
          <p:cNvSpPr txBox="1"/>
          <p:nvPr/>
        </p:nvSpPr>
        <p:spPr>
          <a:xfrm>
            <a:off x="4847359" y="524220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borrow immutable static item `MY_STATIC_STRUCT` as mutable</a:t>
            </a:r>
          </a:p>
        </p:txBody>
      </p:sp>
    </p:spTree>
    <p:extLst>
      <p:ext uri="{BB962C8B-B14F-4D97-AF65-F5344CB8AC3E}">
        <p14:creationId xmlns:p14="http://schemas.microsoft.com/office/powerpoint/2010/main" val="3701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707C-60D8-9AA8-4B45-7747585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19E3-12CE-6774-DF27-05FE13F2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mut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of mutable static is unsafe and requires unsafe function or block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INTERIOR_MUT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RefCell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JustAStruct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&lt;'static&gt;&gt;` cannot be shared between threads safely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14:cNvPr>
              <p14:cNvContentPartPr/>
              <p14:nvPr/>
            </p14:nvContentPartPr>
            <p14:xfrm>
              <a:off x="1695633" y="1878415"/>
              <a:ext cx="736920" cy="39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993" y="1869415"/>
                <a:ext cx="75456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F5F-6640-B7CC-7977-AE8687A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60A-F279-122F-66C3-1B2A7EE2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55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1372C-760B-8E47-4731-5D05CD3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panic!()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F11A0-F7E4-BB49-8EC9-91ADA647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48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06F-1A51-49EB-0F19-8F89D69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A2-4C00-5B61-C09E-56822E35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{tuple.0}{tuple.1}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{variable0}{variable1}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14:cNvPr>
              <p14:cNvContentPartPr/>
              <p14:nvPr/>
            </p14:nvContentPartPr>
            <p14:xfrm>
              <a:off x="5376858" y="2583804"/>
              <a:ext cx="31212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8218" y="2574804"/>
                <a:ext cx="329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14:cNvPr>
              <p14:cNvContentPartPr/>
              <p14:nvPr/>
            </p14:nvContentPartPr>
            <p14:xfrm>
              <a:off x="6623538" y="2584164"/>
              <a:ext cx="374400" cy="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4538" y="2575164"/>
                <a:ext cx="3920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768-BBB1-EBEA-0386-7EE8D07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6C18-B1F7-A089-8B5B-3ED20A21C1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60C67-1C54-4664-3E2B-B2407A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395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14:cNvPr>
              <p14:cNvContentPartPr/>
              <p14:nvPr/>
            </p14:nvContentPartPr>
            <p14:xfrm>
              <a:off x="2158622" y="1623215"/>
              <a:ext cx="1508040" cy="72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982" y="1614575"/>
                <a:ext cx="1525680" cy="7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0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768-977C-2094-F5D1-8D0C4F52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8A0B-C71B-659B-BCA8-A3BEC04D0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F6CE8-49AD-D5E8-1B92-E810AD3A4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9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D68D-36DD-E00C-61FE-5B1F32D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7467-C695-7492-0FD8-49329ACE9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113A-D1F6-E43F-E801-8BAF96EC7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9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32EB-FC82-E1D7-EB0A-61EFAAB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ED976-28C4-8D7F-E0F0-945517B38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05D8C-D5BA-D26F-DF99-7BDCFCBC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812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&lt;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br>
              <a:rPr 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();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transmute_copy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14:cNvPr>
              <p14:cNvContentPartPr/>
              <p14:nvPr/>
            </p14:nvContentPartPr>
            <p14:xfrm>
              <a:off x="7509918" y="2037342"/>
              <a:ext cx="100080" cy="28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1278" y="2028702"/>
                <a:ext cx="11772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4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1EAD1-725A-A161-16EE-E8970F4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AF6-5952-AED2-2692-27D08893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the trait 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MyTrait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` is not implemented for `{float}`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7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C827D-7FE8-F1D4-A760-00188FE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generic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AD276-84FC-61F7-91B1-42B2AF1F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8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9A2B1-9AC5-99A6-AF78-BF760776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880" y="1825625"/>
            <a:ext cx="68921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closure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closure(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precise format of `</a:t>
            </a:r>
            <a:r>
              <a:rPr lang="en-US" sz="2400" b="1" dirty="0" err="1">
                <a:solidFill>
                  <a:srgbClr val="FF0000"/>
                </a:solidFill>
              </a:rPr>
              <a:t>Fn</a:t>
            </a:r>
            <a:r>
              <a:rPr lang="en-US" sz="2400" b="1" dirty="0">
                <a:solidFill>
                  <a:srgbClr val="FF0000"/>
                </a:solidFill>
              </a:rPr>
              <a:t>`-family traits' type parameters is subject to change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BC1-1E1A-7BD4-C5C9-AAC70ADF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BCA69-95CB-64A0-B9C5-3719B06B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return_print_42();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closure may outlive the current function, but it borrows `int`, which is owned by the current function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225-3096-2BF6-071F-A07683DF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4AD-589A-9C95-9D45-AB9EBF1D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166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327A-5AF9-C097-2A34-D739187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B870-6486-28E0-238A-214F934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Point = (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p: Point = (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68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OK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Doesn't work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6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CE2-EF2F-7350-E967-96437F8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E4AC-6CA1-25E8-917F-2B1F4B7A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Unwind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Panic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62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27-21DA-ADDB-55AF-D98C455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68468-0BD0-5634-FBCC-0FE1F0CD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571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730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ABF-ACD2-3EED-21DC-286DB9C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need to test only public API?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D8E-A2D4-1BEC-F353-F2088DBA6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public_api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5316-996B-4F44-8B2B-DFBD69A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err="1"/>
              <a:t>autotests</a:t>
            </a:r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… that’s all folks!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70-9A9A-DE34-14F2-5AAC063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in Rust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82052-B4BA-5F94-97D1-95C587E9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159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80808"/>
                </a:solidFill>
                <a:latin typeface="JetBrains Mono"/>
              </a:rPr>
              <a:t>- my_module.rs</a:t>
            </a:r>
            <a:endParaRPr lang="en-US" b="1" i="1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(left: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left + right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summ_trivial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E077-E3CB-08C6-9468-9DE2775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64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cargo test</a:t>
            </a:r>
          </a:p>
          <a:p>
            <a:pPr marL="0" indent="0">
              <a:buNone/>
            </a:pPr>
            <a:r>
              <a:rPr lang="en-US" dirty="0"/>
              <a:t>running 1 test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my_module</a:t>
            </a:r>
            <a:r>
              <a:rPr lang="en-US" dirty="0"/>
              <a:t>::tests::</a:t>
            </a:r>
            <a:r>
              <a:rPr lang="en-US" dirty="0" err="1"/>
              <a:t>summ_trivial</a:t>
            </a:r>
            <a:r>
              <a:rPr lang="en-US" dirty="0"/>
              <a:t> ... 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result: ok. 1 passed; 0 failed; 0 ignored; 0 measured; 0 filtered out; finished in 0.00s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8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6337D-9C92-BB9E-195B-FA11DDF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panic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979D-EAD3-9820-5CE8-30AC639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#[should_panic]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panic_on_42_check_panic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panic_on_42(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4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3A5-470F-6F4D-A230-966C4ED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41A-BFDF-799B-AAD6-B21E6FB5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error_on_42_valid_cases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1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60C-29DC-2D3A-34E9-27F6006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4ADE-E468-5B7D-DE27-1E3D8E1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</p:txBody>
      </p:sp>
    </p:spTree>
    <p:extLst>
      <p:ext uri="{BB962C8B-B14F-4D97-AF65-F5344CB8AC3E}">
        <p14:creationId xmlns:p14="http://schemas.microsoft.com/office/powerpoint/2010/main" val="697886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CF5-F82B-9DA3-3878-9E8A207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for Console Apps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2C5-F0D0-A5A2-5BDE-5DA1ABBDE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│   └── main.rs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42F-E3BF-A381-A76D-D535B29F5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i="1" dirty="0" err="1"/>
              <a:t>Cargo.toml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[[bin]]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[lib]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937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90A-4882-F383-530E-C7CAD1A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“…"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964E-9D46-9CF3-9060-6480B740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438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lib.rs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06E6-CC7F-F9C4-75E6-7DA531B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7995" y="1825625"/>
            <a:ext cx="7014948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>
              <a:buFontTx/>
              <a:buChar char="-"/>
            </a:pPr>
            <a:r>
              <a:rPr lang="en-US" b="1" i="1" dirty="0"/>
              <a:t>test.rs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actual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from_utf8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).unwrap();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9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F49-29F1-4DF4-FCE9-23C095C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81E-0DED-949A-F927-3C206147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function();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"Oops"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78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D9F-97E4-A46F-19CF-EEE511C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29B6-0721-DEFA-BC3F-9FCC8E4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\main.rs:359:5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.\src\main.rs:359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.\src\main.rs:351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101)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14:cNvPr>
              <p14:cNvContentPartPr/>
              <p14:nvPr/>
            </p14:nvContentPartPr>
            <p14:xfrm>
              <a:off x="662347" y="5271847"/>
              <a:ext cx="923760" cy="5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47" y="5262847"/>
                <a:ext cx="9414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14:cNvPr>
              <p14:cNvContentPartPr/>
              <p14:nvPr/>
            </p14:nvContentPartPr>
            <p14:xfrm>
              <a:off x="782587" y="2243167"/>
              <a:ext cx="8606160" cy="282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947" y="2234167"/>
                <a:ext cx="8623800" cy="28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7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9F9-EA72-19B9-3FD8-F8DD2E7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RUST_BACKTRACE=full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8AF-C546-7DE1-C2F2-496303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0: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dbghelp</a:t>
            </a:r>
            <a:r>
              <a:rPr lang="en-US" dirty="0"/>
              <a:t>::trace</a:t>
            </a:r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\..\..\backtrace\src\backtrace\dbghelp.rs:98</a:t>
            </a:r>
          </a:p>
          <a:p>
            <a:pPr marL="0" indent="0">
              <a:buNone/>
            </a:pPr>
            <a:r>
              <a:rPr lang="en-US" dirty="0"/>
              <a:t>   1: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trace_unsynchronized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\..\..\backtrace\src\backtrace\mod.rs:66</a:t>
            </a:r>
          </a:p>
          <a:p>
            <a:pPr marL="0" indent="0">
              <a:buNone/>
            </a:pPr>
            <a:r>
              <a:rPr lang="en-US" dirty="0"/>
              <a:t>   2:     0x7ff736b38782 - std::</a:t>
            </a:r>
            <a:r>
              <a:rPr lang="en-US" dirty="0" err="1"/>
              <a:t>sys_common</a:t>
            </a:r>
            <a:r>
              <a:rPr lang="en-US" dirty="0"/>
              <a:t>::backtrace::_</a:t>
            </a:r>
            <a:r>
              <a:rPr lang="en-US" dirty="0" err="1"/>
              <a:t>print_fmt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/rustc/fc594f15669680fa70d255faec3ca3fb507c3405/library\std\src\sys_common\backtrace.rs:65</a:t>
            </a:r>
          </a:p>
          <a:p>
            <a:pPr marL="0" indent="0">
              <a:buNone/>
            </a:pPr>
            <a:r>
              <a:rPr lang="en-US" dirty="0"/>
              <a:t>   3:     0x7ff736b38782 - std::</a:t>
            </a:r>
            <a:r>
              <a:rPr lang="en-US" dirty="0" err="1"/>
              <a:t>sys_common</a:t>
            </a:r>
            <a:r>
              <a:rPr lang="en-US" dirty="0"/>
              <a:t>::backtrace::_print::impl$0::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/rustc/fc594f15669680fa70d255faec3ca3fb507c3405/library\std\src\sys_common\backtrace.rs:44</a:t>
            </a:r>
          </a:p>
          <a:p>
            <a:pPr marL="0" indent="0">
              <a:buNone/>
            </a:pPr>
            <a:r>
              <a:rPr lang="en-US" dirty="0"/>
              <a:t>   4:     0x7ff736b4783b - core::</a:t>
            </a:r>
            <a:r>
              <a:rPr lang="en-US" dirty="0" err="1"/>
              <a:t>fmt</a:t>
            </a:r>
            <a:r>
              <a:rPr lang="en-US" dirty="0"/>
              <a:t>::write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/rustc/fc594f15669680fa70d255faec3ca3fb507c3405/library\core\src\fmt\mod.rs:1208</a:t>
            </a:r>
          </a:p>
          <a:p>
            <a:pPr marL="0" indent="0">
              <a:buNone/>
            </a:pPr>
            <a:r>
              <a:rPr lang="en-US" dirty="0"/>
              <a:t>   5:     0x7ff736b3683a - std::io::Write::</a:t>
            </a:r>
            <a:r>
              <a:rPr lang="en-US" dirty="0" err="1"/>
              <a:t>write_fmt</a:t>
            </a:r>
            <a:r>
              <a:rPr lang="en-US" dirty="0"/>
              <a:t>&lt;std::sys::windows::</a:t>
            </a:r>
            <a:r>
              <a:rPr lang="en-US" dirty="0" err="1"/>
              <a:t>stdio</a:t>
            </a:r>
            <a:r>
              <a:rPr lang="en-US" dirty="0"/>
              <a:t>::Stderr&gt;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/rustc/fc594f15669680fa70d255faec3ca3fb507c3405/library\std\src\io\mod.rs:1682</a:t>
            </a:r>
          </a:p>
          <a:p>
            <a:pPr marL="0" indent="0">
              <a:buNone/>
            </a:pPr>
            <a:r>
              <a:rPr lang="en-US" dirty="0"/>
              <a:t>   6:     0x7ff736b384cb - std::</a:t>
            </a:r>
            <a:r>
              <a:rPr lang="en-US" dirty="0" err="1"/>
              <a:t>sys_common</a:t>
            </a:r>
            <a:r>
              <a:rPr lang="en-US" dirty="0"/>
              <a:t>::backtrace::_print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/rustc/fc594f15669680fa70d255faec3ca3fb507c3405/library\std\src\sys_common\backtrace.rs:47</a:t>
            </a:r>
          </a:p>
          <a:p>
            <a:pPr marL="0" indent="0">
              <a:buNone/>
            </a:pPr>
            <a:r>
              <a:rPr lang="en-US" dirty="0"/>
              <a:t>   7:     0x7ff736b384cb - std::</a:t>
            </a:r>
            <a:r>
              <a:rPr lang="en-US" dirty="0" err="1"/>
              <a:t>sys_common</a:t>
            </a:r>
            <a:r>
              <a:rPr lang="en-US" dirty="0"/>
              <a:t>::backtrace::print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/rustc/fc594f15669680fa70d255faec3ca3fb507c3405/library\std\src\sys_common\backtrace.rs:34</a:t>
            </a:r>
          </a:p>
          <a:p>
            <a:pPr marL="0" indent="0">
              <a:buNone/>
            </a:pPr>
            <a:r>
              <a:rPr lang="en-US" dirty="0"/>
              <a:t>   8:     0x7ff736b3a6c9 - std::panicking::</a:t>
            </a:r>
            <a:r>
              <a:rPr lang="en-US" dirty="0" err="1"/>
              <a:t>default_hook</a:t>
            </a:r>
            <a:r>
              <a:rPr lang="en-US" dirty="0"/>
              <a:t>::closure$1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/rustc/fc594f15669680fa70d255faec3ca3fb507c3405/library\std\src\panicking.rs:267</a:t>
            </a:r>
          </a:p>
          <a:p>
            <a:pPr marL="0" indent="0">
              <a:buNone/>
            </a:pPr>
            <a:r>
              <a:rPr lang="en-US" dirty="0"/>
              <a:t>   9:     0x7ff736b3a34b - std::panicking::</a:t>
            </a:r>
            <a:r>
              <a:rPr lang="en-US" dirty="0" err="1"/>
              <a:t>default_hook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/rustc/fc594f15669680fa70d255faec3ca3fb507c3405/library\std\src\panicking.rs:286</a:t>
            </a:r>
          </a:p>
          <a:p>
            <a:pPr marL="0" indent="0">
              <a:buNone/>
            </a:pPr>
            <a:r>
              <a:rPr lang="en-US" dirty="0"/>
              <a:t>  10:     0x7ff736b3af61 - std::panicking::</a:t>
            </a:r>
            <a:r>
              <a:rPr lang="en-US" dirty="0" err="1"/>
              <a:t>rust_panic_with_hook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/rustc/fc594f15669680fa70d255faec3ca3fb507c3405/library\std\src\panicking.rs:688</a:t>
            </a:r>
          </a:p>
          <a:p>
            <a:pPr marL="0" indent="0">
              <a:buNone/>
            </a:pPr>
            <a:r>
              <a:rPr lang="en-US" dirty="0"/>
              <a:t>  11:     0x7ff736b3acab - std::panicking::</a:t>
            </a:r>
            <a:r>
              <a:rPr lang="en-US" dirty="0" err="1"/>
              <a:t>begin_panic_handler</a:t>
            </a:r>
            <a:r>
              <a:rPr lang="en-US" dirty="0"/>
              <a:t>::closure$0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/rustc/fc594f15669680fa70d255faec3ca3fb507c3405/library\std\src\panicking.rs:577</a:t>
            </a:r>
          </a:p>
          <a:p>
            <a:pPr marL="0" indent="0">
              <a:buNone/>
            </a:pPr>
            <a:r>
              <a:rPr lang="en-US" dirty="0"/>
              <a:t>  12:     0x7ff736b3919f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rust_end_short_backtrace</a:t>
            </a:r>
            <a:r>
              <a:rPr lang="en-US" dirty="0"/>
              <a:t>&lt;std::panicking::</a:t>
            </a:r>
            <a:r>
              <a:rPr lang="en-US" dirty="0" err="1"/>
              <a:t>begin_panic_handler</a:t>
            </a:r>
            <a:r>
              <a:rPr lang="en-US" dirty="0"/>
              <a:t>::closure_env$0,never$&gt;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/rustc/fc594f15669680fa70d255faec3ca3fb507c3405/library\std\src\sys_common\backtrace.rs:137</a:t>
            </a:r>
          </a:p>
          <a:p>
            <a:pPr marL="0" indent="0">
              <a:buNone/>
            </a:pPr>
            <a:r>
              <a:rPr lang="en-US" dirty="0"/>
              <a:t>  13:     0x7ff736b3a9a0 -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14:     0x7ff736b4d615 -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15:     0x7ff736b310a3 -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C:\Projects\learn\rust\playground\hello-world\hello-bin\src\main.rs:352</a:t>
            </a:r>
          </a:p>
          <a:p>
            <a:pPr marL="0" indent="0">
              <a:buNone/>
            </a:pPr>
            <a:r>
              <a:rPr lang="en-US" dirty="0"/>
              <a:t>  16:     0x7ff736b3101e -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C:\Projects\learn\rust\playground\hello-world\hello-bin\src\main.rs:347</a:t>
            </a:r>
          </a:p>
          <a:p>
            <a:pPr marL="0" indent="0">
              <a:buNone/>
            </a:pPr>
            <a:r>
              <a:rPr lang="en-US" dirty="0"/>
              <a:t>  17:     0x7ff736b3129b -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  18: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19: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20:     0x7ff736b31401 - std::rt::</a:t>
            </a:r>
            <a:r>
              <a:rPr lang="en-US" dirty="0" err="1"/>
              <a:t>lang_start</a:t>
            </a:r>
            <a:r>
              <a:rPr lang="en-US" dirty="0"/>
              <a:t>::closure$0&lt;tuple$&lt;&gt;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/rustc/fc594f15669680fa70d255faec3ca3fb507c3405\library\std\src\rt.rs:166</a:t>
            </a:r>
          </a:p>
          <a:p>
            <a:pPr marL="0" indent="0">
              <a:buNone/>
            </a:pPr>
            <a:r>
              <a:rPr lang="en-US" dirty="0"/>
              <a:t>  21:     0x7ff736b3399e - core::ops::function::</a:t>
            </a:r>
            <a:r>
              <a:rPr lang="en-US" dirty="0" err="1"/>
              <a:t>impls</a:t>
            </a:r>
            <a:r>
              <a:rPr lang="en-US" dirty="0"/>
              <a:t>::impl$2::</a:t>
            </a:r>
            <a:r>
              <a:rPr lang="en-US" dirty="0" err="1"/>
              <a:t>call_once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/rustc/fc594f15669680fa70d255faec3ca3fb507c3405/library\core\src\ops\function.rs:606</a:t>
            </a:r>
          </a:p>
          <a:p>
            <a:pPr marL="0" indent="0">
              <a:buNone/>
            </a:pPr>
            <a:r>
              <a:rPr lang="en-US" dirty="0"/>
              <a:t>  22: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23: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24: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25:     0x7ff736b3399e - std::rt::</a:t>
            </a:r>
            <a:r>
              <a:rPr lang="en-US" dirty="0" err="1"/>
              <a:t>lang_start_internal</a:t>
            </a:r>
            <a:r>
              <a:rPr lang="en-US" dirty="0"/>
              <a:t>::closure$2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26: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27: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28: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29:     0x7ff736b3399e - std::rt::</a:t>
            </a:r>
            <a:r>
              <a:rPr lang="en-US" dirty="0" err="1"/>
              <a:t>lang_start_internal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30:     0x7ff736b313da - std::rt::</a:t>
            </a:r>
            <a:r>
              <a:rPr lang="en-US" dirty="0" err="1"/>
              <a:t>lang_start</a:t>
            </a:r>
            <a:r>
              <a:rPr lang="en-US" dirty="0"/>
              <a:t>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/rustc/fc594f15669680fa70d255faec3ca3fb507c3405\library\std\src\rt.rs:165</a:t>
            </a:r>
          </a:p>
          <a:p>
            <a:pPr marL="0" indent="0">
              <a:buNone/>
            </a:pPr>
            <a:r>
              <a:rPr lang="en-US" dirty="0"/>
              <a:t>  31:     0x7ff736b310e9 - main</a:t>
            </a:r>
          </a:p>
          <a:p>
            <a:pPr marL="0" indent="0">
              <a:buNone/>
            </a:pPr>
            <a:r>
              <a:rPr lang="en-US" dirty="0"/>
              <a:t>  32:     0x7ff736b4beac - </a:t>
            </a:r>
            <a:r>
              <a:rPr lang="en-US" dirty="0" err="1"/>
              <a:t>invoke_main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D:\a\_work\1\s\src\vctools\crt\vcstartup\src\startup\exe_common.inl:78</a:t>
            </a:r>
          </a:p>
          <a:p>
            <a:pPr marL="0" indent="0">
              <a:buNone/>
            </a:pPr>
            <a:r>
              <a:rPr lang="en-US" dirty="0"/>
              <a:t>  33:     0x7ff736b4beac - __</a:t>
            </a:r>
            <a:r>
              <a:rPr lang="en-US" dirty="0" err="1"/>
              <a:t>scrt_common_main_seh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D:\a\_work\1\s\src\vctools\crt\vcstartup\src\startup\exe_common.inl:288</a:t>
            </a:r>
          </a:p>
          <a:p>
            <a:pPr marL="0" indent="0">
              <a:buNone/>
            </a:pPr>
            <a:r>
              <a:rPr lang="en-US" dirty="0"/>
              <a:t>  34:     0x7ffcccdd26bd - </a:t>
            </a:r>
            <a:r>
              <a:rPr lang="en-US" dirty="0" err="1"/>
              <a:t>BaseThreadInitThunk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35:     0x7ffccd6ca9f8 - </a:t>
            </a:r>
            <a:r>
              <a:rPr lang="en-US" dirty="0" err="1"/>
              <a:t>RtlUserThreadStart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57C-A9D3-C9D8-6B98-CB13D99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6A6-BE09-4FC6-A219-887E4307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Cargo.toml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profile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dev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panic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'abort'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6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5006-4BA4-0AC6-397C-117DB36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C91-29F6-D084-28C8-6F8D51E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\main.rs:352:5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.\src\main.rs:352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.\src\main.rs:347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0xc0000409, STATUS_STACK_BUFFER_OVERRUN)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7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4801</Words>
  <Application>Microsoft Office PowerPoint</Application>
  <PresentationFormat>Widescreen</PresentationFormat>
  <Paragraphs>317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JetBrains Mono</vt:lpstr>
      <vt:lpstr>Open Sans</vt:lpstr>
      <vt:lpstr>Office Theme</vt:lpstr>
      <vt:lpstr>Advanced</vt:lpstr>
      <vt:lpstr>Error Handling</vt:lpstr>
      <vt:lpstr>panic!()</vt:lpstr>
      <vt:lpstr>Panic strategies</vt:lpstr>
      <vt:lpstr>Unwind</vt:lpstr>
      <vt:lpstr>Unwind</vt:lpstr>
      <vt:lpstr>RUST_BACKTRACE=full</vt:lpstr>
      <vt:lpstr>Abort</vt:lpstr>
      <vt:lpstr>Abort</vt:lpstr>
      <vt:lpstr>Panic Handler</vt:lpstr>
      <vt:lpstr>Catch Unwind</vt:lpstr>
      <vt:lpstr>Catch Unwind</vt:lpstr>
      <vt:lpstr>Result&lt;T,E&gt;</vt:lpstr>
      <vt:lpstr>Result&lt;(),…&gt;</vt:lpstr>
      <vt:lpstr>How to deal with Result</vt:lpstr>
      <vt:lpstr>Result propagation</vt:lpstr>
      <vt:lpstr>Winking Elvis operator ?;</vt:lpstr>
      <vt:lpstr>Winking Elvis operator ?;</vt:lpstr>
      <vt:lpstr>Winking Elvis operator ?;</vt:lpstr>
      <vt:lpstr>Type coercions and cast</vt:lpstr>
      <vt:lpstr>Cast</vt:lpstr>
      <vt:lpstr>From/Into traits</vt:lpstr>
      <vt:lpstr>From/Into use case</vt:lpstr>
      <vt:lpstr>Const</vt:lpstr>
      <vt:lpstr>Drop for constants</vt:lpstr>
      <vt:lpstr>Constants are always inlined</vt:lpstr>
      <vt:lpstr>Static</vt:lpstr>
      <vt:lpstr>Static mut</vt:lpstr>
      <vt:lpstr>Const functions</vt:lpstr>
      <vt:lpstr>String Interpolation</vt:lpstr>
      <vt:lpstr>Default Generic Type Parameters</vt:lpstr>
      <vt:lpstr>Default Generic Type Parameters</vt:lpstr>
      <vt:lpstr>trait Add&lt;Rhs=Self&gt;</vt:lpstr>
      <vt:lpstr>Associated type bound</vt:lpstr>
      <vt:lpstr>Associated type bound</vt:lpstr>
      <vt:lpstr>Closure is a generic</vt:lpstr>
      <vt:lpstr>move || {...}</vt:lpstr>
      <vt:lpstr>move || {...}</vt:lpstr>
      <vt:lpstr>Type aliases</vt:lpstr>
      <vt:lpstr>Tests</vt:lpstr>
      <vt:lpstr>Why should we need to test only public API?</vt:lpstr>
      <vt:lpstr>Unit Tests in Rust</vt:lpstr>
      <vt:lpstr>Check panic</vt:lpstr>
      <vt:lpstr>Result in tests</vt:lpstr>
      <vt:lpstr>Integration tests</vt:lpstr>
      <vt:lpstr>Integration tests for Console Apps</vt:lpstr>
      <vt:lpstr>How to test println!(“…")?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102</cp:revision>
  <dcterms:created xsi:type="dcterms:W3CDTF">2023-02-05T11:10:09Z</dcterms:created>
  <dcterms:modified xsi:type="dcterms:W3CDTF">2023-04-14T11:28:05Z</dcterms:modified>
</cp:coreProperties>
</file>