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1" r:id="rId3"/>
    <p:sldId id="339" r:id="rId4"/>
    <p:sldId id="340" r:id="rId5"/>
    <p:sldId id="315" r:id="rId6"/>
    <p:sldId id="297" r:id="rId7"/>
    <p:sldId id="316" r:id="rId8"/>
    <p:sldId id="317" r:id="rId9"/>
    <p:sldId id="318" r:id="rId10"/>
    <p:sldId id="319" r:id="rId11"/>
    <p:sldId id="320" r:id="rId12"/>
    <p:sldId id="321" r:id="rId13"/>
    <p:sldId id="322" r:id="rId14"/>
    <p:sldId id="323" r:id="rId15"/>
    <p:sldId id="306" r:id="rId16"/>
    <p:sldId id="307" r:id="rId17"/>
    <p:sldId id="308" r:id="rId18"/>
    <p:sldId id="309" r:id="rId19"/>
    <p:sldId id="312" r:id="rId20"/>
    <p:sldId id="314" r:id="rId21"/>
    <p:sldId id="327" r:id="rId22"/>
    <p:sldId id="328" r:id="rId23"/>
    <p:sldId id="329" r:id="rId24"/>
    <p:sldId id="330" r:id="rId25"/>
    <p:sldId id="331" r:id="rId26"/>
    <p:sldId id="310" r:id="rId27"/>
    <p:sldId id="311" r:id="rId28"/>
    <p:sldId id="313" r:id="rId29"/>
    <p:sldId id="334" r:id="rId30"/>
    <p:sldId id="325" r:id="rId31"/>
    <p:sldId id="332" r:id="rId32"/>
    <p:sldId id="333" r:id="rId33"/>
    <p:sldId id="335" r:id="rId34"/>
    <p:sldId id="337" r:id="rId35"/>
    <p:sldId id="338" r:id="rId36"/>
    <p:sldId id="258"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50FB1C-05BD-4CC9-9543-82B9E00A83A4}">
          <p14:sldIdLst>
            <p14:sldId id="256"/>
            <p14:sldId id="341"/>
            <p14:sldId id="339"/>
            <p14:sldId id="340"/>
          </p14:sldIdLst>
        </p14:section>
        <p14:section name="Channels/Mutx" id="{49D87AB3-CD85-4105-969C-A4D3A66B0DD4}">
          <p14:sldIdLst>
            <p14:sldId id="315"/>
            <p14:sldId id="297"/>
            <p14:sldId id="316"/>
            <p14:sldId id="317"/>
            <p14:sldId id="318"/>
            <p14:sldId id="319"/>
            <p14:sldId id="320"/>
            <p14:sldId id="321"/>
            <p14:sldId id="322"/>
            <p14:sldId id="323"/>
          </p14:sldIdLst>
        </p14:section>
        <p14:section name="Async" id="{30B67394-23C0-487B-96B2-8274E0AB6010}">
          <p14:sldIdLst>
            <p14:sldId id="306"/>
            <p14:sldId id="307"/>
            <p14:sldId id="308"/>
            <p14:sldId id="309"/>
            <p14:sldId id="312"/>
            <p14:sldId id="314"/>
            <p14:sldId id="327"/>
            <p14:sldId id="328"/>
            <p14:sldId id="329"/>
            <p14:sldId id="330"/>
            <p14:sldId id="331"/>
            <p14:sldId id="310"/>
            <p14:sldId id="311"/>
            <p14:sldId id="313"/>
            <p14:sldId id="334"/>
            <p14:sldId id="325"/>
            <p14:sldId id="332"/>
            <p14:sldId id="333"/>
            <p14:sldId id="335"/>
            <p14:sldId id="337"/>
            <p14:sldId id="338"/>
          </p14:sldIdLst>
        </p14:section>
        <p14:section name="Conclusion" id="{FAAC3CD8-4D89-4EEB-BC6E-FC3060975D43}">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97" d="100"/>
          <a:sy n="97" d="100"/>
        </p:scale>
        <p:origin x="101"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C8DFE-A271-437B-B98E-BA2E0455FE1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ru-RU"/>
        </a:p>
      </dgm:t>
    </dgm:pt>
    <dgm:pt modelId="{D99C955D-F05A-413A-84EB-8C364C2302C1}">
      <dgm:prSet phldrT="[Text]" custT="1"/>
      <dgm:spPr/>
      <dgm:t>
        <a:bodyPr/>
        <a:lstStyle/>
        <a:p>
          <a:r>
            <a:rPr lang="en-US" sz="1600" dirty="0" err="1"/>
            <a:t>background_task_async</a:t>
          </a:r>
          <a:endParaRPr lang="ru-RU" sz="1600" dirty="0"/>
        </a:p>
      </dgm:t>
    </dgm:pt>
    <dgm:pt modelId="{D7D271E9-F322-4F52-BA05-00CF149157A8}" type="parTrans" cxnId="{00590723-B9B5-47D9-B2ED-533CF511078F}">
      <dgm:prSet/>
      <dgm:spPr/>
      <dgm:t>
        <a:bodyPr/>
        <a:lstStyle/>
        <a:p>
          <a:endParaRPr lang="ru-RU"/>
        </a:p>
      </dgm:t>
    </dgm:pt>
    <dgm:pt modelId="{B0D27EED-1C01-4566-8E1C-18E9B9CD1993}" type="sibTrans" cxnId="{00590723-B9B5-47D9-B2ED-533CF511078F}">
      <dgm:prSet/>
      <dgm:spPr/>
      <dgm:t>
        <a:bodyPr/>
        <a:lstStyle/>
        <a:p>
          <a:endParaRPr lang="ru-RU"/>
        </a:p>
      </dgm:t>
    </dgm:pt>
    <dgm:pt modelId="{FF5A4A84-41BE-431A-AF50-DA83AC539F9D}">
      <dgm:prSet phldrT="[Text]" custT="1"/>
      <dgm:spPr/>
      <dgm:t>
        <a:bodyPr/>
        <a:lstStyle/>
        <a:p>
          <a:r>
            <a:rPr lang="en-US" sz="1600" dirty="0"/>
            <a:t>420</a:t>
          </a:r>
          <a:endParaRPr lang="ru-RU" sz="1600" dirty="0"/>
        </a:p>
      </dgm:t>
    </dgm:pt>
    <dgm:pt modelId="{06A708BE-48DC-4296-8E7F-FA7A6A84D529}" type="parTrans" cxnId="{36ED77E9-5847-4DAE-8986-BF0C1D9085A8}">
      <dgm:prSet/>
      <dgm:spPr/>
      <dgm:t>
        <a:bodyPr/>
        <a:lstStyle/>
        <a:p>
          <a:endParaRPr lang="ru-RU"/>
        </a:p>
      </dgm:t>
    </dgm:pt>
    <dgm:pt modelId="{0B605E47-8E2C-471C-AF76-63644B9F6D29}" type="sibTrans" cxnId="{36ED77E9-5847-4DAE-8986-BF0C1D9085A8}">
      <dgm:prSet/>
      <dgm:spPr/>
      <dgm:t>
        <a:bodyPr/>
        <a:lstStyle/>
        <a:p>
          <a:endParaRPr lang="ru-RU"/>
        </a:p>
      </dgm:t>
    </dgm:pt>
    <dgm:pt modelId="{D6A672EC-4518-4220-8152-8208E69E7AC4}">
      <dgm:prSet phldrT="[Text]" custT="1"/>
      <dgm:spPr/>
      <dgm:t>
        <a:bodyPr/>
        <a:lstStyle/>
        <a:p>
          <a:r>
            <a:rPr lang="en-US" sz="1600" dirty="0" err="1"/>
            <a:t>background_task_async</a:t>
          </a:r>
          <a:endParaRPr lang="ru-RU" sz="1600" dirty="0"/>
        </a:p>
      </dgm:t>
    </dgm:pt>
    <dgm:pt modelId="{3E2A5011-F692-436A-ACD2-CA3139B92EB7}" type="parTrans" cxnId="{59EE2714-D0CB-4BB7-8250-74AFACA3A17E}">
      <dgm:prSet/>
      <dgm:spPr/>
      <dgm:t>
        <a:bodyPr/>
        <a:lstStyle/>
        <a:p>
          <a:endParaRPr lang="ru-RU"/>
        </a:p>
      </dgm:t>
    </dgm:pt>
    <dgm:pt modelId="{3F910278-2811-4B52-9D00-2C96EC445E89}" type="sibTrans" cxnId="{59EE2714-D0CB-4BB7-8250-74AFACA3A17E}">
      <dgm:prSet/>
      <dgm:spPr/>
      <dgm:t>
        <a:bodyPr/>
        <a:lstStyle/>
        <a:p>
          <a:endParaRPr lang="ru-RU"/>
        </a:p>
      </dgm:t>
    </dgm:pt>
    <dgm:pt modelId="{14ACC5EA-6766-4BEE-898E-B681393EB23F}">
      <dgm:prSet phldrT="[Text]" custT="1"/>
      <dgm:spPr/>
      <dgm:t>
        <a:bodyPr/>
        <a:lstStyle/>
        <a:p>
          <a:r>
            <a:rPr lang="en-US" sz="1600" dirty="0"/>
            <a:t>17640</a:t>
          </a:r>
          <a:endParaRPr lang="ru-RU" sz="1600" dirty="0"/>
        </a:p>
      </dgm:t>
    </dgm:pt>
    <dgm:pt modelId="{FC8895EA-1C9D-4A1B-9A39-320512E74BEF}" type="parTrans" cxnId="{81670702-946F-4CD8-B8E9-1CD018EE5255}">
      <dgm:prSet/>
      <dgm:spPr/>
      <dgm:t>
        <a:bodyPr/>
        <a:lstStyle/>
        <a:p>
          <a:endParaRPr lang="ru-RU"/>
        </a:p>
      </dgm:t>
    </dgm:pt>
    <dgm:pt modelId="{23C7EC5E-083F-443C-9293-B6CD0F8373E2}" type="sibTrans" cxnId="{81670702-946F-4CD8-B8E9-1CD018EE5255}">
      <dgm:prSet/>
      <dgm:spPr/>
      <dgm:t>
        <a:bodyPr/>
        <a:lstStyle/>
        <a:p>
          <a:endParaRPr lang="ru-RU"/>
        </a:p>
      </dgm:t>
    </dgm:pt>
    <dgm:pt modelId="{9CCA2980-F08F-44F7-AF8C-D33DC3F39954}">
      <dgm:prSet phldrT="[Text]" custT="1"/>
      <dgm:spPr/>
      <dgm:t>
        <a:bodyPr/>
        <a:lstStyle/>
        <a:p>
          <a:r>
            <a:rPr lang="en-US" sz="1600" dirty="0" err="1"/>
            <a:t>background_task_async</a:t>
          </a:r>
          <a:endParaRPr lang="ru-RU" sz="1600" dirty="0"/>
        </a:p>
      </dgm:t>
    </dgm:pt>
    <dgm:pt modelId="{443287BD-31C1-45B6-B520-59A27FC917F8}" type="parTrans" cxnId="{DCE146D9-4668-4E78-8E36-3F26C33F0955}">
      <dgm:prSet/>
      <dgm:spPr/>
      <dgm:t>
        <a:bodyPr/>
        <a:lstStyle/>
        <a:p>
          <a:endParaRPr lang="ru-RU"/>
        </a:p>
      </dgm:t>
    </dgm:pt>
    <dgm:pt modelId="{FAA424C0-EA50-4DDA-B111-1B9075FF837B}" type="sibTrans" cxnId="{DCE146D9-4668-4E78-8E36-3F26C33F0955}">
      <dgm:prSet/>
      <dgm:spPr/>
      <dgm:t>
        <a:bodyPr/>
        <a:lstStyle/>
        <a:p>
          <a:endParaRPr lang="ru-RU"/>
        </a:p>
      </dgm:t>
    </dgm:pt>
    <dgm:pt modelId="{BB422DB8-1D72-4A17-BC7E-73179D1FAE69}">
      <dgm:prSet phldrT="[Text]" custT="1"/>
      <dgm:spPr/>
      <dgm:t>
        <a:bodyPr/>
        <a:lstStyle/>
        <a:p>
          <a:r>
            <a:rPr lang="en-US" sz="1600" dirty="0"/>
            <a:t>740880</a:t>
          </a:r>
          <a:endParaRPr lang="ru-RU" sz="1600" dirty="0"/>
        </a:p>
      </dgm:t>
    </dgm:pt>
    <dgm:pt modelId="{DDCF3C84-974B-4018-B4AD-CEB66E4E43E5}" type="parTrans" cxnId="{2495F0A8-C516-40DA-8DBE-F76343B82EEB}">
      <dgm:prSet/>
      <dgm:spPr/>
      <dgm:t>
        <a:bodyPr/>
        <a:lstStyle/>
        <a:p>
          <a:endParaRPr lang="ru-RU"/>
        </a:p>
      </dgm:t>
    </dgm:pt>
    <dgm:pt modelId="{83921C7F-103A-429A-B10D-E9BA6300C154}" type="sibTrans" cxnId="{2495F0A8-C516-40DA-8DBE-F76343B82EEB}">
      <dgm:prSet/>
      <dgm:spPr/>
      <dgm:t>
        <a:bodyPr/>
        <a:lstStyle/>
        <a:p>
          <a:endParaRPr lang="ru-RU"/>
        </a:p>
      </dgm:t>
    </dgm:pt>
    <dgm:pt modelId="{FD9A0AFD-0E50-458E-A2AC-933310376D3F}">
      <dgm:prSet phldrT="[Text]" custT="1"/>
      <dgm:spPr/>
      <dgm:t>
        <a:bodyPr/>
        <a:lstStyle/>
        <a:p>
          <a:r>
            <a:rPr lang="en-US" sz="1600" dirty="0" err="1"/>
            <a:t>background_task_async</a:t>
          </a:r>
          <a:endParaRPr lang="ru-RU" sz="1600" dirty="0"/>
        </a:p>
      </dgm:t>
    </dgm:pt>
    <dgm:pt modelId="{789CAA22-A431-4C1A-9355-3252DCD84375}" type="parTrans" cxnId="{82B3EE72-8387-445A-B637-17F7872FBCAB}">
      <dgm:prSet/>
      <dgm:spPr/>
      <dgm:t>
        <a:bodyPr/>
        <a:lstStyle/>
        <a:p>
          <a:endParaRPr lang="ru-RU"/>
        </a:p>
      </dgm:t>
    </dgm:pt>
    <dgm:pt modelId="{7D2D1923-8072-4D8A-9B6F-D4FD191FA6C8}" type="sibTrans" cxnId="{82B3EE72-8387-445A-B637-17F7872FBCAB}">
      <dgm:prSet/>
      <dgm:spPr/>
      <dgm:t>
        <a:bodyPr/>
        <a:lstStyle/>
        <a:p>
          <a:endParaRPr lang="ru-RU"/>
        </a:p>
      </dgm:t>
    </dgm:pt>
    <dgm:pt modelId="{790F1897-186A-45C7-A66E-25C01669230B}">
      <dgm:prSet phldrT="[Text]" custT="1"/>
      <dgm:spPr/>
      <dgm:t>
        <a:bodyPr/>
        <a:lstStyle/>
        <a:p>
          <a:r>
            <a:rPr lang="en-US" sz="1600" dirty="0"/>
            <a:t>31116960</a:t>
          </a:r>
          <a:endParaRPr lang="ru-RU" sz="1600" dirty="0"/>
        </a:p>
      </dgm:t>
    </dgm:pt>
    <dgm:pt modelId="{2133C6D1-D9EC-48EF-8F74-77EC2F49F08B}" type="parTrans" cxnId="{AAA038E6-E6C0-4088-B534-2D4D9F4D4915}">
      <dgm:prSet/>
      <dgm:spPr/>
      <dgm:t>
        <a:bodyPr/>
        <a:lstStyle/>
        <a:p>
          <a:endParaRPr lang="ru-RU"/>
        </a:p>
      </dgm:t>
    </dgm:pt>
    <dgm:pt modelId="{C2722CD3-2711-4D6F-9F91-9B72319AA066}" type="sibTrans" cxnId="{AAA038E6-E6C0-4088-B534-2D4D9F4D4915}">
      <dgm:prSet/>
      <dgm:spPr/>
      <dgm:t>
        <a:bodyPr/>
        <a:lstStyle/>
        <a:p>
          <a:endParaRPr lang="ru-RU"/>
        </a:p>
      </dgm:t>
    </dgm:pt>
    <dgm:pt modelId="{F9C160F7-9D7E-4CFA-990B-6C03BFA38419}" type="pres">
      <dgm:prSet presAssocID="{C38C8DFE-A271-437B-B98E-BA2E0455FE1E}" presName="rootnode" presStyleCnt="0">
        <dgm:presLayoutVars>
          <dgm:chMax/>
          <dgm:chPref/>
          <dgm:dir/>
          <dgm:animLvl val="lvl"/>
        </dgm:presLayoutVars>
      </dgm:prSet>
      <dgm:spPr/>
    </dgm:pt>
    <dgm:pt modelId="{1668D26A-BA67-417D-A951-9017FDFD18B2}" type="pres">
      <dgm:prSet presAssocID="{D99C955D-F05A-413A-84EB-8C364C2302C1}" presName="composite" presStyleCnt="0"/>
      <dgm:spPr/>
    </dgm:pt>
    <dgm:pt modelId="{2A159C7D-BFA3-4DC9-8975-6724157048AE}" type="pres">
      <dgm:prSet presAssocID="{D99C955D-F05A-413A-84EB-8C364C2302C1}" presName="bentUpArrow1" presStyleLbl="alignImgPlace1" presStyleIdx="0" presStyleCnt="3"/>
      <dgm:spPr/>
    </dgm:pt>
    <dgm:pt modelId="{2A261D9D-EB11-4109-8568-C42B23372195}" type="pres">
      <dgm:prSet presAssocID="{D99C955D-F05A-413A-84EB-8C364C2302C1}" presName="ParentText" presStyleLbl="node1" presStyleIdx="0" presStyleCnt="4">
        <dgm:presLayoutVars>
          <dgm:chMax val="1"/>
          <dgm:chPref val="1"/>
          <dgm:bulletEnabled val="1"/>
        </dgm:presLayoutVars>
      </dgm:prSet>
      <dgm:spPr/>
    </dgm:pt>
    <dgm:pt modelId="{7165501B-0FC9-415C-BC41-45520BFE2FC9}" type="pres">
      <dgm:prSet presAssocID="{D99C955D-F05A-413A-84EB-8C364C2302C1}" presName="ChildText" presStyleLbl="revTx" presStyleIdx="0" presStyleCnt="4">
        <dgm:presLayoutVars>
          <dgm:chMax val="0"/>
          <dgm:chPref val="0"/>
          <dgm:bulletEnabled val="1"/>
        </dgm:presLayoutVars>
      </dgm:prSet>
      <dgm:spPr/>
    </dgm:pt>
    <dgm:pt modelId="{B49C63D8-9DC2-4E47-A637-A011DB06BEA6}" type="pres">
      <dgm:prSet presAssocID="{B0D27EED-1C01-4566-8E1C-18E9B9CD1993}" presName="sibTrans" presStyleCnt="0"/>
      <dgm:spPr/>
    </dgm:pt>
    <dgm:pt modelId="{6A3170F8-2CF8-422C-B199-96A115E42DFF}" type="pres">
      <dgm:prSet presAssocID="{D6A672EC-4518-4220-8152-8208E69E7AC4}" presName="composite" presStyleCnt="0"/>
      <dgm:spPr/>
    </dgm:pt>
    <dgm:pt modelId="{5751F223-C40C-4FDC-8FE5-96204FBCA3F7}" type="pres">
      <dgm:prSet presAssocID="{D6A672EC-4518-4220-8152-8208E69E7AC4}" presName="bentUpArrow1" presStyleLbl="alignImgPlace1" presStyleIdx="1" presStyleCnt="3"/>
      <dgm:spPr/>
    </dgm:pt>
    <dgm:pt modelId="{84B2DC16-7EBD-4AB2-A4E5-7A79A9875488}" type="pres">
      <dgm:prSet presAssocID="{D6A672EC-4518-4220-8152-8208E69E7AC4}" presName="ParentText" presStyleLbl="node1" presStyleIdx="1" presStyleCnt="4">
        <dgm:presLayoutVars>
          <dgm:chMax val="1"/>
          <dgm:chPref val="1"/>
          <dgm:bulletEnabled val="1"/>
        </dgm:presLayoutVars>
      </dgm:prSet>
      <dgm:spPr/>
    </dgm:pt>
    <dgm:pt modelId="{37257B21-906E-406A-AA19-74E3D7537CB8}" type="pres">
      <dgm:prSet presAssocID="{D6A672EC-4518-4220-8152-8208E69E7AC4}" presName="ChildText" presStyleLbl="revTx" presStyleIdx="1" presStyleCnt="4">
        <dgm:presLayoutVars>
          <dgm:chMax val="0"/>
          <dgm:chPref val="0"/>
          <dgm:bulletEnabled val="1"/>
        </dgm:presLayoutVars>
      </dgm:prSet>
      <dgm:spPr/>
    </dgm:pt>
    <dgm:pt modelId="{E4ECBC2F-469C-4088-BEFD-A59C5CCEF057}" type="pres">
      <dgm:prSet presAssocID="{3F910278-2811-4B52-9D00-2C96EC445E89}" presName="sibTrans" presStyleCnt="0"/>
      <dgm:spPr/>
    </dgm:pt>
    <dgm:pt modelId="{97525110-FF5E-42F3-857C-9F6DF706A618}" type="pres">
      <dgm:prSet presAssocID="{9CCA2980-F08F-44F7-AF8C-D33DC3F39954}" presName="composite" presStyleCnt="0"/>
      <dgm:spPr/>
    </dgm:pt>
    <dgm:pt modelId="{2FC295A0-B70A-4229-A04C-120BB03B2EFA}" type="pres">
      <dgm:prSet presAssocID="{9CCA2980-F08F-44F7-AF8C-D33DC3F39954}" presName="bentUpArrow1" presStyleLbl="alignImgPlace1" presStyleIdx="2" presStyleCnt="3"/>
      <dgm:spPr/>
    </dgm:pt>
    <dgm:pt modelId="{F9E0384B-7D15-4C7B-8F72-59F6431D5B77}" type="pres">
      <dgm:prSet presAssocID="{9CCA2980-F08F-44F7-AF8C-D33DC3F39954}" presName="ParentText" presStyleLbl="node1" presStyleIdx="2" presStyleCnt="4">
        <dgm:presLayoutVars>
          <dgm:chMax val="1"/>
          <dgm:chPref val="1"/>
          <dgm:bulletEnabled val="1"/>
        </dgm:presLayoutVars>
      </dgm:prSet>
      <dgm:spPr/>
    </dgm:pt>
    <dgm:pt modelId="{85B3BC21-4AB8-4C22-87AD-4606B52E39C7}" type="pres">
      <dgm:prSet presAssocID="{9CCA2980-F08F-44F7-AF8C-D33DC3F39954}" presName="ChildText" presStyleLbl="revTx" presStyleIdx="2" presStyleCnt="4">
        <dgm:presLayoutVars>
          <dgm:chMax val="0"/>
          <dgm:chPref val="0"/>
          <dgm:bulletEnabled val="1"/>
        </dgm:presLayoutVars>
      </dgm:prSet>
      <dgm:spPr/>
    </dgm:pt>
    <dgm:pt modelId="{47F7DF75-C3BE-4C2F-8BB6-BBAFA2DB8BFB}" type="pres">
      <dgm:prSet presAssocID="{FAA424C0-EA50-4DDA-B111-1B9075FF837B}" presName="sibTrans" presStyleCnt="0"/>
      <dgm:spPr/>
    </dgm:pt>
    <dgm:pt modelId="{3F84DEC0-B848-4C52-AD6F-66CA43B75175}" type="pres">
      <dgm:prSet presAssocID="{FD9A0AFD-0E50-458E-A2AC-933310376D3F}" presName="composite" presStyleCnt="0"/>
      <dgm:spPr/>
    </dgm:pt>
    <dgm:pt modelId="{E7E8FDCA-77DC-4F7E-911E-F1DD43148249}" type="pres">
      <dgm:prSet presAssocID="{FD9A0AFD-0E50-458E-A2AC-933310376D3F}" presName="ParentText" presStyleLbl="node1" presStyleIdx="3" presStyleCnt="4">
        <dgm:presLayoutVars>
          <dgm:chMax val="1"/>
          <dgm:chPref val="1"/>
          <dgm:bulletEnabled val="1"/>
        </dgm:presLayoutVars>
      </dgm:prSet>
      <dgm:spPr/>
    </dgm:pt>
    <dgm:pt modelId="{5684B2AD-461B-4476-8146-2E2BEBEB8835}" type="pres">
      <dgm:prSet presAssocID="{FD9A0AFD-0E50-458E-A2AC-933310376D3F}" presName="FinalChildText" presStyleLbl="revTx" presStyleIdx="3" presStyleCnt="4">
        <dgm:presLayoutVars>
          <dgm:chMax val="0"/>
          <dgm:chPref val="0"/>
          <dgm:bulletEnabled val="1"/>
        </dgm:presLayoutVars>
      </dgm:prSet>
      <dgm:spPr/>
    </dgm:pt>
  </dgm:ptLst>
  <dgm:cxnLst>
    <dgm:cxn modelId="{81670702-946F-4CD8-B8E9-1CD018EE5255}" srcId="{D6A672EC-4518-4220-8152-8208E69E7AC4}" destId="{14ACC5EA-6766-4BEE-898E-B681393EB23F}" srcOrd="0" destOrd="0" parTransId="{FC8895EA-1C9D-4A1B-9A39-320512E74BEF}" sibTransId="{23C7EC5E-083F-443C-9293-B6CD0F8373E2}"/>
    <dgm:cxn modelId="{59EE2714-D0CB-4BB7-8250-74AFACA3A17E}" srcId="{C38C8DFE-A271-437B-B98E-BA2E0455FE1E}" destId="{D6A672EC-4518-4220-8152-8208E69E7AC4}" srcOrd="1" destOrd="0" parTransId="{3E2A5011-F692-436A-ACD2-CA3139B92EB7}" sibTransId="{3F910278-2811-4B52-9D00-2C96EC445E89}"/>
    <dgm:cxn modelId="{F4C9F014-37A2-4EF6-A7A1-402F220C87B4}" type="presOf" srcId="{C38C8DFE-A271-437B-B98E-BA2E0455FE1E}" destId="{F9C160F7-9D7E-4CFA-990B-6C03BFA38419}" srcOrd="0" destOrd="0" presId="urn:microsoft.com/office/officeart/2005/8/layout/StepDownProcess"/>
    <dgm:cxn modelId="{00590723-B9B5-47D9-B2ED-533CF511078F}" srcId="{C38C8DFE-A271-437B-B98E-BA2E0455FE1E}" destId="{D99C955D-F05A-413A-84EB-8C364C2302C1}" srcOrd="0" destOrd="0" parTransId="{D7D271E9-F322-4F52-BA05-00CF149157A8}" sibTransId="{B0D27EED-1C01-4566-8E1C-18E9B9CD1993}"/>
    <dgm:cxn modelId="{05B52B2D-98FA-4765-A02A-E556C3A4E9B5}" type="presOf" srcId="{FD9A0AFD-0E50-458E-A2AC-933310376D3F}" destId="{E7E8FDCA-77DC-4F7E-911E-F1DD43148249}" srcOrd="0" destOrd="0" presId="urn:microsoft.com/office/officeart/2005/8/layout/StepDownProcess"/>
    <dgm:cxn modelId="{CD398A5E-BA0F-464C-B2E5-98310CD5E2F0}" type="presOf" srcId="{BB422DB8-1D72-4A17-BC7E-73179D1FAE69}" destId="{85B3BC21-4AB8-4C22-87AD-4606B52E39C7}" srcOrd="0" destOrd="0" presId="urn:microsoft.com/office/officeart/2005/8/layout/StepDownProcess"/>
    <dgm:cxn modelId="{3F66C644-407A-4A55-8EBD-7A6DC58ED224}" type="presOf" srcId="{FF5A4A84-41BE-431A-AF50-DA83AC539F9D}" destId="{7165501B-0FC9-415C-BC41-45520BFE2FC9}" srcOrd="0" destOrd="0" presId="urn:microsoft.com/office/officeart/2005/8/layout/StepDownProcess"/>
    <dgm:cxn modelId="{3D5C7E68-E49B-493B-8C2A-0FB72E7D15F5}" type="presOf" srcId="{D6A672EC-4518-4220-8152-8208E69E7AC4}" destId="{84B2DC16-7EBD-4AB2-A4E5-7A79A9875488}" srcOrd="0" destOrd="0" presId="urn:microsoft.com/office/officeart/2005/8/layout/StepDownProcess"/>
    <dgm:cxn modelId="{0BCBE569-350A-4A07-AE87-28722211D909}" type="presOf" srcId="{9CCA2980-F08F-44F7-AF8C-D33DC3F39954}" destId="{F9E0384B-7D15-4C7B-8F72-59F6431D5B77}" srcOrd="0" destOrd="0" presId="urn:microsoft.com/office/officeart/2005/8/layout/StepDownProcess"/>
    <dgm:cxn modelId="{82B3EE72-8387-445A-B637-17F7872FBCAB}" srcId="{C38C8DFE-A271-437B-B98E-BA2E0455FE1E}" destId="{FD9A0AFD-0E50-458E-A2AC-933310376D3F}" srcOrd="3" destOrd="0" parTransId="{789CAA22-A431-4C1A-9355-3252DCD84375}" sibTransId="{7D2D1923-8072-4D8A-9B6F-D4FD191FA6C8}"/>
    <dgm:cxn modelId="{3711998D-630A-4E67-8AB4-331761756D48}" type="presOf" srcId="{14ACC5EA-6766-4BEE-898E-B681393EB23F}" destId="{37257B21-906E-406A-AA19-74E3D7537CB8}" srcOrd="0" destOrd="0" presId="urn:microsoft.com/office/officeart/2005/8/layout/StepDownProcess"/>
    <dgm:cxn modelId="{2495F0A8-C516-40DA-8DBE-F76343B82EEB}" srcId="{9CCA2980-F08F-44F7-AF8C-D33DC3F39954}" destId="{BB422DB8-1D72-4A17-BC7E-73179D1FAE69}" srcOrd="0" destOrd="0" parTransId="{DDCF3C84-974B-4018-B4AD-CEB66E4E43E5}" sibTransId="{83921C7F-103A-429A-B10D-E9BA6300C154}"/>
    <dgm:cxn modelId="{DCE146D9-4668-4E78-8E36-3F26C33F0955}" srcId="{C38C8DFE-A271-437B-B98E-BA2E0455FE1E}" destId="{9CCA2980-F08F-44F7-AF8C-D33DC3F39954}" srcOrd="2" destOrd="0" parTransId="{443287BD-31C1-45B6-B520-59A27FC917F8}" sibTransId="{FAA424C0-EA50-4DDA-B111-1B9075FF837B}"/>
    <dgm:cxn modelId="{AAA038E6-E6C0-4088-B534-2D4D9F4D4915}" srcId="{FD9A0AFD-0E50-458E-A2AC-933310376D3F}" destId="{790F1897-186A-45C7-A66E-25C01669230B}" srcOrd="0" destOrd="0" parTransId="{2133C6D1-D9EC-48EF-8F74-77EC2F49F08B}" sibTransId="{C2722CD3-2711-4D6F-9F91-9B72319AA066}"/>
    <dgm:cxn modelId="{36ED77E9-5847-4DAE-8986-BF0C1D9085A8}" srcId="{D99C955D-F05A-413A-84EB-8C364C2302C1}" destId="{FF5A4A84-41BE-431A-AF50-DA83AC539F9D}" srcOrd="0" destOrd="0" parTransId="{06A708BE-48DC-4296-8E7F-FA7A6A84D529}" sibTransId="{0B605E47-8E2C-471C-AF76-63644B9F6D29}"/>
    <dgm:cxn modelId="{5B8D96F4-3E22-4036-A2B7-733B4970F6B3}" type="presOf" srcId="{790F1897-186A-45C7-A66E-25C01669230B}" destId="{5684B2AD-461B-4476-8146-2E2BEBEB8835}" srcOrd="0" destOrd="0" presId="urn:microsoft.com/office/officeart/2005/8/layout/StepDownProcess"/>
    <dgm:cxn modelId="{B38F41FD-2B45-4285-B0F8-B57AC0F7191D}" type="presOf" srcId="{D99C955D-F05A-413A-84EB-8C364C2302C1}" destId="{2A261D9D-EB11-4109-8568-C42B23372195}" srcOrd="0" destOrd="0" presId="urn:microsoft.com/office/officeart/2005/8/layout/StepDownProcess"/>
    <dgm:cxn modelId="{54B3BA81-667C-42E6-BF3B-8FD445DA9AF6}" type="presParOf" srcId="{F9C160F7-9D7E-4CFA-990B-6C03BFA38419}" destId="{1668D26A-BA67-417D-A951-9017FDFD18B2}" srcOrd="0" destOrd="0" presId="urn:microsoft.com/office/officeart/2005/8/layout/StepDownProcess"/>
    <dgm:cxn modelId="{C3D021EA-30BE-4A37-9AA7-8987FA4AFD2C}" type="presParOf" srcId="{1668D26A-BA67-417D-A951-9017FDFD18B2}" destId="{2A159C7D-BFA3-4DC9-8975-6724157048AE}" srcOrd="0" destOrd="0" presId="urn:microsoft.com/office/officeart/2005/8/layout/StepDownProcess"/>
    <dgm:cxn modelId="{B999BAB4-98DA-44BE-9D03-F202827687FA}" type="presParOf" srcId="{1668D26A-BA67-417D-A951-9017FDFD18B2}" destId="{2A261D9D-EB11-4109-8568-C42B23372195}" srcOrd="1" destOrd="0" presId="urn:microsoft.com/office/officeart/2005/8/layout/StepDownProcess"/>
    <dgm:cxn modelId="{72CDC60D-4972-4D6A-BF40-18B20F7C1594}" type="presParOf" srcId="{1668D26A-BA67-417D-A951-9017FDFD18B2}" destId="{7165501B-0FC9-415C-BC41-45520BFE2FC9}" srcOrd="2" destOrd="0" presId="urn:microsoft.com/office/officeart/2005/8/layout/StepDownProcess"/>
    <dgm:cxn modelId="{BB90A44D-71B5-4FD3-A81D-D4E7CF3614A3}" type="presParOf" srcId="{F9C160F7-9D7E-4CFA-990B-6C03BFA38419}" destId="{B49C63D8-9DC2-4E47-A637-A011DB06BEA6}" srcOrd="1" destOrd="0" presId="urn:microsoft.com/office/officeart/2005/8/layout/StepDownProcess"/>
    <dgm:cxn modelId="{891EF0C5-FAA8-4BD6-A68E-22929A02B1C5}" type="presParOf" srcId="{F9C160F7-9D7E-4CFA-990B-6C03BFA38419}" destId="{6A3170F8-2CF8-422C-B199-96A115E42DFF}" srcOrd="2" destOrd="0" presId="urn:microsoft.com/office/officeart/2005/8/layout/StepDownProcess"/>
    <dgm:cxn modelId="{2EB50F12-2BDD-41BF-A1B5-07DAF3D27399}" type="presParOf" srcId="{6A3170F8-2CF8-422C-B199-96A115E42DFF}" destId="{5751F223-C40C-4FDC-8FE5-96204FBCA3F7}" srcOrd="0" destOrd="0" presId="urn:microsoft.com/office/officeart/2005/8/layout/StepDownProcess"/>
    <dgm:cxn modelId="{15DC456A-5511-4835-A379-46C62EA70474}" type="presParOf" srcId="{6A3170F8-2CF8-422C-B199-96A115E42DFF}" destId="{84B2DC16-7EBD-4AB2-A4E5-7A79A9875488}" srcOrd="1" destOrd="0" presId="urn:microsoft.com/office/officeart/2005/8/layout/StepDownProcess"/>
    <dgm:cxn modelId="{CC7702C0-169A-48E1-AB5A-90EBD5A8C155}" type="presParOf" srcId="{6A3170F8-2CF8-422C-B199-96A115E42DFF}" destId="{37257B21-906E-406A-AA19-74E3D7537CB8}" srcOrd="2" destOrd="0" presId="urn:microsoft.com/office/officeart/2005/8/layout/StepDownProcess"/>
    <dgm:cxn modelId="{DA59636C-B78A-4ADB-86BA-63FD76338696}" type="presParOf" srcId="{F9C160F7-9D7E-4CFA-990B-6C03BFA38419}" destId="{E4ECBC2F-469C-4088-BEFD-A59C5CCEF057}" srcOrd="3" destOrd="0" presId="urn:microsoft.com/office/officeart/2005/8/layout/StepDownProcess"/>
    <dgm:cxn modelId="{A58574CA-A3DC-49C0-B6CC-0369FB70AA8C}" type="presParOf" srcId="{F9C160F7-9D7E-4CFA-990B-6C03BFA38419}" destId="{97525110-FF5E-42F3-857C-9F6DF706A618}" srcOrd="4" destOrd="0" presId="urn:microsoft.com/office/officeart/2005/8/layout/StepDownProcess"/>
    <dgm:cxn modelId="{E18F7ECF-CD12-42EB-9F3B-2245F7C93E18}" type="presParOf" srcId="{97525110-FF5E-42F3-857C-9F6DF706A618}" destId="{2FC295A0-B70A-4229-A04C-120BB03B2EFA}" srcOrd="0" destOrd="0" presId="urn:microsoft.com/office/officeart/2005/8/layout/StepDownProcess"/>
    <dgm:cxn modelId="{9CB34BB8-9CE4-464F-AC37-25B56A61E910}" type="presParOf" srcId="{97525110-FF5E-42F3-857C-9F6DF706A618}" destId="{F9E0384B-7D15-4C7B-8F72-59F6431D5B77}" srcOrd="1" destOrd="0" presId="urn:microsoft.com/office/officeart/2005/8/layout/StepDownProcess"/>
    <dgm:cxn modelId="{C41D9ECA-AEF6-4BFD-940F-29C810453638}" type="presParOf" srcId="{97525110-FF5E-42F3-857C-9F6DF706A618}" destId="{85B3BC21-4AB8-4C22-87AD-4606B52E39C7}" srcOrd="2" destOrd="0" presId="urn:microsoft.com/office/officeart/2005/8/layout/StepDownProcess"/>
    <dgm:cxn modelId="{AE16AB07-56A4-4106-BFFE-E4014F30F576}" type="presParOf" srcId="{F9C160F7-9D7E-4CFA-990B-6C03BFA38419}" destId="{47F7DF75-C3BE-4C2F-8BB6-BBAFA2DB8BFB}" srcOrd="5" destOrd="0" presId="urn:microsoft.com/office/officeart/2005/8/layout/StepDownProcess"/>
    <dgm:cxn modelId="{FE32AD40-F201-462E-8A2E-5C40C4D972C1}" type="presParOf" srcId="{F9C160F7-9D7E-4CFA-990B-6C03BFA38419}" destId="{3F84DEC0-B848-4C52-AD6F-66CA43B75175}" srcOrd="6" destOrd="0" presId="urn:microsoft.com/office/officeart/2005/8/layout/StepDownProcess"/>
    <dgm:cxn modelId="{BF6BB013-DB2C-4CAC-B5A1-ECF9F9581A0F}" type="presParOf" srcId="{3F84DEC0-B848-4C52-AD6F-66CA43B75175}" destId="{E7E8FDCA-77DC-4F7E-911E-F1DD43148249}" srcOrd="0" destOrd="0" presId="urn:microsoft.com/office/officeart/2005/8/layout/StepDownProcess"/>
    <dgm:cxn modelId="{82A6FBD4-74ED-4194-81BC-A2743CD3A1B3}" type="presParOf" srcId="{3F84DEC0-B848-4C52-AD6F-66CA43B75175}" destId="{5684B2AD-461B-4476-8146-2E2BEBEB883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59C7D-BFA3-4DC9-8975-6724157048AE}">
      <dsp:nvSpPr>
        <dsp:cNvPr id="0" name=""/>
        <dsp:cNvSpPr/>
      </dsp:nvSpPr>
      <dsp:spPr>
        <a:xfrm rot="5400000">
          <a:off x="196024" y="1106050"/>
          <a:ext cx="729550" cy="83056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261D9D-EB11-4109-8568-C42B23372195}">
      <dsp:nvSpPr>
        <dsp:cNvPr id="0" name=""/>
        <dsp:cNvSpPr/>
      </dsp:nvSpPr>
      <dsp:spPr>
        <a:xfrm>
          <a:off x="2738" y="297328"/>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44710" y="339300"/>
        <a:ext cx="1144190" cy="775710"/>
      </dsp:txXfrm>
    </dsp:sp>
    <dsp:sp modelId="{7165501B-0FC9-415C-BC41-45520BFE2FC9}">
      <dsp:nvSpPr>
        <dsp:cNvPr id="0" name=""/>
        <dsp:cNvSpPr/>
      </dsp:nvSpPr>
      <dsp:spPr>
        <a:xfrm>
          <a:off x="1230872" y="379316"/>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420</a:t>
          </a:r>
          <a:endParaRPr lang="ru-RU" sz="1600" kern="1200" dirty="0"/>
        </a:p>
      </dsp:txBody>
      <dsp:txXfrm>
        <a:off x="1230872" y="379316"/>
        <a:ext cx="893227" cy="694810"/>
      </dsp:txXfrm>
    </dsp:sp>
    <dsp:sp modelId="{5751F223-C40C-4FDC-8FE5-96204FBCA3F7}">
      <dsp:nvSpPr>
        <dsp:cNvPr id="0" name=""/>
        <dsp:cNvSpPr/>
      </dsp:nvSpPr>
      <dsp:spPr>
        <a:xfrm rot="5400000">
          <a:off x="1214278" y="2071726"/>
          <a:ext cx="729550" cy="83056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B2DC16-7EBD-4AB2-A4E5-7A79A9875488}">
      <dsp:nvSpPr>
        <dsp:cNvPr id="0" name=""/>
        <dsp:cNvSpPr/>
      </dsp:nvSpPr>
      <dsp:spPr>
        <a:xfrm>
          <a:off x="1020991" y="1263004"/>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1062963" y="1304976"/>
        <a:ext cx="1144190" cy="775710"/>
      </dsp:txXfrm>
    </dsp:sp>
    <dsp:sp modelId="{37257B21-906E-406A-AA19-74E3D7537CB8}">
      <dsp:nvSpPr>
        <dsp:cNvPr id="0" name=""/>
        <dsp:cNvSpPr/>
      </dsp:nvSpPr>
      <dsp:spPr>
        <a:xfrm>
          <a:off x="2249126" y="1344991"/>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17640</a:t>
          </a:r>
          <a:endParaRPr lang="ru-RU" sz="1600" kern="1200" dirty="0"/>
        </a:p>
      </dsp:txBody>
      <dsp:txXfrm>
        <a:off x="2249126" y="1344991"/>
        <a:ext cx="893227" cy="694810"/>
      </dsp:txXfrm>
    </dsp:sp>
    <dsp:sp modelId="{2FC295A0-B70A-4229-A04C-120BB03B2EFA}">
      <dsp:nvSpPr>
        <dsp:cNvPr id="0" name=""/>
        <dsp:cNvSpPr/>
      </dsp:nvSpPr>
      <dsp:spPr>
        <a:xfrm rot="5400000">
          <a:off x="2232532" y="3037401"/>
          <a:ext cx="729550" cy="83056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E0384B-7D15-4C7B-8F72-59F6431D5B77}">
      <dsp:nvSpPr>
        <dsp:cNvPr id="0" name=""/>
        <dsp:cNvSpPr/>
      </dsp:nvSpPr>
      <dsp:spPr>
        <a:xfrm>
          <a:off x="2039245" y="2228679"/>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2081217" y="2270651"/>
        <a:ext cx="1144190" cy="775710"/>
      </dsp:txXfrm>
    </dsp:sp>
    <dsp:sp modelId="{85B3BC21-4AB8-4C22-87AD-4606B52E39C7}">
      <dsp:nvSpPr>
        <dsp:cNvPr id="0" name=""/>
        <dsp:cNvSpPr/>
      </dsp:nvSpPr>
      <dsp:spPr>
        <a:xfrm>
          <a:off x="3267380" y="2310667"/>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740880</a:t>
          </a:r>
          <a:endParaRPr lang="ru-RU" sz="1600" kern="1200" dirty="0"/>
        </a:p>
      </dsp:txBody>
      <dsp:txXfrm>
        <a:off x="3267380" y="2310667"/>
        <a:ext cx="893227" cy="694810"/>
      </dsp:txXfrm>
    </dsp:sp>
    <dsp:sp modelId="{E7E8FDCA-77DC-4F7E-911E-F1DD43148249}">
      <dsp:nvSpPr>
        <dsp:cNvPr id="0" name=""/>
        <dsp:cNvSpPr/>
      </dsp:nvSpPr>
      <dsp:spPr>
        <a:xfrm>
          <a:off x="3057499" y="3194354"/>
          <a:ext cx="1228134" cy="85965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background_task_async</a:t>
          </a:r>
          <a:endParaRPr lang="ru-RU" sz="1600" kern="1200" dirty="0"/>
        </a:p>
      </dsp:txBody>
      <dsp:txXfrm>
        <a:off x="3099471" y="3236326"/>
        <a:ext cx="1144190" cy="775710"/>
      </dsp:txXfrm>
    </dsp:sp>
    <dsp:sp modelId="{5684B2AD-461B-4476-8146-2E2BEBEB8835}">
      <dsp:nvSpPr>
        <dsp:cNvPr id="0" name=""/>
        <dsp:cNvSpPr/>
      </dsp:nvSpPr>
      <dsp:spPr>
        <a:xfrm>
          <a:off x="4285634" y="3276342"/>
          <a:ext cx="893227" cy="69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31116960</a:t>
          </a:r>
          <a:endParaRPr lang="ru-RU" sz="1600" kern="1200" dirty="0"/>
        </a:p>
      </dsp:txBody>
      <dsp:txXfrm>
        <a:off x="4285634" y="3276342"/>
        <a:ext cx="893227" cy="69481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2:54.126"/>
    </inkml:context>
    <inkml:brush xml:id="br0">
      <inkml:brushProperty name="width" value="0.05" units="cm"/>
      <inkml:brushProperty name="height" value="0.05" units="cm"/>
    </inkml:brush>
  </inkml:definitions>
  <inkml:trace contextRef="#ctx0" brushRef="#br0">0 1 24575,'487'-1'-1015,"557"2"-2233,114 65 113,-454-4 3135,16-18 0,-456-36 0,616 11-3246,-594-9 3246,477 14-1333,-24 6 1333,6-15 0,-487-14 0,286 4 0,1380 15-860,-1662-19 860,2183-3-652,-2262 2 525,1338-4 490,1059-4 81,-2187 8-363,245 18 954,-533-11-532,336 8 9829,-387-19-9887,89-17 1,50-24-468,28-6 11,267-13 11,-282 41 0,414-10-903,-248 21 903,-127 2 0,35-9-1215,-240 15-4858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8.168"/>
    </inkml:context>
    <inkml:brush xml:id="br0">
      <inkml:brushProperty name="width" value="0.05" units="cm"/>
      <inkml:brushProperty name="height" value="0.05" units="cm"/>
    </inkml:brush>
  </inkml:definitions>
  <inkml:trace contextRef="#ctx0" brushRef="#br0">2 71 24575,'-1'21'0,"1"17"0,0-34 0,0-1 0,0 0 0,1 0 0,0 0 0,0-1 0,-1 1 0,2 0 0,-1 0 0,2 4 0,-2-6 0,0 0 0,0 0 0,0 0 0,1 1 0,-1-1 0,0 0 0,1-1 0,-1 1 0,0 0 0,1 0 0,-1 0 0,1-1 0,0 1 0,-1-1 0,1 0 0,2 1 0,3 0 0,1 0 0,10-1 0,-11 0 0,1 0 0,0-1 0,1 0 0,-1 0 0,0-1 0,1 0 0,-1 0 0,0-1 0,0 0 0,-1 0 0,1-1 0,11-7 0,-16 8 0,1 1 0,-1 0 0,0-1 0,0 0 0,-1 0 0,1 1 0,-1-2 0,1 1 0,-1 0 0,0 0 0,0-1 0,0 1 0,-1-1 0,1 0 0,-1 0 0,0 1 0,0-1 0,0 0 0,0 0 0,-1 0 0,1 0 0,-1 0 0,0 0 0,-1 0 0,1 0 0,-2-6 0,2 8 5,-1-1-1,0 1 0,0 0 1,0 0-1,0-1 0,0 1 1,0 0-1,0 0 0,-1 0 1,1 0-1,-1 1 0,0-1 1,1 0-1,-1 0 0,0 1 1,0 0-1,0-1 0,0 1 1,0 0-1,0 0 0,0 0 1,0 0-1,-1 0 0,-3-1 1,-4 1-233,0-1 0,1 1 0,-1 1 0,-16 0 0,20 0-106,-13 1-6492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9.176"/>
    </inkml:context>
    <inkml:brush xml:id="br0">
      <inkml:brushProperty name="width" value="0.05" units="cm"/>
      <inkml:brushProperty name="height" value="0.05" units="cm"/>
    </inkml:brush>
  </inkml:definitions>
  <inkml:trace contextRef="#ctx0" brushRef="#br0">29 97 24575,'-1'6'0,"0"-1"0,0 0 0,0 0 0,-1 0 0,0 0 0,-4 7 0,4-6 0,-1 0 0,1 0 0,0 0 0,0 0 0,-1 8 0,3-12 0,-1-1 0,1 1 0,0-1 0,1 1 0,-1-1 0,0 1 0,0-1 0,1 0 0,-1 1 0,1-1 0,-1 1 0,1-1 0,-1 0 0,1 1 0,0-1 0,0 0 0,0 0 0,-1 0 0,1 1 0,1-1 0,-1 0 0,0 0 0,0-1 0,0 1 0,0 0 0,1 0 0,1 0 0,2 2 0,1-1 0,0 0 0,0 0 0,0 0 0,0-1 0,0 0 0,9 0 0,47 0 0,-46-2 0,5 1 0,-9 0 0,1 0 0,-1-1 0,17-3 0,-26 4 0,0-1 0,0 0 0,1 0 0,-1-1 0,0 1 0,0-1 0,0 1 0,0-1 0,0 0 0,-1 0 0,1 0 0,-1-1 0,1 1 0,-1-1 0,0 1 0,4-6 0,-3 2 0,0-1 0,0 0 0,-1 0 0,0 0 0,0 0 0,0 0 0,-1 0 0,0 0 0,-1 0 0,0-1 0,0 1 0,0 0 0,-1 0 0,0-1 0,0 1 0,-1 0 0,0 0 0,0 0 0,-6-10 0,6 14 0,0 0 0,0 0 0,0 0 0,0 1 0,-1-1 0,1 1 0,-1 0 0,0 0 0,1 0 0,-1 0 0,0 0 0,0 1 0,-1-1 0,1 1 0,0 0 0,0 0 0,-1 0 0,-2-1 0,-7 1 0,0-1 0,0 2 0,-19 0 0,22 1 0,5-1-151,-1 0-1,0 1 0,0 0 0,1 0 1,-1 0-1,0 1 0,1 0 1,-6 2-1,-1 3-6674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1.514"/>
    </inkml:context>
    <inkml:brush xml:id="br0">
      <inkml:brushProperty name="width" value="0.05" units="cm"/>
      <inkml:brushProperty name="height" value="0.05" units="cm"/>
    </inkml:brush>
  </inkml:definitions>
  <inkml:trace contextRef="#ctx0" brushRef="#br0">983 585 24575,'-770'0'0,"764"0"0,-1-1 0,1 0 0,-1 0 0,1 0 0,-1-1 0,1 0 0,0 0 0,0-1 0,0 0 0,-11-6 0,0-4 0,0 1 0,-15-17 0,28 26 0,1 0 0,0 0 0,0 0 0,0 0 0,0-1 0,1 0 0,-1 1 0,1-1 0,0 0 0,0 0 0,0 0 0,1 0 0,0-1 0,-2-5 0,-9-52 0,6 40 0,-3-41 0,7 8 0,4-58 0,-1 107 0,0 1 0,0 0 0,0-1 0,1 1 0,0 0 0,0 0 0,0 0 0,0 1 0,1-1 0,0 0 0,0 1 0,0 0 0,0-1 0,1 1 0,0 1 0,0-1 0,0 0 0,0 1 0,0 0 0,1 0 0,9-4 0,-3 1 0,0 2 0,0-1 0,1 2 0,-1 0 0,1 0 0,0 1 0,0 0 0,21 0 0,-17 2 0,-1 1 0,0 0 0,0 1 0,15 4 0,-24-5 0,0 1 0,0 0 0,0 1 0,-1-1 0,1 1 0,-1 0 0,0 1 0,0-1 0,0 1 0,0 0 0,-1 1 0,8 7 0,-6-3 0,0 1 0,-1 0 0,0 0 0,0 1 0,-1-1 0,0 1 0,3 15 0,3 10 0,-9-33 0,0-1 0,0 0 0,1 1 0,-1-1 0,0 0 0,1 0 0,-1 0 0,1 0 0,0 0 0,-1 0 0,1-1 0,0 1 0,0-1 0,0 1 0,1-1 0,-1 0 0,0 1 0,0-1 0,1 0 0,-1-1 0,1 1 0,-1 0 0,4 0 0,6 0 0,-1 1 0,1-2 0,22-1 0,-12 0 0,297-3 0,-302 3 0,0 0 0,0-2 0,19-5 0,-17 4 0,0 0 0,24-1 0,-31 4 0,-1 1 0,0 0 0,1 1 0,-1 1 0,0-1 0,0 2 0,11 3 0,-18-5 0,0 1 0,-1-1 0,1 1 0,-1 0 0,1 0 0,-1 1 0,0-1 0,0 1 0,0-1 0,0 1 0,0 0 0,0 0 0,-1 0 0,0 1 0,0-1 0,1 0 0,-2 1 0,1 0 0,0-1 0,-1 1 0,0 0 0,0 0 0,1 5 0,0-1 0,-1 0 0,-1 0 0,0 1 0,0-1 0,0 0 0,-1 0 0,0 1 0,-1-1 0,-2 9 0,1-11 0,1 0 0,-1 0 0,1-1 0,-1 1 0,-1-1 0,1 0 0,-1 0 0,0 0 0,0 0 0,-1 0 0,1-1 0,-9 6 0,-36 21-1365,37-25-5461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2.677"/>
    </inkml:context>
    <inkml:brush xml:id="br0">
      <inkml:brushProperty name="width" value="0.05" units="cm"/>
      <inkml:brushProperty name="height" value="0.05" units="cm"/>
    </inkml:brush>
  </inkml:definitions>
  <inkml:trace contextRef="#ctx0" brushRef="#br0">1 924 24575,'28'-24'0,"-17"15"0,0-1 0,17-18 0,-15 11 0,13-19 0,-22 29 0,0 0 0,0 0 0,-1-1 0,0 0 0,4-14 0,-2-5 0,2 0 0,1 1 0,1 0 0,1 1 0,2 0 0,18-32 0,-22 47 0,1 0 0,0 1 0,0 0 0,1 0 0,-1 1 0,17-10 0,-19 14 0,0-1 0,0 1 0,1 0 0,-1 1 0,1 0 0,0 0 0,0 1 0,0 0 0,0 0 0,14-1 0,-14 2 0,0 0 0,0 0 0,0 0 0,-1-1 0,1 0 0,0-1 0,-1 0 0,0 0 0,0 0 0,0-1 0,0 0 0,0-1 0,-1 1 0,0-1 0,8-8 0,0-1 0,-1-2 0,0 1 0,-2-1 0,13-22 0,-7 6 0,20-51 0,-31 66 0,1 0 0,12-19 0,-16 31 0,0 0 0,1 0 0,0 0 0,0 1 0,0-1 0,0 1 0,1 0 0,0 0 0,0 1 0,8-5 0,19-11-1365,-20 10-5461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5.576"/>
    </inkml:context>
    <inkml:brush xml:id="br0">
      <inkml:brushProperty name="width" value="0.05" units="cm"/>
      <inkml:brushProperty name="height" value="0.05" units="cm"/>
    </inkml:brush>
  </inkml:definitions>
  <inkml:trace contextRef="#ctx0" brushRef="#br0">1 0 24575,'0'1135'-1365,"0"-1106"-5461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8.054"/>
    </inkml:context>
    <inkml:brush xml:id="br0">
      <inkml:brushProperty name="width" value="0.05" units="cm"/>
      <inkml:brushProperty name="height" value="0.05" units="cm"/>
    </inkml:brush>
  </inkml:definitions>
  <inkml:trace contextRef="#ctx0" brushRef="#br0">1 643 24575,'0'-2'0,"0"1"0,1-1 0,-1 0 0,1 0 0,-1 1 0,1-1 0,0 0 0,0 1 0,-1-1 0,1 1 0,3-4 0,13-13 0,5 0 0,0 2 0,28-16 0,-23 16 0,46-27 0,-36 23 0,53-40 0,144-124 0,-100 92 0,24-13 0,-156 103 0,1 0 0,0 0 0,0 0 0,0 0 0,0 1 0,6-3 0,-8 4 0,0 0 0,1 0 0,-1 0 0,0 0 0,0 0 0,0 0 0,0 0 0,0 0 0,0 0 0,0 1 0,0-1 0,0 0 0,0 1 0,0-1 0,0 1 0,0-1 0,0 1 0,0 0 0,0-1 0,0 1 0,0 0 0,0-1 0,-1 1 0,1 0 0,1 1 0,6 10 0,1 1 0,11 24 0,7 10 0,-9-23 0,38 40 0,-33-39 0,22 29 0,-31-34 0,1-1 0,1 0 0,0-1 0,1-1 0,24 17 0,-24-23 0,-13-8 0,0 0 0,1 0 0,-1 0 0,0 0 0,0 0 0,-1 1 0,1 0 0,3 5 0,-1 2 0,0-1 0,-1 1 0,-1 1 0,0-1 0,0 0 0,-1 1 0,0 0 0,0 13 0,3 99 0,-6-95 0,12 182 0,-2-85 0,4-4 0,0 15 0,-14 143 0,0-262 0,-2-1 0,0 1 0,-1-1 0,-8 29 0,10-44 0,0 0 0,0 0 0,0 0 0,0 0 0,-1-1 0,1 1 0,-1-1 0,1 1 0,-1-1 0,1 1 0,-1-1 0,0 0 0,0 0 0,1 0 0,-1 0 0,0 0 0,0 0 0,0 0 0,-4 0 0,-4 1 0,1 0 0,-1-1 0,-10 1 0,14-2 0,-230 1 0,113-4 0,-638 4-1365,747-1-5461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0.329"/>
    </inkml:context>
    <inkml:brush xml:id="br0">
      <inkml:brushProperty name="width" value="0.05" units="cm"/>
      <inkml:brushProperty name="height" value="0.05" units="cm"/>
    </inkml:brush>
  </inkml:definitions>
  <inkml:trace contextRef="#ctx0" brushRef="#br0">0 148 24575,'3'0'0,"-1"-1"0,0 1 0,0 0 0,0-1 0,0 0 0,3 0 0,9-4 0,134-25 0,71-10 0,-202 38 0,32-10 0,3 0 0,12 4 0,108 1 0,-133 5 0,60-10 0,-67 7 0,0 0 0,0 3 0,39 1 0,-65 1 0,-1 1 0,1 1 0,0-1 0,-1 1 0,1 0 0,-1 0 0,0 0 0,7 4 0,4 5 0,17 12 0,-12-7 0,4 3 0,23 25 0,-27-25 0,43 33 0,-37-36 0,29 13 0,24 13 0,-76-39 9,0 0 1,0 1-1,0-1 0,0 1 0,-1 0 1,1 0-1,-1 0 0,0 0 0,0 1 0,-1-1 1,1 1-1,2 6 0,0 4-504,-1 0 0,5 28 0,-6-24-6331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1.306"/>
    </inkml:context>
    <inkml:brush xml:id="br0">
      <inkml:brushProperty name="width" value="0.05" units="cm"/>
      <inkml:brushProperty name="height" value="0.05" units="cm"/>
    </inkml:brush>
  </inkml:definitions>
  <inkml:trace contextRef="#ctx0" brushRef="#br0">0 197 24575,'179'-6'0,"-46"0"0,45-2 0,-137 3 0,0-1 0,54-17 0,-71 16 0,146-41 0,-139 40 0,212-51 0,-214 55 20,-17 2-713,24-6 1,-19 1-6134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2.068"/>
    </inkml:context>
    <inkml:brush xml:id="br0">
      <inkml:brushProperty name="width" value="0.05" units="cm"/>
      <inkml:brushProperty name="height" value="0.05" units="cm"/>
    </inkml:brush>
  </inkml:definitions>
  <inkml:trace contextRef="#ctx0" brushRef="#br0">0 0 24575,'0'813'-1365,"0"-798"-5461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3.020"/>
    </inkml:context>
    <inkml:brush xml:id="br0">
      <inkml:brushProperty name="width" value="0.05" units="cm"/>
      <inkml:brushProperty name="height" value="0.05" units="cm"/>
    </inkml:brush>
  </inkml:definitions>
  <inkml:trace contextRef="#ctx0" brushRef="#br0">1 590 24575,'0'-2'0,"0"0"0,0 1 0,1-1 0,-1 1 0,1-1 0,-1 1 0,1-1 0,-1 1 0,1 0 0,0-1 0,0 1 0,0 0 0,2-3 0,16-13 0,-7 8 0,1 1 0,0 1 0,25-11 0,45-11 0,-26 10 0,13-6 0,103-39 0,-114 39 0,81-34 0,-98 39 0,50-32 0,-63 30 0,41-37 0,-37 29 0,-15 15-341,-1-1 0,0-1-1,17-23 1,-23 24-6485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2:57.587"/>
    </inkml:context>
    <inkml:brush xml:id="br0">
      <inkml:brushProperty name="width" value="0.05" units="cm"/>
      <inkml:brushProperty name="height" value="0.05" units="cm"/>
    </inkml:brush>
  </inkml:definitions>
  <inkml:trace contextRef="#ctx0" brushRef="#br0">0 1 24575,'91'0'-75,"255"2"-1070,1 22 280,-4 23 882,-50-6 8,0-12-12,-114-15-34,-73-4 299,190-4 1613,-40-3-2009,259 29-705,-174-16 823,-70-3 0,222 2 0,-114 1-238,-302-11 219,596 43-909,-317-14 804,42 4 525,-1-9-274,34-3-86,-306-18 146,290 12-166,-131-8-21,-27 0 0,104 1-19,164 3-13,59-23 32,-75-1 0,-58-8 0,-362 11 0,93-5 0,259-9 0,-81 17 0,-16 1 0,29-21 22,0-17 0,-236 23-22,401-34 0,267 44-5488,-485 8 4156,467-3 899,472 2-972,94 69 1951,-921-24 3357,-123-27-2314,1-20 2596,-108-1-4388,-164 2 191,671-15-841,-118-20 853,224 18 0,-473 4 0,-112 1 0,-185 9 301,63-13-1,-92 14-36,3-1-1629,-4 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34.150"/>
    </inkml:context>
    <inkml:brush xml:id="br0">
      <inkml:brushProperty name="width" value="0.05" units="cm"/>
      <inkml:brushProperty name="height" value="0.05" units="cm"/>
    </inkml:brush>
  </inkml:definitions>
  <inkml:trace contextRef="#ctx0" brushRef="#br0">488 894 24575,'-2'0'0,"1"0"0,-1-1 0,1 0 0,-1 1 0,1-1 0,0 0 0,0 0 0,-1 0 0,1 0 0,0 0 0,0 0 0,0 0 0,0 0 0,0 0 0,0-1 0,0 1 0,-1-3 0,-3-3 0,-286-308 0,191 214 0,89 90 0,-1-1 0,-12-15 0,22 24 0,-1-1 0,1 0 0,-1 0 0,1 0 0,0 0 0,1 0 0,-1 0 0,1 0 0,-2-5 0,3 7 0,0 1 0,0-1 0,0 1 0,0-1 0,0 1 0,0-1 0,1 1 0,-1-1 0,0 1 0,1-1 0,-1 1 0,1 0 0,-1-1 0,1 1 0,0 0 0,0-1 0,0 1 0,0 0 0,0 0 0,0 0 0,0-1 0,2 0 0,2-2 0,1 0 0,0 0 0,11-5 0,0 0 0,-13 7 0,0-1 0,-1 1 0,1-1 0,-1 0 0,0 0 0,1 0 0,-2 0 0,1-1 0,0 1 0,-1-1 0,1 0 0,-1 0 0,0 0 0,-1 0 0,1 0 0,-1 0 0,1 0 0,-1-1 0,0 1 0,-1 0 0,1-1 0,-1 1 0,0 0 0,0-7 0,-3-11 0,-6-30 0,-3-15 0,10 38-1365,0 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46.910"/>
    </inkml:context>
    <inkml:brush xml:id="br0">
      <inkml:brushProperty name="width" value="0.05" units="cm"/>
      <inkml:brushProperty name="height" value="0.05" units="cm"/>
      <inkml:brushProperty name="color" value="#66CC00"/>
    </inkml:brush>
  </inkml:definitions>
  <inkml:trace contextRef="#ctx0" brushRef="#br0">0 1526 24575,'1'0'0,"0"0"0,0-1 0,0 1 0,0 0 0,0-1 0,0 1 0,0-1 0,0 1 0,0-1 0,0 1 0,0-1 0,1-1 0,3-2 0,10-4 0,0 0 0,1 1 0,0 1 0,22-6 0,-1 0 0,169-68 0,-71 27 0,-122 48 0,237-87 0,-151 55 0,104-56 0,-134 63 0,99-30 0,-64 26 0,-79 24 0,-1 0 0,0-2 0,-1-1 0,0 0 0,-1-2 0,-1 0 0,20-19 0,231-201 0,-256 220 0,0-1 0,-2 0 0,0-1 0,-1 0 0,-1-1 0,0 0 0,-1-1 0,-2-1 0,0 0 0,11-33 0,-7-6 0,0 2 0,-6 28 0,-2-1 0,3-47 0,-6 52 0,-1 20 0,-1-1 0,0 0 0,0 0 0,0 0 0,-1 1 0,-2-10 0,3 13 0,-1 0 0,0 0 0,0 0 0,0 0 0,0 0 0,0 0 0,0 0 0,0 0 0,-1 1 0,1-1 0,-1 0 0,1 1 0,-1-1 0,0 1 0,1 0 0,-1 0 0,0-1 0,0 1 0,0 0 0,0 1 0,-2-2 0,-2 1 0,1 0 0,0 0 0,-1 1 0,1-1 0,0 1 0,-1 0 0,1 1 0,0-1 0,-1 1 0,1 0 0,0 1 0,0-1 0,0 1 0,0 0 0,0 0 0,-7 5 0,1-1 0,0 1 0,0 1 0,0 0 0,1 1 0,-14 15 0,22-22 0,-9 9 0,1 1 0,0 0 0,-14 24 0,24-35 0,-1-1 0,1 1 0,-1 0 0,1-1 0,0 1 0,0 0 0,-1 0 0,1-1 0,0 1 0,0 0 0,0 0 0,0-1 0,0 1 0,0 0 0,0 0 0,0 0 0,0-1 0,0 1 0,0 0 0,1 1 0,-1-2 0,0 1 0,1-1 0,-1 1 0,1-1 0,-1 0 0,1 1 0,-1-1 0,1 0 0,-1 0 0,1 1 0,-1-1 0,1 0 0,0 0 0,-1 0 0,1 1 0,-1-1 0,1 0 0,0 0 0,-1 0 0,2 0 0,3-1 0,0 1 0,0-1 0,0 0 0,0 0 0,6-3 0,59-25 0,77-43 0,-54 25 0,-18 6 0,-74 41 0,0-1 0,0 0 0,0 1 0,0-1 0,0 1 0,0-1 0,0 1 0,0 0 0,1 0 0,-1-1 0,0 1 0,0 0 0,0 0 0,0 0 0,0 0 0,1 0 0,-1 0 0,0 0 0,0 1 0,0-1 0,2 1 0,-2 0 0,1 0 0,-1 0 0,0 0 0,0 1 0,0-1 0,0 0 0,0 1 0,0-1 0,0 1 0,0-1 0,0 1 0,-1 0 0,2 2 0,41 160-1206,-42-160 1047,3 13-6667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49.117"/>
    </inkml:context>
    <inkml:brush xml:id="br0">
      <inkml:brushProperty name="width" value="0.05" units="cm"/>
      <inkml:brushProperty name="height" value="0.05" units="cm"/>
      <inkml:brushProperty name="color" value="#66CC00"/>
    </inkml:brush>
  </inkml:definitions>
  <inkml:trace contextRef="#ctx0" brushRef="#br0">1 1 24575,'3'1'0,"1"-1"0,-1 1 0,0 0 0,0 0 0,1 0 0,-1 1 0,0-1 0,0 1 0,0 0 0,-1 0 0,1 0 0,0 0 0,-1 0 0,4 4 0,5 3 0,7 6 0,-1 1 0,0 1 0,-1 0 0,-1 1 0,-1 0 0,15 27 0,-5-3 0,-2 0 0,18 51 0,24 92 0,-21-55 0,-34-106 0,-2 0 0,8 48 0,-14-58 0,0 0 0,0-1 0,-1 1 0,-1 0 0,-1 0 0,-5 24 0,4-23 0,-2-1 0,1 1 0,-2-1 0,0 0 0,0-1 0,-2 0 0,1 0 0,-2 0 0,-19 22 0,15-21 0,5-5 0,0-1 0,0 0 0,-1 0 0,0-1 0,-1 0 0,-13 8 0,-75 42 0,53-29 0,44-27 0,-16 8 0,16-9 0,1 0 0,0 0 0,-1 0 0,1 0 0,0 0 0,-1 0 0,1 0 0,0 0 0,0 0 0,-1 0 0,1 0 0,0 0 0,-1 0 0,1 0 0,0 0 0,-1 0 0,1 0 0,0 0 0,-1 0 0,1 0 0,0 0 0,0 0 0,-1-1 0,1 1 0,0 0 0,0 0 0,-1 0 0,1 0 0,0-1 0,0 1 0,-1 0 0,1 0 0,0-1 0,0 1 0,0 0 0,0 0 0,-1-1 0,1 1 0,0 0 0,0-1 0,0 1 0,0 0 0,0-1 0,0 1 0,0 0 0,0 0 0,0-1 0,0 1 0,0 0 0,0-1 0,0 1 0,0 0 0,0-1 0,2-11 0,0 0 0,6-19 0,-2 9 0,3-4 0,1 0 0,24-46 0,-8 17 0,20-47 0,-44 94 0,-8 13 0,-9 13 0,0 4 0,0 2 0,1-1 0,-18 45 0,23-41 0,0-1 0,2 2 0,1-1 0,1 1 0,2-1 0,0 1 0,2 45 0,1-70 0,1 0 0,-1 1 0,0-1 0,1 1 0,0-1 0,0 0 0,0 0 0,0 1 0,0-1 0,1 0 0,2 3 0,-3-4 0,1 0 0,-1-1 0,1 1 0,0 0 0,0-1 0,-1 0 0,1 1 0,0-1 0,0 0 0,0 0 0,1 0 0,-1 0 0,0-1 0,0 1 0,0 0 0,1-1 0,2 1 0,21 1 0,1-1 0,52-6 0,-18 2 0,-42 2-1365,-4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04.904"/>
    </inkml:context>
    <inkml:brush xml:id="br0">
      <inkml:brushProperty name="width" value="0.05" units="cm"/>
      <inkml:brushProperty name="height" value="0.05" units="cm"/>
    </inkml:brush>
  </inkml:definitions>
  <inkml:trace contextRef="#ctx0" brushRef="#br0">0 473 24575,'575'0'0,"-385"13"0,-55-2 0,540 1 0,-364-2 0,-82 0 0,527-7-609,-453-4 459,444-3-1392,958 4-1821,-374 5 1958,-922-6 836,399-10 668,-220 2-1595,84-4 978,697-1-682,-1149 13 1200,46-4 0,878-33-1106,-163 4 1077,565 19-650,-769-1 708,-142 1-31,-556 14 2,675-10 0,1108-56 636,-1157 30 638,104 2 256,-150-17 3741,-85-9-3407,-493 58-1880,466-17-533,-168 8 426,38-1 134,153-13-344,-277 9 210,43 13 2650,-275 4-3321,-48 0-6032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08.341"/>
    </inkml:context>
    <inkml:brush xml:id="br0">
      <inkml:brushProperty name="width" value="0.05" units="cm"/>
      <inkml:brushProperty name="height" value="0.05" units="cm"/>
    </inkml:brush>
  </inkml:definitions>
  <inkml:trace contextRef="#ctx0" brushRef="#br0">0 414 24575,'90'0'140,"471"-6"-2244,1481-24-5729,-1797 30 8071,280 2 728,28 9-966,181 37 938,-47 0-103,-88-32-549,148 5-1680,45-14 1394,-43 2 0,914 4-61,-808-35 61,-161-5 1119,-449 19-897,462-5 260,3 12 219,-436 2-612,-178-1-91,819-9-102,-66-6-847,-3 15-427,-473 1 1164,493-33-331,-425 10 350,777-49 1087,-417-7-937,-639 61 68,377-47 216,-533 63-188,327-43-1649,1 17-170,462 22-157,-506 7 1891,505-14-40,-457-4 2609,-270 12-1874,149-11-367,-73 2 5664,-16 6-2470,-49 5-3420,11-10-68,-58 7 0,46-2 0,26 2-1365,-85 3-5461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03.924"/>
    </inkml:context>
    <inkml:brush xml:id="br0">
      <inkml:brushProperty name="width" value="0.05" units="cm"/>
      <inkml:brushProperty name="height" value="0.05" units="cm"/>
    </inkml:brush>
  </inkml:definitions>
  <inkml:trace contextRef="#ctx0" brushRef="#br0">22868 1 24575,'-9'0'0,"0"1"0,1 1 0,-1-1 0,-11 5 0,-8 1 0,-277 40 0,-65 0 0,226-26 0,40-6 0,-1 4 0,-200 67 0,-271 104 0,452-152 0,2 5 0,-127 65 0,211-88 0,1 3 0,-68 53 0,-57 68 0,69-58 0,-511 419 0,348-317-15,182-135-105,-150 97-516,171-115 596,-219 121 40,-11-20 0,172-83 0,-181 80-827,-352 109 1,93-71 826,-674 153-1715,930-264 846,-462 35 1,364-65 868,-229 16 0,0-20 0,508-25 0,-408 13 0,-429 47 4128,638-46-2433,263-13-1602,-186 20-93,117-9 0,111-13 0,-275 25 0,-5-16 0,114 0 0,62-1 0,77-7 0,-150 4 0,124-6 0,-65-9 0,62 1 0,-251-26 0,-952-49-1850,1242 82 1848,-673-22-563,661 25 543,-405-6-1253,-293-33 1301,552 28 149,35 1 768,-249-9-884,-99 29-519,183-1 228,174-8 193,-177 5-208,0 16 82,-119 42 769,-25 3 171,260-37 1034,-40 3-1343,-166-18-466,1-16 0,163-1 0,128 0 0,-126 2 0,108 10 0,4 0 0,84-7-373,-78 17 1,107-17-248,-1-1-6206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46.373"/>
    </inkml:context>
    <inkml:brush xml:id="br0">
      <inkml:brushProperty name="width" value="0.05" units="cm"/>
      <inkml:brushProperty name="height" value="0.05" units="cm"/>
    </inkml:brush>
  </inkml:definitions>
  <inkml:trace contextRef="#ctx0" brushRef="#br0">1 1 24575,'2'0'0,"0"1"0,0 0 0,0 0 0,0 0 0,0 0 0,0 0 0,0 1 0,0-1 0,0 0 0,-1 1 0,1 0 0,1 1 0,3 3 0,65 58 0,72 84 0,-118-122 0,33 24 0,-55-47 0,12 8 0,0-1 0,1-1 0,0 0 0,0-2 0,29 11 0,7 3 0,-1 1 0,0 3 0,77 51 0,25 26 0,-23-23 0,58 51 0,-30-18 0,398 188 0,-485-267-31,195 84-402,9-20 110,-274-96 324,98 27 392,121 18 0,131 17-393,-60-8 0,304 32 0,-18-38 0,-242-32 0,-203-9 0,197 15 0,-221-15 0,44 3 0,202 13 0,13-1 0,-280-19 0,433 27 0,-349-13 199,577 45-1457,509-35 1258,-1156-27-14,103-4 1087,-189 2-1073,-1 0 0,1-1 0,-1-1 0,1-1 0,-1 0 0,15-7 0,-16 4-1365,-4-1-5461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48.926"/>
    </inkml:context>
    <inkml:brush xml:id="br0">
      <inkml:brushProperty name="width" value="0.05" units="cm"/>
      <inkml:brushProperty name="height" value="0.05" units="cm"/>
    </inkml:brush>
  </inkml:definitions>
  <inkml:trace contextRef="#ctx0" brushRef="#br0">0 1 24575,'3'0'0,"0"1"0,-1 0 0,1 0 0,0 0 0,-1 0 0,1 0 0,-1 0 0,0 1 0,4 2 0,7 3 0,50 26 0,99 45 0,-24-16 0,44 18 0,277 72 0,-301-104 0,299 74-170,-453-121 162,617 112-1041,-296-74 2113,-298-36-1010,0 1 1,32 10-1,75 18-54,-42-13 0,138 24 0,-138-27 0,341 53 0,-278-45 0,-83-12 0,38 6 0,477 74 0,-489-72 0,305 51 0,-108-31 0,-18-3 0,-122-28 0,1-1 0,110 7 0,3-15 0,-101-1 0,-35 0 0,159 2 0,44 32 0,-44-1 0,243-26-3,-322-8-1359,-195 2-5464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09.314"/>
    </inkml:context>
    <inkml:brush xml:id="br0">
      <inkml:brushProperty name="width" value="0.05" units="cm"/>
      <inkml:brushProperty name="height" value="0.05" units="cm"/>
    </inkml:brush>
  </inkml:definitions>
  <inkml:trace contextRef="#ctx0" brushRef="#br0">24637 0 24575,'-121'6'0,"20"-1"0,-30-3 0,-66 1 0,1 15 0,171-14 0,-57 11 0,68-12 0,-1 2 0,1-1 0,-21 12 0,-19 12 0,-49 24 0,83-43 0,-23 8 0,1 2 0,-56 34 0,-241 176 0,245-172 0,-4 3 0,73-43 0,-41 36 0,-99 108 0,-15-11 0,151-127 0,-5 5 0,-77 64 0,34-27 0,-2-4 0,-3-3 0,-166 87 0,-87 27 0,280-144 0,-202 97 0,-85 47 0,208-101 0,6-2 0,-42 21 0,-256 154 0,138-89 0,182-101 0,7-7 0,-10 4 0,-270 139 0,199-116 0,-5-12 0,127-43 0,-236 70-3392,-4-21 0,193-50 3392,-216 43 0,-255 52 0,180-29 6549,347-73-6314,-48 11-235,0-4 0,-123 5 0,-203-19 0,-21 0 0,-151 28-1115,172-11 1115,-50 3 0,318-13 0,-451 22 0,172-16-3239,15-1-118,-139-12 2253,108 17 5289,124-2-1518,-29-14-2307,113-3-397,-184 21-70,260-11 91,-322 13-5696,54-17 5144,-38 2-3278,257-1 3418,-707 19 420,-213-41 34,529-18 3547,495 24-3324,-141-3 108,17 2-25,-128-5 1173,122 17 4740,-154 3-6207,363-5-38,0 1 0,-52 12 0,15-2 0,-96 10 0,-229 4 0,185-13 0,1 16 0,-71 6 0,-17-22 0,-2-16 0,79 0 0,-814 2 0,862 6 133,29 0-1631,123-5-5328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11.699"/>
    </inkml:context>
    <inkml:brush xml:id="br0">
      <inkml:brushProperty name="width" value="0.05" units="cm"/>
      <inkml:brushProperty name="height" value="0.05" units="cm"/>
    </inkml:brush>
  </inkml:definitions>
  <inkml:trace contextRef="#ctx0" brushRef="#br0">0 1 24575,'356'13'0,"3"13"0,-20-2 0,342 17-1177,-426-29 1028,284 22-832,-23-1 482,-47-20 5,-102-5-329,948 20-901,-1096-28 1735,593 8-135,-3 6 220,-1-14 284,-381 0-294,119 17 1233,-500-15-1296,233 13-25,187 6-7,384-17 895,-550-5-1483,-255 1-3816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0.885"/>
    </inkml:context>
    <inkml:brush xml:id="br0">
      <inkml:brushProperty name="width" value="0.05" units="cm"/>
      <inkml:brushProperty name="height" value="0.05" units="cm"/>
    </inkml:brush>
  </inkml:definitions>
  <inkml:trace contextRef="#ctx0" brushRef="#br0">226 70 24575,'-4'1'0,"-1"-1"0,1 1 0,0 0 0,-1 0 0,1 0 0,0 1 0,-1-1 0,1 1 0,-6 4 0,-4 2 0,-16 14 0,20-15 0,9-5 0,-22 14 0,1 1 0,1 1 0,-28 31 0,48-48 0,1-1 0,-1 1 0,1 0 0,-1-1 0,1 1 0,-1 0 0,1-1 0,-1 1 0,1 0 0,0 0 0,0-1 0,-1 1 0,1 0 0,0 0 0,0 1 0,0-2 0,0 1 0,1-1 0,-1 1 0,0-1 0,1 0 0,-1 1 0,1-1 0,-1 0 0,0 0 0,1 1 0,-1-1 0,1 0 0,-1 0 0,1 0 0,-1 0 0,1 1 0,-1-1 0,1 0 0,-1 0 0,1 0 0,-1 0 0,1 0 0,-1 0 0,1 0 0,-1 0 0,1-1 0,13 1 0,0-2 0,17-3 0,-3 0 0,456-56-688,277 42 1262,-645 20-517,660 6-151,-478-4-399,-1-16 228,96-28-620,116-10-409,287 16-187,-713 32 1391,1674 29-4362,-714 16 3765,-11-45 599,-256-34 867,-289 9-1047,329 10 86,-1 22 499,-3 9-252,125 28 257,-168-13-121,2-27 97,-447-3-255,875 12-43,-33 6 0,107 33-4062,151 9 3844,142-57-311,-744-3 830,-245 2 2868,-183 0 2701,-305-5-2776,-31-1-3804,-42 4-6085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16.214"/>
    </inkml:context>
    <inkml:brush xml:id="br0">
      <inkml:brushProperty name="width" value="0.05" units="cm"/>
      <inkml:brushProperty name="height" value="0.05" units="cm"/>
    </inkml:brush>
  </inkml:definitions>
  <inkml:trace contextRef="#ctx0" brushRef="#br0">1 256 24575,'504'-22'0,"-185"-4"0,-148 9 0,-3-14 0,-12 1 0,354-19 0,-368 41 0,133-4-251,-136 10-754,771 0-4336,-302 4 4789,-174 4-806,-23 0 4078,-273-11 1869,-1-6-3385,57-3-1210,592 8-920,-521 7 985,97-13-59,-59 1 0,-138 8 0,770-6 0,-600 9-8,345 1 824,-355 18-1459,-4 21 372,-201-22 194,283 31 8,-293-42 249,180 17 606,134 33-633,-263-27-153,116 13 0,-40-30 0,-227-13-273,-1 1 0,1 0 0,-1 1 0,14 3 0,-7 0-6553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58.061"/>
    </inkml:context>
    <inkml:brush xml:id="br0">
      <inkml:brushProperty name="width" value="0.05" units="cm"/>
      <inkml:brushProperty name="height" value="0.05" units="cm"/>
      <inkml:brushProperty name="color" value="#66CC00"/>
    </inkml:brush>
  </inkml:definitions>
  <inkml:trace contextRef="#ctx0" brushRef="#br0">65 46 24575,'0'-1'0,"0"1"0,0-1 0,0 0 0,0 1 0,0-1 0,0 0 0,0 1 0,0-1 0,-1 0 0,1 1 0,0-1 0,-1 0 0,1 1 0,0-1 0,-1 1 0,1-1 0,-1 1 0,1-1 0,0 1 0,-1-1 0,1 1 0,-1-1 0,0 1 0,1 0 0,-1-1 0,1 1 0,-1 0 0,0-1 0,1 1 0,-1 0 0,0 0 0,1 0 0,-1 0 0,0 0 0,1-1 0,-1 1 0,0 0 0,1 0 0,-1 1 0,0-1 0,1 0 0,-2 0 0,-1 1 0,0-1 0,0 1 0,0 0 0,0 0 0,1 0 0,-1 0 0,0 0 0,-3 3 0,5-3 0,0-1 0,0 1 0,0 0 0,0 0 0,0 0 0,0 0 0,0 0 0,0 0 0,0 0 0,0 0 0,1 1 0,-1-1 0,0 0 0,1 0 0,-1 1 0,1-1 0,0 0 0,-1 0 0,1 1 0,0-1 0,0 3 0,0-2 0,0 0 0,1 0 0,-1-1 0,1 1 0,-1 0 0,1 0 0,0 0 0,0 0 0,0-1 0,0 1 0,0 0 0,0-1 0,2 3 0,1 0 0,0-1 0,0 1 0,0-1 0,0 0 0,0 0 0,1 0 0,-1-1 0,1 1 0,0-1 0,8 3 0,-6-4 0,0 0 0,-1-1 0,1 1 0,0-1 0,0-1 0,0 1 0,0-1 0,-1 0 0,1-1 0,0 0 0,-1 0 0,1 0 0,-1 0 0,0-1 0,10-6 0,-14 8 0,-1 0 0,0 0 0,1 0 0,-1 0 0,0-1 0,0 1 0,0 0 0,0-1 0,0 1 0,0 0 0,0-1 0,0 1 0,-1-1 0,1 0 0,0 1 0,-1-1 0,1 1 0,-1-1 0,0 0 0,0 0 0,0 1 0,1-1 0,-1 0 0,-1 1 0,1-1 0,0 0 0,0 1 0,-1-3 0,-1 0 0,1 1 0,0 0 0,-1 0 0,0 0 0,1 0 0,-1 1 0,-1-1 0,1 0 0,0 1 0,0 0 0,-1-1 0,0 1 0,-3-2 0,1 1 0,-1 0 0,0 0 0,1 1 0,-1 0 0,0 0 0,0 1 0,-10-2 0,2 0 0,11 3-68,0 0 0,0-1-1,0 1 1,0 0 0,0 0 0,1 0-1,-1 1 1,0-1 0,0 1 0,0 0-1,0 0 1,1 0 0,-1 0 0,0 0-1,1 0 1,-1 1 0,1-1-1,-1 1 1,-3 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6:59.886"/>
    </inkml:context>
    <inkml:brush xml:id="br0">
      <inkml:brushProperty name="width" value="0.05" units="cm"/>
      <inkml:brushProperty name="height" value="0.05" units="cm"/>
      <inkml:brushProperty name="color" value="#66CC00"/>
    </inkml:brush>
  </inkml:definitions>
  <inkml:trace contextRef="#ctx0" brushRef="#br0">53 34 24575,'-3'1'0,"-1"1"0,1 0 0,0 0 0,-1 0 0,1 0 0,0 0 0,0 0 0,1 1 0,-5 4 0,6-6 0,0 1 0,-1-1 0,1 0 0,0 1 0,1-1 0,-1 1 0,0-1 0,0 1 0,1-1 0,-1 1 0,1-1 0,-1 1 0,1 0 0,0-1 0,-1 1 0,1 0 0,0 0 0,0-1 0,0 1 0,0 0 0,1-1 0,-1 1 0,1 2 0,0-3 0,0 1 0,0 0 0,0-1 0,1 1 0,-1-1 0,0 1 0,1-1 0,-1 0 0,1 0 0,0 0 0,-1 1 0,1-1 0,0-1 0,0 1 0,-1 0 0,1 0 0,0-1 0,3 1 0,5 2 0,0-2 0,12 2 0,-17-3 0,-2 1 0,0-1 0,0 0 0,0 0 0,0 0 0,0-1 0,0 1 0,0-1 0,0 1 0,0-1 0,0 0 0,-1 0 0,1 0 0,0-1 0,0 1 0,-1-1 0,1 1 0,-1-1 0,1 0 0,-1 0 0,0 0 0,0 0 0,0 0 0,0-1 0,0 1 0,0-1 0,-1 1 0,1-1 0,-1 1 0,0-1 0,0 0 0,0 0 0,0 0 0,0 0 0,0-4 0,0 4 0,0-1 0,-1 1 0,1-1 0,-1 1 0,0-1 0,0 1 0,-1-1 0,1 1 0,-1 0 0,-1-5 0,2 6 0,-1 1 0,0-1 0,1 1 0,-1 0 0,0-1 0,0 1 0,0 0 0,0 0 0,0 0 0,0 0 0,-1 0 0,1 0 0,0 0 0,0 0 0,-1 0 0,1 0 0,-1 1 0,1-1 0,-1 1 0,1-1 0,-1 1 0,1 0 0,-1-1 0,-2 1 0,-13-2 0,0 1 0,-1 1 0,-28 4 0,44-4-72,0 0 1,0 0-1,1 1 0,-1-1 0,0 1 0,0-1 0,0 1 0,1 0 1,-1 0-1,0-1 0,1 1 0,-1 1 0,0-1 0,1 0 0,-1 0 1,1 0-1,0 1 0,-2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1.240"/>
    </inkml:context>
    <inkml:brush xml:id="br0">
      <inkml:brushProperty name="width" value="0.05" units="cm"/>
      <inkml:brushProperty name="height" value="0.05" units="cm"/>
      <inkml:brushProperty name="color" value="#66CC00"/>
    </inkml:brush>
  </inkml:definitions>
  <inkml:trace contextRef="#ctx0" brushRef="#br0">79 46 24575,'-5'0'0,"0"0"0,0 1 0,0-1 0,0 1 0,0 0 0,1 0 0,-11 3 0,13-3 0,0 1 0,1-1 0,-1 0 0,0 0 0,0 1 0,1-1 0,-1 1 0,0 0 0,1-1 0,0 1 0,-1 0 0,1 0 0,0 0 0,0 0 0,0 0 0,0 0 0,0 0 0,1 0 0,-1 0 0,0 3 0,0-3 0,1-1 0,0 1 0,0-1 0,-1 1 0,1-1 0,0 1 0,0-1 0,0 1 0,0-1 0,1 1 0,-1-1 0,0 1 0,1-1 0,-1 1 0,1-1 0,-1 1 0,1-1 0,-1 0 0,1 1 0,0-1 0,0 0 0,0 0 0,0 0 0,0 1 0,1 0 0,2 0 0,-1 0 0,1 0 0,-1 0 0,1-1 0,0 0 0,-1 1 0,1-1 0,7 1 0,-5-1 0,0 0 0,0 0 0,0-1 0,1 0 0,-1 0 0,0 0 0,8-2 0,-12 2 0,1-1 0,-1 1 0,0-1 0,0 0 0,0 0 0,0 0 0,0 0 0,0 0 0,0-1 0,0 1 0,-1 0 0,1-1 0,0 0 0,-1 1 0,1-1 0,-1 0 0,0 0 0,0 1 0,1-1 0,-1 0 0,0 0 0,-1-1 0,2-1 0,-1 0 0,0 0 0,0 0 0,0 0 0,-1 0 0,1 0 0,-1 1 0,0-1 0,-1 0 0,1 0 0,0 0 0,-1 0 0,0 0 0,0 0 0,0 1 0,-1-1 0,-2-6 0,2 7 0,0 1 0,1-1 0,-1 0 0,0 1 0,-1 0 0,1-1 0,0 1 0,-1 0 0,1 0 0,-1 0 0,0 0 0,0 1 0,1-1 0,-1 1 0,0 0 0,0 0 0,-1 0 0,1 0 0,0 0 0,-5 0 0,5 1-170,-1-1-1,1 1 0,0 0 1,0 1-1,-1-1 0,1 0 1,-3 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3.512"/>
    </inkml:context>
    <inkml:brush xml:id="br0">
      <inkml:brushProperty name="width" value="0.05" units="cm"/>
      <inkml:brushProperty name="height" value="0.05" units="cm"/>
      <inkml:brushProperty name="color" value="#66CC00"/>
    </inkml:brush>
  </inkml:definitions>
  <inkml:trace contextRef="#ctx0" brushRef="#br0">76 0 24575,'-3'0'0,"-1"1"0,0-1 0,0 0 0,1 1 0,-1 0 0,1 0 0,-1 0 0,0 0 0,1 1 0,0-1 0,-1 1 0,1 0 0,0 0 0,-4 3 0,5-3 0,0 0 0,0 0 0,1-1 0,-1 1 0,1 0 0,0 0 0,-1 1 0,1-1 0,0 0 0,0 0 0,1 1 0,-1-1 0,0 0 0,1 1 0,-1-1 0,1 0 0,0 1 0,0-1 0,0 1 0,0-1 0,0 1 0,1-1 0,0 4 0,0-3 0,0 1 0,1-1 0,-1 1 0,1-1 0,0 0 0,0 0 0,0 0 0,0 0 0,0 0 0,1 0 0,0 0 0,-1-1 0,1 1 0,5 2 0,-4-2 0,0-1 0,0 1 0,0-1 0,0 0 0,0 0 0,1-1 0,-1 1 0,1-1 0,-1 0 0,1 0 0,5 0 0,-7-2 0,0 1 0,0 0 0,-1-1 0,1 0 0,0 1 0,-1-1 0,1 0 0,-1-1 0,1 1 0,-1 0 0,1-1 0,-1 1 0,0-1 0,0 0 0,0 0 0,0 1 0,0-2 0,0 1 0,0 0 0,-1 0 0,1 0 0,-1-1 0,0 1 0,1-1 0,-1 1 0,0-1 0,0-3 0,0 4 0,0 0 0,0-1 0,-1 1 0,1-1 0,-1 0 0,0 1 0,1-1 0,-1 1 0,0-1 0,-1 0 0,1 1 0,0-1 0,-1 1 0,0-1 0,1 1 0,-1-1 0,0 1 0,0-1 0,0 1 0,-1 0 0,1 0 0,0-1 0,-1 1 0,0 0 0,1 0 0,-1 0 0,0 1 0,-4-4 0,1 2-136,-1 0-1,1 1 1,-1-1-1,0 1 1,0 1-1,0-1 1,0 1-1,0 0 0,-8 0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08.723"/>
    </inkml:context>
    <inkml:brush xml:id="br0">
      <inkml:brushProperty name="width" value="0.05" units="cm"/>
      <inkml:brushProperty name="height" value="0.05" units="cm"/>
      <inkml:brushProperty name="color" value="#66CC00"/>
    </inkml:brush>
  </inkml:definitions>
  <inkml:trace contextRef="#ctx0" brushRef="#br0">2345 615 24575,'-1'-1'0,"1"1"0,-1-1 0,0 0 0,0 0 0,0 1 0,0-1 0,1 0 0,-1 1 0,0-1 0,0 1 0,0-1 0,0 1 0,-2-1 0,-18-5 0,13 4 0,-11-2 0,0 1 0,0 0 0,-1 1 0,-21 1 0,-4 0 0,-99-9 0,-169-5 0,247 16 0,-107-2 0,-20-9 0,-95-10 0,50 18 0,3 19 0,81-13 0,139-4 0,-61 8 0,30-8 0,-102-1 0,147 1 0,0 0 0,0 0 0,0 0 0,0 0 0,0-1 0,0 1 0,0 0 0,0-1 0,0 1 0,0-1 0,0 1 0,0-1 0,0 0 0,0 1 0,0-1 0,0 0 0,1 1 0,-1-1 0,-1-1 0,1 0 0,-1-1 0,1 1 0,0 0 0,0 0 0,1 0 0,-1-1 0,0 1 0,0-4 0,0-3 0,0 0 0,1 1 0,0-1 0,2-8 0,-1-2 0,0 0 0,-1 0 0,-1 1 0,-1-1 0,-1 0 0,-7-25 0,8 26 0,-1 0 0,2 0 0,1 0 0,0 1 0,3-24 0,-2 37 0,3-29 0,-2 17 0,0-23 0,-2 18 0,0-36 0,0 56 0,0 1 0,0-1 0,1 1 0,-1-1 0,0 1 0,0-1 0,0 1 0,1-1 0,-1 1 0,0-1 0,1 1 0,-1-1 0,0 1 0,1 0 0,-1-1 0,1 1 0,-1-1 0,0 1 0,1 0 0,-1 0 0,1-1 0,-1 1 0,1 0 0,-1 0 0,1-1 0,-1 1 0,1 0 0,-1 0 0,1 0 0,0 0 0,20-1 0,-15 1 0,174 14 0,-4-1 0,-161-13 0,143 4 0,581 6 0,-498-11 0,-196 1 0,65-8 0,-76 4 0,0 2 0,66 3 0,-77 1 0,29 8 0,19 3 0,-35-9 0,0 2 0,55 16 0,-50-11 0,-24-7 0,0 0 0,21 10 0,-34-12 0,-1 0 0,1 0 0,-1 1 0,0-1 0,4 4 0,12 10 0,29 9 0,17 11 0,-56-30 0,1-2 0,0 1 0,0-1 0,15 4 0,-11-3 0,19 8 0,-22-8 0,-1 0 0,0 0 0,0 1 0,0 1 0,-1 0 0,0 0 0,15 16 0,9 15 0,41 52 0,-74-89 0,1 0 0,0 0 0,0 0 0,-1 1 0,1-1 0,-1 0 0,1 0 0,-1 0 0,1 0 0,-1 1 0,0-1 0,0 0 0,1 0 0,-1 1 0,0-1 0,0 0 0,0 1 0,0-1 0,-1 0 0,1 0 0,-1 3 0,0-2 0,0-1 0,0 1 0,0 0 0,0 0 0,0-1 0,-1 1 0,1-1 0,-1 1 0,1-1 0,-1 1 0,0-1 0,-1 1 0,-6 3 0,1-1 0,-1 0 0,0 0 0,-15 3 0,3-2 0,0-2 0,0 0 0,-39 0 0,12-2 0,-3 4 0,-22 1 0,37-7 0,-39 2 0,73-1-170,0 0-1,0 0 0,0 1 1,0-1-1,0 1 0,0 0 1,-3 1-1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0.263"/>
    </inkml:context>
    <inkml:brush xml:id="br0">
      <inkml:brushProperty name="width" value="0.05" units="cm"/>
      <inkml:brushProperty name="height" value="0.05" units="cm"/>
      <inkml:brushProperty name="color" value="#66CC00"/>
    </inkml:brush>
  </inkml:definitions>
  <inkml:trace contextRef="#ctx0" brushRef="#br0">44 0 24575,'-3'2'0,"0"0"0,0 1 0,0-1 0,1 0 0,-1 1 0,0-1 0,1 1 0,0 0 0,0 0 0,0 0 0,0 0 0,0 1 0,0-1 0,1 0 0,0 1 0,-1-1 0,0 6 0,1-3 0,0 0 0,0 0 0,1 0 0,-1 0 0,1 0 0,1 0 0,-1 0 0,1 0 0,3 12 0,-3-16 0,0 1 0,0-1 0,0 1 0,0-1 0,1 1 0,-1-1 0,1 0 0,0 0 0,0 0 0,-1 0 0,1 0 0,0 0 0,1-1 0,-1 1 0,0 0 0,0-1 0,1 0 0,-1 0 0,1 0 0,-1 0 0,3 1 0,6 1 0,0-1 0,0 0 0,21 0 0,-13-1 0,-14 0 0,93 4 0,-85-5 0,1-1 0,-1 0 0,0-1 0,0 0 0,17-6 0,-28 8 0,-1-1 0,1 0 0,-1 1 0,0-1 0,1 0 0,-1 0 0,0 0 0,1 0 0,-1 0 0,0 0 0,0 0 0,0 0 0,0 0 0,0 0 0,0-1 0,0 1 0,-1-1 0,1 1 0,0 0 0,-1-1 0,1 1 0,-1-1 0,1 1 0,-1-4 0,1 3 0,-1-1 0,0 1 0,-1-1 0,1 1 0,0-1 0,-1 1 0,1-1 0,-1 1 0,0 0 0,0-1 0,0 1 0,0 0 0,0 0 0,0-1 0,-3-2 0,0 0 0,-1 1 0,0-1 0,0 1 0,0 0 0,0 0 0,-1 0 0,1 1 0,-13-6 0,3 3 0,0 0 0,-25-4 0,3 2-341,-1 2 0,0 2-1,-53 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1.898"/>
    </inkml:context>
    <inkml:brush xml:id="br0">
      <inkml:brushProperty name="width" value="0.05" units="cm"/>
      <inkml:brushProperty name="height" value="0.05" units="cm"/>
      <inkml:brushProperty name="color" value="#66CC00"/>
    </inkml:brush>
  </inkml:definitions>
  <inkml:trace contextRef="#ctx0" brushRef="#br0">151 24 24575,'-12'4'0,"-1"0"0,-17 2 0,14-3 0,-15 5 0,26-6 0,0 0 0,1-1 0,-1 2 0,1-1 0,0 0 0,0 1 0,-7 5 0,11-7 0,-1-1 0,1 0 0,-1 1 0,1-1 0,0 1 0,-1-1 0,1 1 0,-1-1 0,1 1 0,0-1 0,-1 1 0,1-1 0,0 1 0,0 0 0,0-1 0,-1 1 0,1-1 0,0 1 0,0 0 0,0-1 0,0 1 0,0-1 0,0 1 0,0 0 0,0 0 0,1 0 0,-1 0 0,1 0 0,-1 0 0,1 0 0,0 0 0,-1 0 0,1 0 0,0 0 0,0-1 0,0 1 0,-1 0 0,1-1 0,2 2 0,2 1 0,0-1 0,0 1 0,1-1 0,7 2 0,11 1 0,-1 0 0,1-1 0,0-2 0,1 0 0,-1-2 0,25-2 0,-48 1 0,0 1 0,0 0 0,-1 0 0,1-1 0,0 1 0,0 0 0,-1-1 0,1 1 0,0-1 0,0 1 0,-1-1 0,1 1 0,0-1 0,-1 0 0,1 1 0,-1-1 0,1 0 0,-1 1 0,1-1 0,-1 0 0,1 0 0,-1 1 0,0-1 0,1 0 0,-1 0 0,0 0 0,0 0 0,0 1 0,0-1 0,1 0 0,-1 0 0,0 0 0,-1 0 0,1 0 0,0 0 0,0-2 0,0-1 0,-1 1 0,1 0 0,-1 0 0,0 0 0,0 0 0,0 0 0,-3-5 0,1 3 8,-1 0-1,0 0 1,-1 1-1,1-1 1,-1 1-1,0 0 1,0 0-1,0 0 1,0 1-1,-1 0 1,0 0-1,1 0 1,-1 1-1,0 0 1,-12-3-1,0 1-378,-2 1-1,1 1 1,-36 0 0,34 2-6455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2.742"/>
    </inkml:context>
    <inkml:brush xml:id="br0">
      <inkml:brushProperty name="width" value="0.05" units="cm"/>
      <inkml:brushProperty name="height" value="0.05" units="cm"/>
      <inkml:brushProperty name="color" value="#66CC00"/>
    </inkml:brush>
  </inkml:definitions>
  <inkml:trace contextRef="#ctx0" brushRef="#br0">128 54 24575,'-1'1'0,"0"-1"0,0 0 0,0 0 0,1 1 0,-1-1 0,0 0 0,0 1 0,1-1 0,-1 1 0,0-1 0,1 1 0,-1 0 0,0-1 0,1 1 0,-1 0 0,0 0 0,-9 15 0,7-12 0,2-3 0,-1 2 0,0 1 0,0-1 0,1 1 0,-3 5 0,4-9 0,0 1 0,-1-1 0,1 0 0,0 1 0,0-1 0,0 1 0,0-1 0,0 1 0,0-1 0,0 1 0,0-1 0,0 1 0,0-1 0,0 1 0,0-1 0,0 0 0,0 1 0,1-1 0,-1 1 0,0-1 0,0 1 0,0-1 0,1 0 0,-1 1 0,0-1 0,0 1 0,1-1 0,-1 0 0,0 1 0,1-1 0,-1 0 0,1 0 0,-1 1 0,0-1 0,1 0 0,-1 0 0,1 1 0,-1-1 0,1 0 0,-1 0 0,0 0 0,1 0 0,-1 0 0,1 0 0,-1 0 0,1 0 0,0 0 0,30 1 0,-1-1 0,32-5 0,-60 5 0,-1 0 0,1 0 0,-1-1 0,1 1 0,-1 0 0,1-1 0,-1 1 0,1-1 0,-1 1 0,0-1 0,1 0 0,-1 1 0,0-1 0,0 0 0,1 0 0,-1 0 0,0 0 0,1-1 0,-1 0 0,0 0 0,0 0 0,-1 1 0,1-1 0,-1 0 0,1 0 0,-1 0 0,0 0 0,0 0 0,1 0 0,-1 0 0,-1 0 0,1-3 0,-1 2 0,1 0 0,-1 0 0,0 0 0,0 0 0,-1 0 0,1 0 0,0 0 0,-1 0 0,0 1 0,0-1 0,1 0 0,-2 1 0,1 0 0,0-1 0,0 1 0,-1 0 0,1 0 0,-1 0 0,0 1 0,1-1 0,-5-1 0,0-1 0,0 1 0,-1 1 0,1-1 0,0 1 0,-1 0 0,1 1 0,-16-1 0,16 2 12,0 0 0,0 1-1,0 0 1,0 1 0,0-1-1,-8 4 1,-40 19-654,41-17-163,3-2-6021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7:13.876"/>
    </inkml:context>
    <inkml:brush xml:id="br0">
      <inkml:brushProperty name="width" value="0.05" units="cm"/>
      <inkml:brushProperty name="height" value="0.05" units="cm"/>
      <inkml:brushProperty name="color" value="#66CC00"/>
    </inkml:brush>
  </inkml:definitions>
  <inkml:trace contextRef="#ctx0" brushRef="#br0">179 57 24575,'-3'0'0,"-1"0"0,1 0 0,-1 0 0,0 1 0,1-1 0,-1 1 0,1 0 0,-7 2 0,9-2 0,-1 0 0,1 1 0,-1-1 0,1 0 0,0 0 0,-1 0 0,1 1 0,0-1 0,0 1 0,0-1 0,0 1 0,0-1 0,0 1 0,1 0 0,-1-1 0,0 1 0,1 0 0,-1 0 0,1 1 0,-1-1 0,1-1 0,0 1 0,-1-1 0,1 1 0,0-1 0,0 1 0,0-1 0,0 1 0,0-1 0,1 1 0,-1 0 0,0-1 0,1 1 0,-1-1 0,1 0 0,-1 1 0,1-1 0,0 1 0,0-1 0,-1 0 0,1 0 0,0 1 0,3 1 0,-2-2 0,0 1 0,0-1 0,0 0 0,0 0 0,1 0 0,-1 0 0,0 0 0,1 0 0,-1-1 0,1 1 0,-1-1 0,1 0 0,-1 1 0,3-1 0,3-1 0,0 1 0,0-1 0,0 0 0,0-1 0,0 0 0,-1 0 0,1 0 0,-1-1 0,1 0 0,10-7 0,-18 10 0,1-1 0,0 0 0,0 1 0,-1-1 0,1 1 0,-1-1 0,1 0 0,0 1 0,-1-1 0,1 0 0,-1 0 0,0 1 0,1-1 0,-1 0 0,1 0 0,-1 0 0,0 0 0,0 0 0,0 1 0,1-2 0,-1 0 0,0 0 0,-1 1 0,1-1 0,0 0 0,-1 1 0,1-1 0,-1 1 0,1-1 0,-1 0 0,-1-1 0,0-1 0,-1 0 0,0 0 0,0 0 0,0 0 0,-1 1 0,-5-6 0,0 2 0,-1 1 0,1-1 0,-1 2 0,-14-7 0,19 10 0,-1 0 0,1 0 0,-1 1 0,0 0 0,1 0 0,-1 0 0,0 1 0,0 0 0,0 0 0,-8 1 0,-1 2 0,-26 7 0,36-8 0,1-1 0,-1 1 0,1 0 0,-1 0 0,1 1 0,0-1 0,0 1 0,0 0 0,-5 5 0,5-4-1365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04.349"/>
    </inkml:context>
    <inkml:brush xml:id="br0">
      <inkml:brushProperty name="width" value="0.05" units="cm"/>
      <inkml:brushProperty name="height" value="0.05" units="cm"/>
    </inkml:brush>
  </inkml:definitions>
  <inkml:trace contextRef="#ctx0" brushRef="#br0">1 16 24575,'60'-4'0,"-12"-1"0,334-2-29,4 15-636,0-1 447,240-6 218,-440-1 0,203 17 0,-159-3 0,350-4-1424,-140-5 487,-434-5 937,866 28 0,-443 2-797,-55-2 148,172-12 649,-148-7 0,543 6-757,-561-4 757,-117-2 0,186-1-315,98 2-422,1 19 397,124 33 277,38 4-935,-246-46 2680,0-22-673,-168 0 22,-5 2-1018,445 1-744,-260 11 256,49 1-70,214-29-537,3-26-125,-704 40 1199,594-20 337,-2 23 1242,-225 1 1417,-291-2-2115,153-1 1082,-177-4-1914,91-17 0,89-29 143,-39 6-11,-112 26-81,113-22-97,126-16 5,-104 34-412,0 12 0,275 21-1,-93 19-826,2-16 415,651-15 1792,-879 9 1238,-38-1-2080,20-5-1491,-174-1-5461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8.487"/>
    </inkml:context>
    <inkml:brush xml:id="br0">
      <inkml:brushProperty name="width" value="0.05" units="cm"/>
      <inkml:brushProperty name="height" value="0.05" units="cm"/>
    </inkml:brush>
  </inkml:definitions>
  <inkml:trace contextRef="#ctx0" brushRef="#br0">0 375 24575,'6'-1'0,"1"0"0,-1 0 0,0 0 0,0-1 0,7-2 0,7-2 0,29-10 0,-37 11 0,0 0 0,1 2 0,-1-1 0,24-2 0,133 5 0,-86 3 0,-37-2 0,64 8 0,-58-3 0,101-3 0,-76-4 0,-3 3 0,80-2 0,-147 0 0,0 0 0,0 0 0,0-1 0,0 0 0,0 0 0,0 0 0,0-1 0,-1 0 0,0-1 0,1 1 0,-1-1 0,-1-1 0,1 1 0,-1-1 0,1 0 0,-1 0 0,7-10 0,-6 7 0,0-1 0,0 0 0,-1 0 0,-1-1 0,0 1 0,0-1 0,-1 0 0,0 0 0,0 0 0,-1 0 0,1-17 0,-4-9 0,1 27 0,0-1 0,0 0 0,0 1 0,3-13 0,-2 20 0,0 0 0,-1 0 0,1-1 0,0 1 0,0 1 0,0-1 0,1 0 0,-1 0 0,0 0 0,1 0 0,-1 1 0,1-1 0,-1 1 0,1-1 0,0 1 0,0 0 0,-1-1 0,1 1 0,0 0 0,0 0 0,0 0 0,0 1 0,1-1 0,-1 0 0,0 1 0,0 0 0,0-1 0,0 1 0,3 0 0,0 0 0,0 0 0,0 0 0,0 1 0,-1 0 0,1 0 0,0 0 0,-1 0 0,1 1 0,-1 0 0,1 0 0,-1 0 0,7 4 0,-2 2 0,0 1 0,-1 0 0,0 0 0,0 0 0,-1 1 0,10 19 0,-10-17 0,-3-7 0,-2 1 0,1 0 0,-1 0 0,0 1 0,0-1 0,0 0 0,-1 1 0,0-1 0,0 7 0,0 6 0,-4 34 0,0-36 43,-8 32 1,2-15-1496,7-21-5374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19.448"/>
    </inkml:context>
    <inkml:brush xml:id="br0">
      <inkml:brushProperty name="width" value="0.05" units="cm"/>
      <inkml:brushProperty name="height" value="0.05" units="cm"/>
    </inkml:brush>
  </inkml:definitions>
  <inkml:trace contextRef="#ctx0" brushRef="#br0">33 0 24575,'0'3'0,"-3"0"0,-4 4 0,-4 1 0,0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1.329"/>
    </inkml:context>
    <inkml:brush xml:id="br0">
      <inkml:brushProperty name="width" value="0.05" units="cm"/>
      <inkml:brushProperty name="height" value="0.05" units="cm"/>
    </inkml:brush>
  </inkml:definitions>
  <inkml:trace contextRef="#ctx0" brushRef="#br0">1446 2 24575,'-2'2'0,"-1"-1"0,1 1 0,0-1 0,0 1 0,0 0 0,0 0 0,0 0 0,0 0 0,0 0 0,1 0 0,-1 0 0,1 1 0,-2 3 0,0 2 0,0 0 0,0 0 0,0 9 0,1-9 0,0 0 0,0-1 0,-5 13 0,-6 9 0,8-18 0,1-1 0,-2 1 0,-11 16 0,14-24 0,1 1 0,-1-2 0,0 1 0,0 0 0,0-1 0,0 1 0,-1-1 0,1 0 0,-1 0 0,1 0 0,-1 0 0,0-1 0,1 0 0,-1 0 0,-5 1 0,-10 1 0,0-2 0,-1 0 0,-28-3 0,3 0 0,-331 2 0,355 1 0,-26 4 0,-17 2 0,52-7 0,0 1 0,0 0 0,0 1 0,-15 4 0,-1 1 0,-1-2 0,-57 2 0,19-1 0,-30 0 0,90-5 0,-1 1 0,0 0 0,-7 4 0,7-3 0,1 0 0,-15 2 0,-4-2 0,0-1 0,0-2 0,-26-2 0,50 2 0,1 0 0,-1 0 0,0 0 0,1-1 0,-1 1 0,0 0 0,1-1 0,-1 1 0,1-1 0,-1 1 0,1-1 0,-1 0 0,1 0 0,-1 0 0,1 0 0,0 0 0,-1 0 0,1 0 0,0 0 0,0 0 0,0-1 0,0 1 0,0 0 0,0-1 0,0 1 0,1-1 0,-1 1 0,0-1 0,1 1 0,-1-1 0,1 1 0,-1-1 0,1 0 0,0-1 0,-2-20 0,0 1 0,2-1 0,2-22 0,1-6 0,-3 41-151,0-1-1,1 1 0,1 0 0,0 0 1,0 0-1,1 0 0,0 0 1,8-16-1,-4 14-6674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2.324"/>
    </inkml:context>
    <inkml:brush xml:id="br0">
      <inkml:brushProperty name="width" value="0.05" units="cm"/>
      <inkml:brushProperty name="height" value="0.05" units="cm"/>
    </inkml:brush>
  </inkml:definitions>
  <inkml:trace contextRef="#ctx0" brushRef="#br0">116 5 24575,'-4'0'0,"0"0"0,0 1 0,0 0 0,0 0 0,0 0 0,0 0 0,0 1 0,1-1 0,-1 1 0,0 0 0,1 0 0,-6 4 0,-1 2 0,0 1 0,-13 15 0,21-22 0,0 1 0,1-1 0,-1 0 0,0 1 0,1-1 0,0 1 0,-1 0 0,1-1 0,0 1 0,1 0 0,-1 0 0,0-1 0,1 1 0,-1 4 0,1-6 0,0 1 0,1 0 0,-1-1 0,0 1 0,0 0 0,1-1 0,-1 1 0,1 0 0,-1-1 0,1 1 0,0-1 0,0 1 0,0-1 0,0 0 0,0 1 0,0-1 0,0 0 0,0 1 0,0-1 0,0 0 0,1 0 0,-1 0 0,1 0 0,-1 0 0,4 1 0,11 5 0,1-1 0,0-1 0,0 0 0,29 4 0,-36-7 0,0-1 0,0-1 0,0 0 0,1 0 0,-1-1 0,0 0 0,0-1 0,0 0 0,16-6 0,-23 6 0,0 0 0,1 1 0,-1-1 0,-1 0 0,1-1 0,0 1 0,-1 0 0,1-1 0,-1 1 0,1-1 0,-1 0 0,0 0 0,0 0 0,-1 0 0,1 0 0,-1 0 0,1-1 0,1-5 0,-2 2 0,1 0 0,-1 0 0,0 0 0,0-1 0,-1 1 0,0 0 0,-1 0 0,-1-10 0,2 15 4,-1 0-1,1 1 1,-1-1-1,1 0 1,-1 0-1,0 1 1,0-1-1,0 1 1,0-1-1,0 1 1,0-1-1,0 1 1,-1-1-1,1 1 1,0 0-1,-1 0 0,1 0 1,-1 0-1,1 0 1,-1 0-1,0 0 1,1 0-1,-1 1 1,0-1-1,0 0 1,1 1-1,-3-1 1,-5 0-185,0 0 0,0 0 1,0 1-1,-11 1 0,12 0-378,-8-1-6267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3:23.261"/>
    </inkml:context>
    <inkml:brush xml:id="br0">
      <inkml:brushProperty name="width" value="0.05" units="cm"/>
      <inkml:brushProperty name="height" value="0.05" units="cm"/>
    </inkml:brush>
  </inkml:definitions>
  <inkml:trace contextRef="#ctx0" brushRef="#br0">66 18 24575,'-1'1'0,"1"0"0,-1 0 0,0 0 0,1 0 0,-1 0 0,0 0 0,0 0 0,1-1 0,-1 1 0,0 0 0,0-1 0,0 1 0,0-1 0,-1 1 0,-4 4 0,1 0 0,0-1 0,0 2 0,1-1 0,0 0 0,0 1 0,-4 9 0,6-11 0,0 0 0,1-1 0,-1 1 0,1 0 0,0 0 0,0 0 0,0 1 0,1-1 0,0 0 0,-1 0 0,2 8 0,-1-11 0,1 1 0,-1 0 0,1 0 0,-1-1 0,1 1 0,0 0 0,0-1 0,0 1 0,-1-1 0,2 1 0,-1-1 0,0 1 0,0-1 0,0 0 0,1 0 0,-1 1 0,0-1 0,1 0 0,-1 0 0,1 0 0,0-1 0,2 2 0,4 1 0,0-1 0,0 0 0,15 2 0,2 0 0,-11 0 0,-3-1 0,0 0 0,21 2 0,-29-5 0,0 1 0,0-2 0,0 1 0,0 0 0,0 0 0,0-1 0,0 0 0,0 0 0,0 1 0,0-2 0,0 1 0,0 0 0,-1 0 0,1-1 0,3-2 0,-2 0 0,0-1 0,0 1 0,0-1 0,-1 1 0,0-1 0,0 0 0,0-1 0,0 1 0,3-11 0,2-4 0,-6 15 0,0 1 0,0-1 0,0 0 0,-1 0 0,0 0 0,0 0 0,-1 0 0,1-9 0,-1 11 0,0 1 0,0 0 0,-1 0 0,1 1 0,-1-1 0,1 0 0,-1 0 0,0 0 0,1 0 0,-1 0 0,0 0 0,0 1 0,-1-1 0,1 1 0,0-1 0,0 0 0,-1 1 0,1 0 0,-1-1 0,1 1 0,-1 0 0,0 0 0,1 0 0,-4-2 0,-1 1 7,0 0-1,0 1 0,0-1 0,0 1 1,0 0-1,-9 0 0,-39 3-235,27 0-951,11-2-5646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A6FC-1D89-57F5-9940-F32377D6A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131B003E-0BE0-F35F-29BD-FC4708BC8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23B6CB51-0510-F609-DC08-D6E979E4E080}"/>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5" name="Footer Placeholder 4">
            <a:extLst>
              <a:ext uri="{FF2B5EF4-FFF2-40B4-BE49-F238E27FC236}">
                <a16:creationId xmlns:a16="http://schemas.microsoft.com/office/drawing/2014/main" id="{6E4CD16F-995E-5826-84C4-08C85E7A41C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3E9C1F3-D4C0-E882-717A-3A3EA719D3B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86308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2546-E48F-8B71-6AAE-DD7356A5B2A7}"/>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F945C342-DBEA-8033-F617-2CA3E5DAD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E767C62-7042-4A7E-F723-F47C3532DC3D}"/>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5" name="Footer Placeholder 4">
            <a:extLst>
              <a:ext uri="{FF2B5EF4-FFF2-40B4-BE49-F238E27FC236}">
                <a16:creationId xmlns:a16="http://schemas.microsoft.com/office/drawing/2014/main" id="{20107CF6-E41D-DB64-9E5A-01A78476CE1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7624271-4B41-A643-A842-EA55AF31447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2148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E37E5-297E-FEBD-73A5-B38AE05D93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0DF5F22-BA08-4261-F785-0A3BC86942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F09FEF1-4965-2514-8030-469359834DA8}"/>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5" name="Footer Placeholder 4">
            <a:extLst>
              <a:ext uri="{FF2B5EF4-FFF2-40B4-BE49-F238E27FC236}">
                <a16:creationId xmlns:a16="http://schemas.microsoft.com/office/drawing/2014/main" id="{FAA2B2B0-3FF5-4FDB-CB06-2A0D509B219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BA7F7F1-BFD8-F5B2-1D25-4B2BB8C8140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67220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B521-1026-63D4-EAD8-89A8470CAE7E}"/>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8B4442BB-CE8B-B8CF-8174-C8638C6CDB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3A6F4F9-4383-9B28-B5F9-8A2433ED4988}"/>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5" name="Footer Placeholder 4">
            <a:extLst>
              <a:ext uri="{FF2B5EF4-FFF2-40B4-BE49-F238E27FC236}">
                <a16:creationId xmlns:a16="http://schemas.microsoft.com/office/drawing/2014/main" id="{2D4ED231-8FEC-F599-3810-A528F67F9CF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C8CD094-A1EC-24DB-54FE-211CD9E257F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11586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EF88-1FB1-2837-2373-7637F5A38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8C1E4909-1B96-0332-A903-E68142C2A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28B16-A728-E01B-8655-070B33AEA81E}"/>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5" name="Footer Placeholder 4">
            <a:extLst>
              <a:ext uri="{FF2B5EF4-FFF2-40B4-BE49-F238E27FC236}">
                <a16:creationId xmlns:a16="http://schemas.microsoft.com/office/drawing/2014/main" id="{4EE1F90E-77B3-3836-9B4A-1171D19F22C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6340080-CFD4-22A8-5279-75222779B8B3}"/>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4695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B1AE-3864-F656-E0DB-2DF023BF0DA2}"/>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4D9EA08-D6A9-3B20-98E7-D4B3956E6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39607CAF-73DD-8495-1562-5A7DBDB205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5170A046-048A-9B70-BE7B-814EA534C299}"/>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6" name="Footer Placeholder 5">
            <a:extLst>
              <a:ext uri="{FF2B5EF4-FFF2-40B4-BE49-F238E27FC236}">
                <a16:creationId xmlns:a16="http://schemas.microsoft.com/office/drawing/2014/main" id="{CAC3F7A7-55C3-D9E7-F646-086F08D0AD2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54D49A5-0437-852B-28A7-1C6F04AA728D}"/>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91282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D81A-60EC-2C31-DABD-44CB5C47EDC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EECB5D3-228E-0D56-F759-D13A20896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54855-FF0F-4106-07DE-38CCDF3EC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9EE5F6A4-5BA4-759E-D4D0-FD16AE977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1D388-702C-DF1D-F546-482F8C3CD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DCEAAFB6-BFFF-AB5B-14DF-309372C82A79}"/>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8" name="Footer Placeholder 7">
            <a:extLst>
              <a:ext uri="{FF2B5EF4-FFF2-40B4-BE49-F238E27FC236}">
                <a16:creationId xmlns:a16="http://schemas.microsoft.com/office/drawing/2014/main" id="{53697062-FC75-7EDB-0774-797D87749B39}"/>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3447012B-3A96-46E6-CDE7-24C1FF149490}"/>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71038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E50A-0335-AC40-3388-585C0B370BF2}"/>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08D6C364-8958-DE74-5CFE-7F9F23CCE76F}"/>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4" name="Footer Placeholder 3">
            <a:extLst>
              <a:ext uri="{FF2B5EF4-FFF2-40B4-BE49-F238E27FC236}">
                <a16:creationId xmlns:a16="http://schemas.microsoft.com/office/drawing/2014/main" id="{51570D34-9E3B-36BB-F805-A6A02494D642}"/>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FD2D869A-8705-7FFA-C24A-5642CB6AA436}"/>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46901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D4F01-1E96-3063-7195-DE8AF8A3C286}"/>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3" name="Footer Placeholder 2">
            <a:extLst>
              <a:ext uri="{FF2B5EF4-FFF2-40B4-BE49-F238E27FC236}">
                <a16:creationId xmlns:a16="http://schemas.microsoft.com/office/drawing/2014/main" id="{E4A51761-5567-7378-FB35-82CAFE0AD3A3}"/>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C0948143-6692-CB58-EB41-B0C33029725F}"/>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229909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3C5C-2A8C-3873-BE11-036362432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C5A5AAA2-12BB-B08D-3776-E8962D65B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5E1D4D6D-38EA-8169-FFC7-4B3504836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885E5-1114-E735-5876-0E56CBB7E2CB}"/>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6" name="Footer Placeholder 5">
            <a:extLst>
              <a:ext uri="{FF2B5EF4-FFF2-40B4-BE49-F238E27FC236}">
                <a16:creationId xmlns:a16="http://schemas.microsoft.com/office/drawing/2014/main" id="{7ADE6327-D00C-2CA7-6DA6-37ED6871550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3AC80F6-0EB5-B98A-BC0B-7AAB289E32B4}"/>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158620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09E5-D445-07F7-FC48-74A563CFD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657570D8-A884-DB82-1CEF-59B5EA748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9142FEB0-2C10-482C-1152-B5AF7961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AC9C3-A7D9-BC02-2B80-EA6B73EDC7FD}"/>
              </a:ext>
            </a:extLst>
          </p:cNvPr>
          <p:cNvSpPr>
            <a:spLocks noGrp="1"/>
          </p:cNvSpPr>
          <p:nvPr>
            <p:ph type="dt" sz="half" idx="10"/>
          </p:nvPr>
        </p:nvSpPr>
        <p:spPr/>
        <p:txBody>
          <a:bodyPr/>
          <a:lstStyle/>
          <a:p>
            <a:fld id="{EFAAC8F1-21AA-47EF-82D9-7929EA07D29D}" type="datetimeFigureOut">
              <a:rPr lang="ru-RU" smtClean="0"/>
              <a:t>06.05.2023</a:t>
            </a:fld>
            <a:endParaRPr lang="ru-RU"/>
          </a:p>
        </p:txBody>
      </p:sp>
      <p:sp>
        <p:nvSpPr>
          <p:cNvPr id="6" name="Footer Placeholder 5">
            <a:extLst>
              <a:ext uri="{FF2B5EF4-FFF2-40B4-BE49-F238E27FC236}">
                <a16:creationId xmlns:a16="http://schemas.microsoft.com/office/drawing/2014/main" id="{35BA092B-0EDF-3F86-B479-68FD3C9B8BB7}"/>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E8949723-77C6-EEC2-1EF3-565BED4466E9}"/>
              </a:ext>
            </a:extLst>
          </p:cNvPr>
          <p:cNvSpPr>
            <a:spLocks noGrp="1"/>
          </p:cNvSpPr>
          <p:nvPr>
            <p:ph type="sldNum" sz="quarter" idx="12"/>
          </p:nvPr>
        </p:nvSpPr>
        <p:spPr/>
        <p:txBody>
          <a:bodyPr/>
          <a:lstStyle/>
          <a:p>
            <a:fld id="{04935BD5-7C64-4856-9D4F-53B87FC05A9C}" type="slidenum">
              <a:rPr lang="ru-RU" smtClean="0"/>
              <a:t>‹#›</a:t>
            </a:fld>
            <a:endParaRPr lang="ru-RU"/>
          </a:p>
        </p:txBody>
      </p:sp>
    </p:spTree>
    <p:extLst>
      <p:ext uri="{BB962C8B-B14F-4D97-AF65-F5344CB8AC3E}">
        <p14:creationId xmlns:p14="http://schemas.microsoft.com/office/powerpoint/2010/main" val="371683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11C34-ED9E-3DCF-1F42-1B3525D4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6514D5-A6B0-CBA1-8075-9B309FDCF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C42CD62-0C9B-D25E-FD97-2DF997439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AC8F1-21AA-47EF-82D9-7929EA07D29D}" type="datetimeFigureOut">
              <a:rPr lang="ru-RU" smtClean="0"/>
              <a:t>06.05.2023</a:t>
            </a:fld>
            <a:endParaRPr lang="ru-RU"/>
          </a:p>
        </p:txBody>
      </p:sp>
      <p:sp>
        <p:nvSpPr>
          <p:cNvPr id="5" name="Footer Placeholder 4">
            <a:extLst>
              <a:ext uri="{FF2B5EF4-FFF2-40B4-BE49-F238E27FC236}">
                <a16:creationId xmlns:a16="http://schemas.microsoft.com/office/drawing/2014/main" id="{73997BC8-D0DA-C272-76C6-1080DF404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5AB72B01-31D6-81EB-356F-260B2EEFB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35BD5-7C64-4856-9D4F-53B87FC05A9C}" type="slidenum">
              <a:rPr lang="ru-RU" smtClean="0"/>
              <a:t>‹#›</a:t>
            </a:fld>
            <a:endParaRPr lang="ru-RU"/>
          </a:p>
        </p:txBody>
      </p:sp>
    </p:spTree>
    <p:extLst>
      <p:ext uri="{BB962C8B-B14F-4D97-AF65-F5344CB8AC3E}">
        <p14:creationId xmlns:p14="http://schemas.microsoft.com/office/powerpoint/2010/main" val="381608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png"/><Relationship Id="rId40" Type="http://schemas.openxmlformats.org/officeDocument/2006/relationships/customXml" Target="../ink/ink20.xml"/><Relationship Id="rId45" Type="http://schemas.openxmlformats.org/officeDocument/2006/relationships/image" Target="../media/image24.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1.png"/><Relationship Id="rId31" Type="http://schemas.openxmlformats.org/officeDocument/2006/relationships/image" Target="../media/image17.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43" Type="http://schemas.openxmlformats.org/officeDocument/2006/relationships/image" Target="../media/image23.png"/><Relationship Id="rId8" Type="http://schemas.openxmlformats.org/officeDocument/2006/relationships/customXml" Target="../ink/ink4.xml"/><Relationship Id="rId3"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20" Type="http://schemas.openxmlformats.org/officeDocument/2006/relationships/customXml" Target="../ink/ink10.xml"/><Relationship Id="rId41" Type="http://schemas.openxmlformats.org/officeDocument/2006/relationships/image" Target="../media/image22.png"/></Relationships>
</file>

<file path=ppt/slides/_rels/slide17.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customXml" Target="../ink/ink31.xml"/><Relationship Id="rId26" Type="http://schemas.openxmlformats.org/officeDocument/2006/relationships/customXml" Target="../ink/ink35.xml"/><Relationship Id="rId3" Type="http://schemas.openxmlformats.org/officeDocument/2006/relationships/image" Target="../media/image25.png"/><Relationship Id="rId21" Type="http://schemas.openxmlformats.org/officeDocument/2006/relationships/image" Target="../media/image34.png"/><Relationship Id="rId34" Type="http://schemas.openxmlformats.org/officeDocument/2006/relationships/customXml" Target="../ink/ink39.xml"/><Relationship Id="rId7" Type="http://schemas.openxmlformats.org/officeDocument/2006/relationships/image" Target="../media/image27.png"/><Relationship Id="rId12" Type="http://schemas.openxmlformats.org/officeDocument/2006/relationships/customXml" Target="../ink/ink28.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29.png"/><Relationship Id="rId24" Type="http://schemas.openxmlformats.org/officeDocument/2006/relationships/customXml" Target="../ink/ink34.xml"/><Relationship Id="rId32" Type="http://schemas.openxmlformats.org/officeDocument/2006/relationships/customXml" Target="../ink/ink38.xml"/><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36.xml"/><Relationship Id="rId10" Type="http://schemas.openxmlformats.org/officeDocument/2006/relationships/customXml" Target="../ink/ink27.xml"/><Relationship Id="rId19" Type="http://schemas.openxmlformats.org/officeDocument/2006/relationships/image" Target="../media/image33.png"/><Relationship Id="rId31" Type="http://schemas.openxmlformats.org/officeDocument/2006/relationships/image" Target="../media/image39.png"/><Relationship Id="rId4" Type="http://schemas.openxmlformats.org/officeDocument/2006/relationships/customXml" Target="../ink/ink24.xml"/><Relationship Id="rId9" Type="http://schemas.openxmlformats.org/officeDocument/2006/relationships/image" Target="../media/image28.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37.png"/><Relationship Id="rId30" Type="http://schemas.openxmlformats.org/officeDocument/2006/relationships/customXml" Target="../ink/ink37.xml"/><Relationship Id="rId35" Type="http://schemas.openxmlformats.org/officeDocument/2006/relationships/image" Target="../media/image41.png"/><Relationship Id="rId8" Type="http://schemas.openxmlformats.org/officeDocument/2006/relationships/customXml" Target="../ink/ink26.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21CE-18B7-3562-FFD9-41A3414FD89C}"/>
              </a:ext>
            </a:extLst>
          </p:cNvPr>
          <p:cNvSpPr>
            <a:spLocks noGrp="1"/>
          </p:cNvSpPr>
          <p:nvPr>
            <p:ph type="ctrTitle"/>
          </p:nvPr>
        </p:nvSpPr>
        <p:spPr/>
        <p:txBody>
          <a:bodyPr/>
          <a:lstStyle/>
          <a:p>
            <a:r>
              <a:rPr lang="en-US" dirty="0"/>
              <a:t>Threads Sync, Async, Tests </a:t>
            </a:r>
            <a:endParaRPr lang="ru-RU" dirty="0"/>
          </a:p>
        </p:txBody>
      </p:sp>
      <p:sp>
        <p:nvSpPr>
          <p:cNvPr id="3" name="Subtitle 2">
            <a:extLst>
              <a:ext uri="{FF2B5EF4-FFF2-40B4-BE49-F238E27FC236}">
                <a16:creationId xmlns:a16="http://schemas.microsoft.com/office/drawing/2014/main" id="{FDF2990E-C755-69D3-FE29-75C496C2585A}"/>
              </a:ext>
            </a:extLst>
          </p:cNvPr>
          <p:cNvSpPr>
            <a:spLocks noGrp="1"/>
          </p:cNvSpPr>
          <p:nvPr>
            <p:ph type="subTitle" idx="1"/>
          </p:nvPr>
        </p:nvSpPr>
        <p:spPr/>
        <p:txBody>
          <a:bodyPr/>
          <a:lstStyle/>
          <a:p>
            <a:r>
              <a:rPr lang="en-US" dirty="0"/>
              <a:t>Course: Rust Basics</a:t>
            </a:r>
          </a:p>
          <a:p>
            <a:r>
              <a:rPr lang="en-US" dirty="0"/>
              <a:t>Author: Aleksandr Kugushev</a:t>
            </a:r>
            <a:endParaRPr lang="ru-RU" dirty="0"/>
          </a:p>
        </p:txBody>
      </p:sp>
    </p:spTree>
    <p:extLst>
      <p:ext uri="{BB962C8B-B14F-4D97-AF65-F5344CB8AC3E}">
        <p14:creationId xmlns:p14="http://schemas.microsoft.com/office/powerpoint/2010/main" val="258507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001B8-D0B2-F495-919D-5F3AF3443A83}"/>
              </a:ext>
            </a:extLst>
          </p:cNvPr>
          <p:cNvSpPr>
            <a:spLocks noGrp="1"/>
          </p:cNvSpPr>
          <p:nvPr>
            <p:ph type="title"/>
          </p:nvPr>
        </p:nvSpPr>
        <p:spPr/>
        <p:txBody>
          <a:bodyPr/>
          <a:lstStyle/>
          <a:p>
            <a:r>
              <a:rPr lang="en-US" dirty="0" err="1"/>
              <a:t>RwLock</a:t>
            </a:r>
            <a:r>
              <a:rPr lang="en-US" dirty="0"/>
              <a:t>&lt;T&gt;</a:t>
            </a:r>
            <a:endParaRPr lang="ru-RU" dirty="0"/>
          </a:p>
        </p:txBody>
      </p:sp>
      <p:sp>
        <p:nvSpPr>
          <p:cNvPr id="6" name="Content Placeholder 5">
            <a:extLst>
              <a:ext uri="{FF2B5EF4-FFF2-40B4-BE49-F238E27FC236}">
                <a16:creationId xmlns:a16="http://schemas.microsoft.com/office/drawing/2014/main" id="{CDA85F85-18EE-7C9E-D6AA-5064190CDA82}"/>
              </a:ext>
            </a:extLst>
          </p:cNvPr>
          <p:cNvSpPr>
            <a:spLocks noGrp="1"/>
          </p:cNvSpPr>
          <p:nvPr>
            <p:ph sz="half" idx="1"/>
          </p:nvPr>
        </p:nvSpPr>
        <p:spPr>
          <a:xfrm>
            <a:off x="838200" y="1825625"/>
            <a:ext cx="7373203" cy="4351338"/>
          </a:xfrm>
        </p:spPr>
        <p:txBody>
          <a:bodyPr>
            <a:noAutofit/>
          </a:bodyPr>
          <a:lstStyle/>
          <a:p>
            <a:pPr marL="0" indent="0">
              <a:buNone/>
            </a:pPr>
            <a:r>
              <a:rPr lang="en-US" sz="1600" dirty="0">
                <a:solidFill>
                  <a:srgbClr val="0033B3"/>
                </a:solidFill>
                <a:latin typeface="JetBrains Mono"/>
              </a:rPr>
              <a:t>let </a:t>
            </a:r>
            <a:r>
              <a:rPr lang="en-US" sz="1600" dirty="0">
                <a:solidFill>
                  <a:srgbClr val="000000"/>
                </a:solidFill>
                <a:latin typeface="JetBrains Mono"/>
              </a:rPr>
              <a:t>arc1</a:t>
            </a:r>
            <a:r>
              <a:rPr lang="en-US" sz="1600" dirty="0">
                <a:solidFill>
                  <a:srgbClr val="080808"/>
                </a:solidFill>
                <a:latin typeface="JetBrains Mono"/>
              </a:rPr>
              <a:t>: </a:t>
            </a:r>
            <a:r>
              <a:rPr lang="en-US" sz="1600" dirty="0">
                <a:solidFill>
                  <a:srgbClr val="000000"/>
                </a:solidFill>
                <a:latin typeface="JetBrains Mono"/>
              </a:rPr>
              <a:t>Arc</a:t>
            </a:r>
            <a:r>
              <a:rPr lang="en-US" sz="1600" dirty="0">
                <a:solidFill>
                  <a:srgbClr val="080808"/>
                </a:solidFill>
                <a:latin typeface="JetBrains Mono"/>
              </a:rPr>
              <a:t>&lt;</a:t>
            </a:r>
            <a:r>
              <a:rPr lang="en-US" sz="1600" dirty="0" err="1">
                <a:solidFill>
                  <a:srgbClr val="000000"/>
                </a:solidFill>
                <a:latin typeface="JetBrains Mono"/>
              </a:rPr>
              <a:t>RwLock</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&gt;&gt; = </a:t>
            </a:r>
            <a:r>
              <a:rPr lang="en-US" sz="1600" dirty="0">
                <a:solidFill>
                  <a:srgbClr val="000000"/>
                </a:solidFill>
                <a:latin typeface="JetBrains Mono"/>
              </a:rPr>
              <a:t>Arc</a:t>
            </a:r>
            <a:r>
              <a:rPr lang="en-US" sz="1600" dirty="0">
                <a:solidFill>
                  <a:srgbClr val="080808"/>
                </a:solidFill>
                <a:latin typeface="JetBrains Mono"/>
              </a:rPr>
              <a:t>::</a:t>
            </a:r>
            <a:r>
              <a:rPr lang="en-US" sz="1600" i="1" dirty="0">
                <a:solidFill>
                  <a:srgbClr val="00627A"/>
                </a:solidFill>
                <a:latin typeface="JetBrains Mono"/>
              </a:rPr>
              <a:t>new</a:t>
            </a:r>
            <a:r>
              <a:rPr lang="en-US" sz="1600" dirty="0">
                <a:solidFill>
                  <a:srgbClr val="080808"/>
                </a:solidFill>
                <a:latin typeface="JetBrains Mono"/>
              </a:rPr>
              <a:t>(</a:t>
            </a:r>
            <a:r>
              <a:rPr lang="en-US" sz="1600" dirty="0" err="1">
                <a:solidFill>
                  <a:srgbClr val="000000"/>
                </a:solidFill>
                <a:latin typeface="JetBrains Mono"/>
              </a:rPr>
              <a:t>RwLock</a:t>
            </a:r>
            <a:r>
              <a:rPr lang="en-US" sz="1600" dirty="0">
                <a:solidFill>
                  <a:srgbClr val="080808"/>
                </a:solidFill>
                <a:latin typeface="JetBrains Mono"/>
              </a:rPr>
              <a:t>::</a:t>
            </a:r>
            <a:r>
              <a:rPr lang="en-US" sz="1600" i="1" dirty="0">
                <a:solidFill>
                  <a:srgbClr val="00627A"/>
                </a:solidFill>
                <a:latin typeface="JetBrains Mono"/>
              </a:rPr>
              <a:t>new</a:t>
            </a:r>
            <a:r>
              <a:rPr lang="en-US" sz="1600" dirty="0">
                <a:solidFill>
                  <a:srgbClr val="080808"/>
                </a:solidFill>
                <a:latin typeface="JetBrains Mono"/>
              </a:rPr>
              <a:t>(</a:t>
            </a:r>
            <a:r>
              <a:rPr lang="en-US" sz="1600" dirty="0">
                <a:solidFill>
                  <a:srgbClr val="000000"/>
                </a:solidFill>
                <a:latin typeface="JetBrains Mono"/>
              </a:rPr>
              <a:t>String</a:t>
            </a:r>
            <a:r>
              <a:rPr lang="en-US" sz="1600" dirty="0">
                <a:solidFill>
                  <a:srgbClr val="080808"/>
                </a:solidFill>
                <a:latin typeface="JetBrains Mono"/>
              </a:rPr>
              <a:t>::</a:t>
            </a:r>
            <a:r>
              <a:rPr lang="en-US" sz="1600" i="1" dirty="0">
                <a:solidFill>
                  <a:srgbClr val="00627A"/>
                </a:solidFill>
                <a:latin typeface="JetBrains Mono"/>
              </a:rPr>
              <a:t>from</a:t>
            </a:r>
            <a:r>
              <a:rPr lang="en-US" sz="1600" dirty="0">
                <a:solidFill>
                  <a:srgbClr val="080808"/>
                </a:solidFill>
                <a:latin typeface="JetBrains Mono"/>
              </a:rPr>
              <a:t>(</a:t>
            </a:r>
            <a:r>
              <a:rPr lang="en-US" sz="1600" dirty="0">
                <a:solidFill>
                  <a:srgbClr val="067D17"/>
                </a:solidFill>
                <a:latin typeface="JetBrains Mono"/>
              </a:rPr>
              <a:t>"0"</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033B3"/>
                </a:solidFill>
                <a:latin typeface="JetBrains Mono"/>
              </a:rPr>
              <a:t>let </a:t>
            </a:r>
            <a:r>
              <a:rPr lang="en-US" sz="1600" dirty="0">
                <a:solidFill>
                  <a:srgbClr val="000000"/>
                </a:solidFill>
                <a:latin typeface="JetBrains Mono"/>
              </a:rPr>
              <a:t>arc2</a:t>
            </a:r>
            <a:r>
              <a:rPr lang="en-US" sz="1600" dirty="0">
                <a:solidFill>
                  <a:srgbClr val="080808"/>
                </a:solidFill>
                <a:latin typeface="JetBrains Mono"/>
              </a:rPr>
              <a:t>: </a:t>
            </a:r>
            <a:r>
              <a:rPr lang="en-US" sz="1600" dirty="0">
                <a:solidFill>
                  <a:srgbClr val="000000"/>
                </a:solidFill>
                <a:latin typeface="JetBrains Mono"/>
              </a:rPr>
              <a:t>Arc</a:t>
            </a:r>
            <a:r>
              <a:rPr lang="en-US" sz="1600" dirty="0">
                <a:solidFill>
                  <a:srgbClr val="080808"/>
                </a:solidFill>
                <a:latin typeface="JetBrains Mono"/>
              </a:rPr>
              <a:t>&lt;</a:t>
            </a:r>
            <a:r>
              <a:rPr lang="en-US" sz="1600" dirty="0" err="1">
                <a:solidFill>
                  <a:srgbClr val="000000"/>
                </a:solidFill>
                <a:latin typeface="JetBrains Mono"/>
              </a:rPr>
              <a:t>RwLock</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&gt;&gt; = </a:t>
            </a:r>
            <a:r>
              <a:rPr lang="en-US" sz="1600" dirty="0">
                <a:solidFill>
                  <a:srgbClr val="000000"/>
                </a:solidFill>
                <a:latin typeface="JetBrains Mono"/>
              </a:rPr>
              <a:t>arc1</a:t>
            </a:r>
            <a:r>
              <a:rPr lang="en-US" sz="1600" dirty="0">
                <a:solidFill>
                  <a:srgbClr val="080808"/>
                </a:solidFill>
                <a:latin typeface="JetBrains Mono"/>
              </a:rPr>
              <a:t>.clone();</a:t>
            </a:r>
            <a:br>
              <a:rPr lang="en-US" sz="1600" dirty="0">
                <a:solidFill>
                  <a:srgbClr val="080808"/>
                </a:solidFill>
                <a:latin typeface="JetBrains Mono"/>
              </a:rPr>
            </a:br>
            <a:r>
              <a:rPr lang="en-US" sz="1600" dirty="0">
                <a:solidFill>
                  <a:srgbClr val="0033B3"/>
                </a:solidFill>
                <a:latin typeface="JetBrains Mono"/>
              </a:rPr>
              <a:t>let </a:t>
            </a:r>
            <a:r>
              <a:rPr lang="en-US" sz="1600" dirty="0">
                <a:solidFill>
                  <a:srgbClr val="000000"/>
                </a:solidFill>
                <a:latin typeface="JetBrains Mono"/>
              </a:rPr>
              <a:t>handle </a:t>
            </a:r>
            <a:r>
              <a:rPr lang="en-US" sz="1600" dirty="0">
                <a:solidFill>
                  <a:srgbClr val="080808"/>
                </a:solidFill>
                <a:latin typeface="JetBrains Mono"/>
              </a:rPr>
              <a:t>= </a:t>
            </a:r>
            <a:r>
              <a:rPr lang="en-US" sz="1600" dirty="0">
                <a:solidFill>
                  <a:srgbClr val="000000"/>
                </a:solidFill>
                <a:latin typeface="JetBrains Mono"/>
              </a:rPr>
              <a:t>thread</a:t>
            </a:r>
            <a:r>
              <a:rPr lang="en-US" sz="1600" dirty="0">
                <a:solidFill>
                  <a:srgbClr val="080808"/>
                </a:solidFill>
                <a:latin typeface="JetBrains Mono"/>
              </a:rPr>
              <a:t>::</a:t>
            </a:r>
            <a:r>
              <a:rPr lang="en-US" sz="1600" dirty="0">
                <a:solidFill>
                  <a:srgbClr val="000000"/>
                </a:solidFill>
                <a:latin typeface="JetBrains Mono"/>
              </a:rPr>
              <a:t>Builder</a:t>
            </a:r>
            <a:r>
              <a:rPr lang="en-US" sz="1600" dirty="0">
                <a:solidFill>
                  <a:srgbClr val="080808"/>
                </a:solidFill>
                <a:latin typeface="JetBrains Mono"/>
              </a:rPr>
              <a:t>::</a:t>
            </a:r>
            <a:r>
              <a:rPr lang="en-US" sz="1600" i="1" dirty="0">
                <a:solidFill>
                  <a:srgbClr val="00627A"/>
                </a:solidFill>
                <a:latin typeface="JetBrains Mono"/>
              </a:rPr>
              <a:t>new</a:t>
            </a:r>
            <a:r>
              <a:rPr lang="en-US" sz="1600" dirty="0">
                <a:solidFill>
                  <a:srgbClr val="080808"/>
                </a:solidFill>
                <a:latin typeface="JetBrains Mono"/>
              </a:rPr>
              <a:t>().name(</a:t>
            </a:r>
            <a:r>
              <a:rPr lang="en-US" sz="1600" dirty="0">
                <a:solidFill>
                  <a:srgbClr val="000000"/>
                </a:solidFill>
                <a:latin typeface="JetBrains Mono"/>
              </a:rPr>
              <a:t>String</a:t>
            </a:r>
            <a:r>
              <a:rPr lang="en-US" sz="1600" dirty="0">
                <a:solidFill>
                  <a:srgbClr val="080808"/>
                </a:solidFill>
                <a:latin typeface="JetBrains Mono"/>
              </a:rPr>
              <a:t>::</a:t>
            </a:r>
            <a:r>
              <a:rPr lang="en-US" sz="1600" i="1" dirty="0">
                <a:solidFill>
                  <a:srgbClr val="00627A"/>
                </a:solidFill>
                <a:latin typeface="JetBrains Mono"/>
              </a:rPr>
              <a:t>from</a:t>
            </a:r>
            <a:r>
              <a:rPr lang="en-US" sz="1600" dirty="0">
                <a:solidFill>
                  <a:srgbClr val="080808"/>
                </a:solidFill>
                <a:latin typeface="JetBrains Mono"/>
              </a:rPr>
              <a:t>(</a:t>
            </a:r>
            <a:r>
              <a:rPr lang="en-US" sz="1600" dirty="0">
                <a:solidFill>
                  <a:srgbClr val="067D17"/>
                </a:solidFill>
                <a:latin typeface="JetBrains Mono"/>
              </a:rPr>
              <a:t>"background"</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    .spawn(|| {</a:t>
            </a:r>
            <a:br>
              <a:rPr lang="en-US" sz="1600" dirty="0">
                <a:solidFill>
                  <a:srgbClr val="080808"/>
                </a:solidFill>
                <a:latin typeface="JetBrains Mono"/>
              </a:rPr>
            </a:br>
            <a:r>
              <a:rPr lang="en-US" sz="1600" dirty="0">
                <a:solidFill>
                  <a:srgbClr val="080808"/>
                </a:solidFill>
                <a:latin typeface="JetBrains Mono"/>
              </a:rPr>
              <a:t>        </a:t>
            </a:r>
            <a:r>
              <a:rPr lang="en-US" sz="1600" dirty="0">
                <a:solidFill>
                  <a:srgbClr val="0033B3"/>
                </a:solidFill>
                <a:latin typeface="JetBrains Mono"/>
              </a:rPr>
              <a:t>let </a:t>
            </a:r>
            <a:r>
              <a:rPr lang="en-US" sz="1600" dirty="0">
                <a:solidFill>
                  <a:srgbClr val="000000"/>
                </a:solidFill>
                <a:latin typeface="JetBrains Mono"/>
              </a:rPr>
              <a:t>moved_arc2</a:t>
            </a:r>
            <a:r>
              <a:rPr lang="en-US" sz="1600" dirty="0">
                <a:solidFill>
                  <a:srgbClr val="080808"/>
                </a:solidFill>
                <a:latin typeface="JetBrains Mono"/>
              </a:rPr>
              <a:t>: </a:t>
            </a:r>
            <a:r>
              <a:rPr lang="en-US" sz="1600" dirty="0">
                <a:solidFill>
                  <a:srgbClr val="000000"/>
                </a:solidFill>
                <a:latin typeface="JetBrains Mono"/>
              </a:rPr>
              <a:t>Arc</a:t>
            </a:r>
            <a:r>
              <a:rPr lang="en-US" sz="1600" dirty="0">
                <a:solidFill>
                  <a:srgbClr val="080808"/>
                </a:solidFill>
                <a:latin typeface="JetBrains Mono"/>
              </a:rPr>
              <a:t>&lt;</a:t>
            </a:r>
            <a:r>
              <a:rPr lang="en-US" sz="1600" dirty="0" err="1">
                <a:solidFill>
                  <a:srgbClr val="000000"/>
                </a:solidFill>
                <a:latin typeface="JetBrains Mono"/>
              </a:rPr>
              <a:t>RwLock</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&gt;&gt; = </a:t>
            </a:r>
            <a:r>
              <a:rPr lang="en-US" sz="1600" dirty="0">
                <a:solidFill>
                  <a:srgbClr val="000000"/>
                </a:solidFill>
                <a:latin typeface="JetBrains Mono"/>
              </a:rPr>
              <a:t>arc2</a:t>
            </a:r>
            <a:r>
              <a:rPr lang="en-US" sz="1600" dirty="0">
                <a:solidFill>
                  <a:srgbClr val="080808"/>
                </a:solidFill>
                <a:latin typeface="JetBrains Mono"/>
              </a:rPr>
              <a:t>;</a:t>
            </a:r>
          </a:p>
          <a:p>
            <a:pPr marL="0" indent="0">
              <a:buNone/>
            </a:pPr>
            <a:r>
              <a:rPr lang="en-US" sz="1600" dirty="0">
                <a:solidFill>
                  <a:srgbClr val="080808"/>
                </a:solidFill>
                <a:latin typeface="JetBrains Mono"/>
              </a:rPr>
              <a:t>        </a:t>
            </a:r>
            <a:r>
              <a:rPr lang="en-US" sz="1600" dirty="0">
                <a:solidFill>
                  <a:srgbClr val="0033B3"/>
                </a:solidFill>
                <a:latin typeface="JetBrains Mono"/>
              </a:rPr>
              <a:t>let mut </a:t>
            </a:r>
            <a:r>
              <a:rPr lang="en-US" sz="1600" dirty="0">
                <a:solidFill>
                  <a:srgbClr val="000000"/>
                </a:solidFill>
                <a:latin typeface="JetBrains Mono"/>
              </a:rPr>
              <a:t>guard</a:t>
            </a:r>
            <a:r>
              <a:rPr lang="en-US" sz="1600" dirty="0">
                <a:solidFill>
                  <a:srgbClr val="080808"/>
                </a:solidFill>
                <a:latin typeface="JetBrains Mono"/>
              </a:rPr>
              <a:t>: </a:t>
            </a:r>
            <a:r>
              <a:rPr lang="en-US" sz="1600" dirty="0" err="1">
                <a:solidFill>
                  <a:srgbClr val="000000"/>
                </a:solidFill>
                <a:latin typeface="JetBrains Mono"/>
              </a:rPr>
              <a:t>RwLockWriteGuard</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 = </a:t>
            </a:r>
            <a:r>
              <a:rPr lang="en-US" sz="1600" dirty="0">
                <a:solidFill>
                  <a:srgbClr val="000000"/>
                </a:solidFill>
                <a:latin typeface="JetBrains Mono"/>
              </a:rPr>
              <a:t>moved_arc2</a:t>
            </a:r>
            <a:r>
              <a:rPr lang="en-US" sz="1600" dirty="0">
                <a:solidFill>
                  <a:srgbClr val="080808"/>
                </a:solidFill>
                <a:latin typeface="JetBrains Mono"/>
              </a:rPr>
              <a:t>.write().unwrap();</a:t>
            </a:r>
          </a:p>
          <a:p>
            <a:pPr marL="0" indent="0">
              <a:buNone/>
            </a:pPr>
            <a:r>
              <a:rPr lang="en-US" sz="1600" dirty="0">
                <a:solidFill>
                  <a:srgbClr val="080808"/>
                </a:solidFill>
                <a:latin typeface="JetBrains Mono"/>
              </a:rPr>
              <a:t>        </a:t>
            </a:r>
            <a:r>
              <a:rPr lang="en-US" sz="1600" dirty="0">
                <a:solidFill>
                  <a:srgbClr val="0033B3"/>
                </a:solidFill>
                <a:latin typeface="JetBrains Mono"/>
              </a:rPr>
              <a:t>for </a:t>
            </a:r>
            <a:r>
              <a:rPr lang="en-US" sz="1600" dirty="0" err="1">
                <a:solidFill>
                  <a:srgbClr val="000000"/>
                </a:solidFill>
                <a:latin typeface="JetBrains Mono"/>
              </a:rPr>
              <a:t>i</a:t>
            </a:r>
            <a:r>
              <a:rPr lang="en-US" sz="1600" dirty="0">
                <a:solidFill>
                  <a:srgbClr val="000000"/>
                </a:solidFill>
                <a:latin typeface="JetBrains Mono"/>
              </a:rPr>
              <a:t> </a:t>
            </a:r>
            <a:r>
              <a:rPr lang="en-US" sz="1600" dirty="0">
                <a:solidFill>
                  <a:srgbClr val="0033B3"/>
                </a:solidFill>
                <a:latin typeface="JetBrains Mono"/>
              </a:rPr>
              <a:t>in </a:t>
            </a:r>
            <a:r>
              <a:rPr lang="en-US" sz="1600" dirty="0">
                <a:solidFill>
                  <a:srgbClr val="1750EB"/>
                </a:solidFill>
                <a:latin typeface="JetBrains Mono"/>
              </a:rPr>
              <a:t>1</a:t>
            </a:r>
            <a:r>
              <a:rPr lang="en-US" sz="1600" dirty="0">
                <a:solidFill>
                  <a:srgbClr val="080808"/>
                </a:solidFill>
                <a:latin typeface="JetBrains Mono"/>
              </a:rPr>
              <a:t>..</a:t>
            </a:r>
            <a:r>
              <a:rPr lang="en-US" sz="1600" dirty="0">
                <a:solidFill>
                  <a:srgbClr val="1750EB"/>
                </a:solidFill>
                <a:latin typeface="JetBrains Mono"/>
              </a:rPr>
              <a:t>100 </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            </a:t>
            </a:r>
            <a:r>
              <a:rPr lang="en-US" sz="1600" dirty="0">
                <a:solidFill>
                  <a:srgbClr val="0033B3"/>
                </a:solidFill>
                <a:latin typeface="JetBrains Mono"/>
              </a:rPr>
              <a:t>let </a:t>
            </a:r>
            <a:r>
              <a:rPr lang="en-US" sz="1600" dirty="0" err="1">
                <a:solidFill>
                  <a:srgbClr val="000000"/>
                </a:solidFill>
                <a:latin typeface="JetBrains Mono"/>
              </a:rPr>
              <a:t>len</a:t>
            </a:r>
            <a:r>
              <a:rPr lang="en-US" sz="1600" dirty="0">
                <a:solidFill>
                  <a:srgbClr val="000000"/>
                </a:solidFill>
                <a:latin typeface="JetBrains Mono"/>
              </a:rPr>
              <a:t> </a:t>
            </a:r>
            <a:r>
              <a:rPr lang="en-US" sz="1600" dirty="0">
                <a:solidFill>
                  <a:srgbClr val="080808"/>
                </a:solidFill>
                <a:latin typeface="JetBrains Mono"/>
              </a:rPr>
              <a:t>= </a:t>
            </a:r>
            <a:r>
              <a:rPr lang="en-US" sz="1600" dirty="0" err="1">
                <a:solidFill>
                  <a:srgbClr val="000000"/>
                </a:solidFill>
                <a:latin typeface="JetBrains Mono"/>
              </a:rPr>
              <a:t>guard</a:t>
            </a:r>
            <a:r>
              <a:rPr lang="en-US" sz="1600" dirty="0" err="1">
                <a:solidFill>
                  <a:srgbClr val="080808"/>
                </a:solidFill>
                <a:latin typeface="JetBrains Mono"/>
              </a:rPr>
              <a:t>.len</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            </a:t>
            </a:r>
            <a:r>
              <a:rPr lang="en-US" sz="1600" dirty="0" err="1">
                <a:solidFill>
                  <a:srgbClr val="000000"/>
                </a:solidFill>
                <a:latin typeface="JetBrains Mono"/>
              </a:rPr>
              <a:t>guard</a:t>
            </a:r>
            <a:r>
              <a:rPr lang="en-US" sz="1600" dirty="0" err="1">
                <a:solidFill>
                  <a:srgbClr val="080808"/>
                </a:solidFill>
                <a:latin typeface="JetBrains Mono"/>
              </a:rPr>
              <a:t>.replace_range</a:t>
            </a:r>
            <a:r>
              <a:rPr lang="en-US" sz="1600" dirty="0">
                <a:solidFill>
                  <a:srgbClr val="080808"/>
                </a:solidFill>
                <a:latin typeface="JetBrains Mono"/>
              </a:rPr>
              <a:t>(</a:t>
            </a:r>
            <a:r>
              <a:rPr lang="en-US" sz="1600" dirty="0">
                <a:solidFill>
                  <a:srgbClr val="1750EB"/>
                </a:solidFill>
                <a:latin typeface="JetBrains Mono"/>
              </a:rPr>
              <a:t>0</a:t>
            </a:r>
            <a:r>
              <a:rPr lang="en-US" sz="1600" dirty="0">
                <a:solidFill>
                  <a:srgbClr val="080808"/>
                </a:solidFill>
                <a:latin typeface="JetBrains Mono"/>
              </a:rPr>
              <a:t>..</a:t>
            </a:r>
            <a:r>
              <a:rPr lang="en-US" sz="1600" dirty="0">
                <a:solidFill>
                  <a:srgbClr val="000000"/>
                </a:solidFill>
                <a:latin typeface="JetBrains Mono"/>
              </a:rPr>
              <a:t>len</a:t>
            </a:r>
            <a:r>
              <a:rPr lang="en-US" sz="1600" dirty="0">
                <a:solidFill>
                  <a:srgbClr val="080808"/>
                </a:solidFill>
                <a:latin typeface="JetBrains Mono"/>
              </a:rPr>
              <a:t>, &amp;</a:t>
            </a:r>
            <a:r>
              <a:rPr lang="en-US" sz="1600" dirty="0" err="1">
                <a:solidFill>
                  <a:srgbClr val="000000"/>
                </a:solidFill>
                <a:latin typeface="JetBrains Mono"/>
              </a:rPr>
              <a:t>i</a:t>
            </a:r>
            <a:r>
              <a:rPr lang="en-US" sz="1600" dirty="0" err="1">
                <a:solidFill>
                  <a:srgbClr val="080808"/>
                </a:solidFill>
                <a:latin typeface="JetBrains Mono"/>
              </a:rPr>
              <a:t>.to_string</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        }</a:t>
            </a:r>
          </a:p>
          <a:p>
            <a:pPr marL="0" indent="0">
              <a:buNone/>
            </a:pPr>
            <a:r>
              <a:rPr lang="en-US" sz="1600" dirty="0">
                <a:solidFill>
                  <a:srgbClr val="080808"/>
                </a:solidFill>
                <a:latin typeface="JetBrains Mono"/>
              </a:rPr>
              <a:t>    });</a:t>
            </a:r>
          </a:p>
          <a:p>
            <a:pPr marL="0" indent="0">
              <a:buNone/>
            </a:pPr>
            <a:r>
              <a:rPr lang="en-US" sz="1600" dirty="0">
                <a:solidFill>
                  <a:srgbClr val="0033B3"/>
                </a:solidFill>
                <a:latin typeface="JetBrains Mono"/>
              </a:rPr>
              <a:t>while </a:t>
            </a:r>
            <a:r>
              <a:rPr lang="en-US" sz="1600" dirty="0">
                <a:solidFill>
                  <a:srgbClr val="080808"/>
                </a:solidFill>
                <a:latin typeface="JetBrains Mono"/>
              </a:rPr>
              <a:t>!</a:t>
            </a:r>
            <a:r>
              <a:rPr lang="en-US" sz="1600" dirty="0" err="1">
                <a:solidFill>
                  <a:srgbClr val="000000"/>
                </a:solidFill>
                <a:latin typeface="JetBrains Mono"/>
              </a:rPr>
              <a:t>handle</a:t>
            </a:r>
            <a:r>
              <a:rPr lang="en-US" sz="1600" dirty="0" err="1">
                <a:solidFill>
                  <a:srgbClr val="080808"/>
                </a:solidFill>
                <a:latin typeface="JetBrains Mono"/>
              </a:rPr>
              <a:t>.as_ref</a:t>
            </a:r>
            <a:r>
              <a:rPr lang="en-US" sz="1600" dirty="0">
                <a:solidFill>
                  <a:srgbClr val="080808"/>
                </a:solidFill>
                <a:latin typeface="JetBrains Mono"/>
              </a:rPr>
              <a:t>().unwrap().</a:t>
            </a:r>
            <a:r>
              <a:rPr lang="en-US" sz="1600" dirty="0" err="1">
                <a:solidFill>
                  <a:srgbClr val="080808"/>
                </a:solidFill>
                <a:latin typeface="JetBrains Mono"/>
              </a:rPr>
              <a:t>is_finished</a:t>
            </a:r>
            <a:r>
              <a:rPr lang="en-US" sz="1600" dirty="0">
                <a:solidFill>
                  <a:srgbClr val="080808"/>
                </a:solidFill>
                <a:latin typeface="JetBrains Mono"/>
              </a:rPr>
              <a:t>() {</a:t>
            </a:r>
            <a:br>
              <a:rPr lang="en-US" sz="1600" dirty="0">
                <a:solidFill>
                  <a:srgbClr val="080808"/>
                </a:solidFill>
                <a:latin typeface="JetBrains Mono"/>
              </a:rPr>
            </a:br>
            <a:r>
              <a:rPr lang="en-US" sz="1600" dirty="0">
                <a:solidFill>
                  <a:srgbClr val="080808"/>
                </a:solidFill>
                <a:latin typeface="JetBrains Mono"/>
              </a:rPr>
              <a:t>    </a:t>
            </a:r>
            <a:r>
              <a:rPr lang="en-US" sz="1600" dirty="0">
                <a:solidFill>
                  <a:srgbClr val="0033B3"/>
                </a:solidFill>
                <a:latin typeface="JetBrains Mono"/>
              </a:rPr>
              <a:t>let </a:t>
            </a:r>
            <a:r>
              <a:rPr lang="en-US" sz="1600" dirty="0">
                <a:solidFill>
                  <a:srgbClr val="000000"/>
                </a:solidFill>
                <a:latin typeface="JetBrains Mono"/>
              </a:rPr>
              <a:t>guard</a:t>
            </a:r>
            <a:r>
              <a:rPr lang="en-US" sz="1600" dirty="0">
                <a:solidFill>
                  <a:srgbClr val="080808"/>
                </a:solidFill>
                <a:latin typeface="JetBrains Mono"/>
              </a:rPr>
              <a:t>: </a:t>
            </a:r>
            <a:r>
              <a:rPr lang="en-US" sz="1600" dirty="0" err="1">
                <a:solidFill>
                  <a:srgbClr val="000000"/>
                </a:solidFill>
                <a:latin typeface="JetBrains Mono"/>
              </a:rPr>
              <a:t>RwLockReadGuard</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 = </a:t>
            </a:r>
            <a:r>
              <a:rPr lang="en-US" sz="1600" dirty="0">
                <a:solidFill>
                  <a:srgbClr val="000000"/>
                </a:solidFill>
                <a:latin typeface="JetBrains Mono"/>
              </a:rPr>
              <a:t>arc1</a:t>
            </a:r>
            <a:r>
              <a:rPr lang="en-US" sz="1600" dirty="0">
                <a:solidFill>
                  <a:srgbClr val="080808"/>
                </a:solidFill>
                <a:latin typeface="JetBrains Mono"/>
              </a:rPr>
              <a:t>.read().unwrap();</a:t>
            </a:r>
            <a:br>
              <a:rPr lang="en-US" sz="1600" dirty="0">
                <a:solidFill>
                  <a:srgbClr val="080808"/>
                </a:solidFill>
                <a:latin typeface="JetBrains Mono"/>
              </a:rPr>
            </a:br>
            <a:r>
              <a:rPr lang="en-US" sz="1600" dirty="0">
                <a:solidFill>
                  <a:srgbClr val="080808"/>
                </a:solidFill>
                <a:latin typeface="JetBrains Mono"/>
              </a:rPr>
              <a:t>    </a:t>
            </a:r>
            <a:r>
              <a:rPr lang="en-US" sz="1600" dirty="0" err="1">
                <a:solidFill>
                  <a:srgbClr val="DD6718"/>
                </a:solidFill>
                <a:latin typeface="JetBrains Mono"/>
              </a:rPr>
              <a:t>println</a:t>
            </a:r>
            <a:r>
              <a:rPr lang="en-US" sz="1600" dirty="0">
                <a:solidFill>
                  <a:srgbClr val="DD6718"/>
                </a:solidFill>
                <a:latin typeface="JetBrains Mono"/>
              </a:rPr>
              <a:t>!</a:t>
            </a:r>
            <a:r>
              <a:rPr lang="en-US" sz="1600" dirty="0">
                <a:solidFill>
                  <a:srgbClr val="080808"/>
                </a:solidFill>
                <a:latin typeface="JetBrains Mono"/>
              </a:rPr>
              <a:t>(</a:t>
            </a:r>
            <a:r>
              <a:rPr lang="en-US" sz="1600" dirty="0">
                <a:solidFill>
                  <a:srgbClr val="067D17"/>
                </a:solidFill>
                <a:latin typeface="JetBrains Mono"/>
              </a:rPr>
              <a:t>"</a:t>
            </a:r>
            <a:r>
              <a:rPr lang="en-US" sz="1600" dirty="0">
                <a:solidFill>
                  <a:srgbClr val="0037A6"/>
                </a:solidFill>
                <a:latin typeface="JetBrains Mono"/>
              </a:rPr>
              <a:t>{guard}</a:t>
            </a:r>
            <a:r>
              <a:rPr lang="en-US" sz="1600" dirty="0">
                <a:solidFill>
                  <a:srgbClr val="067D17"/>
                </a:solidFill>
                <a:latin typeface="JetBrains Mono"/>
              </a:rPr>
              <a:t>"</a:t>
            </a:r>
            <a:r>
              <a:rPr lang="en-US" sz="1600" dirty="0">
                <a:solidFill>
                  <a:srgbClr val="080808"/>
                </a:solidFill>
                <a:latin typeface="JetBrains Mono"/>
              </a:rPr>
              <a:t>);</a:t>
            </a:r>
            <a:br>
              <a:rPr lang="en-US" sz="1600" dirty="0">
                <a:solidFill>
                  <a:srgbClr val="080808"/>
                </a:solidFill>
                <a:latin typeface="JetBrains Mono"/>
              </a:rPr>
            </a:br>
            <a:r>
              <a:rPr lang="en-US" sz="1600" dirty="0">
                <a:solidFill>
                  <a:srgbClr val="080808"/>
                </a:solidFill>
                <a:latin typeface="JetBrains Mono"/>
              </a:rPr>
              <a:t>}</a:t>
            </a:r>
          </a:p>
          <a:p>
            <a:pPr marL="0" indent="0">
              <a:buNone/>
            </a:pPr>
            <a:endParaRPr lang="ru-RU" sz="1600" dirty="0"/>
          </a:p>
        </p:txBody>
      </p:sp>
      <p:sp>
        <p:nvSpPr>
          <p:cNvPr id="7" name="Content Placeholder 6">
            <a:extLst>
              <a:ext uri="{FF2B5EF4-FFF2-40B4-BE49-F238E27FC236}">
                <a16:creationId xmlns:a16="http://schemas.microsoft.com/office/drawing/2014/main" id="{DD3C4361-97F4-3F1F-D5E6-2C1C57EA51BD}"/>
              </a:ext>
            </a:extLst>
          </p:cNvPr>
          <p:cNvSpPr>
            <a:spLocks noGrp="1"/>
          </p:cNvSpPr>
          <p:nvPr>
            <p:ph sz="half" idx="2"/>
          </p:nvPr>
        </p:nvSpPr>
        <p:spPr>
          <a:xfrm>
            <a:off x="8957481" y="1825625"/>
            <a:ext cx="2396319" cy="4351338"/>
          </a:xfrm>
        </p:spPr>
        <p:txBody>
          <a:bodyPr>
            <a:normAutofit fontScale="55000" lnSpcReduction="20000"/>
          </a:bodyPr>
          <a:lstStyle/>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PAUSE!</a:t>
            </a:r>
          </a:p>
          <a:p>
            <a:pPr marL="0" indent="0">
              <a:buNone/>
            </a:pPr>
            <a:r>
              <a:rPr lang="en-US" dirty="0"/>
              <a:t>&gt; 99</a:t>
            </a:r>
          </a:p>
        </p:txBody>
      </p:sp>
    </p:spTree>
    <p:extLst>
      <p:ext uri="{BB962C8B-B14F-4D97-AF65-F5344CB8AC3E}">
        <p14:creationId xmlns:p14="http://schemas.microsoft.com/office/powerpoint/2010/main" val="293714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001B8-D0B2-F495-919D-5F3AF3443A83}"/>
              </a:ext>
            </a:extLst>
          </p:cNvPr>
          <p:cNvSpPr>
            <a:spLocks noGrp="1"/>
          </p:cNvSpPr>
          <p:nvPr>
            <p:ph type="title"/>
          </p:nvPr>
        </p:nvSpPr>
        <p:spPr/>
        <p:txBody>
          <a:bodyPr/>
          <a:lstStyle/>
          <a:p>
            <a:r>
              <a:rPr lang="en-US" dirty="0"/>
              <a:t>Channels</a:t>
            </a:r>
            <a:endParaRPr lang="ru-RU" dirty="0"/>
          </a:p>
        </p:txBody>
      </p:sp>
      <p:sp>
        <p:nvSpPr>
          <p:cNvPr id="6" name="Content Placeholder 5">
            <a:extLst>
              <a:ext uri="{FF2B5EF4-FFF2-40B4-BE49-F238E27FC236}">
                <a16:creationId xmlns:a16="http://schemas.microsoft.com/office/drawing/2014/main" id="{CDA85F85-18EE-7C9E-D6AA-5064190CDA82}"/>
              </a:ext>
            </a:extLst>
          </p:cNvPr>
          <p:cNvSpPr>
            <a:spLocks noGrp="1"/>
          </p:cNvSpPr>
          <p:nvPr>
            <p:ph sz="half" idx="1"/>
          </p:nvPr>
        </p:nvSpPr>
        <p:spPr>
          <a:xfrm>
            <a:off x="838200" y="1825625"/>
            <a:ext cx="7373203" cy="4351338"/>
          </a:xfrm>
        </p:spPr>
        <p:txBody>
          <a:bodyPr>
            <a:noAutofit/>
          </a:bodyPr>
          <a:lstStyle/>
          <a:p>
            <a:pPr marL="0" indent="0">
              <a:buNone/>
            </a:pPr>
            <a:r>
              <a:rPr lang="en-US" sz="1600" dirty="0">
                <a:solidFill>
                  <a:srgbClr val="0033B3"/>
                </a:solidFill>
                <a:latin typeface="JetBrains Mono"/>
              </a:rPr>
              <a:t>let </a:t>
            </a:r>
            <a:r>
              <a:rPr lang="en-US" sz="1600" dirty="0">
                <a:solidFill>
                  <a:srgbClr val="080808"/>
                </a:solidFill>
                <a:latin typeface="JetBrains Mono"/>
              </a:rPr>
              <a:t>(</a:t>
            </a:r>
            <a:r>
              <a:rPr lang="en-US" sz="1600" dirty="0" err="1">
                <a:solidFill>
                  <a:srgbClr val="000000"/>
                </a:solidFill>
                <a:latin typeface="JetBrains Mono"/>
              </a:rPr>
              <a:t>tx</a:t>
            </a:r>
            <a:r>
              <a:rPr lang="en-US" sz="1600" dirty="0">
                <a:solidFill>
                  <a:srgbClr val="080808"/>
                </a:solidFill>
                <a:latin typeface="JetBrains Mono"/>
              </a:rPr>
              <a:t>, </a:t>
            </a:r>
            <a:r>
              <a:rPr lang="en-US" sz="1600" dirty="0" err="1">
                <a:solidFill>
                  <a:srgbClr val="000000"/>
                </a:solidFill>
                <a:latin typeface="JetBrains Mono"/>
              </a:rPr>
              <a:t>rx</a:t>
            </a:r>
            <a:r>
              <a:rPr lang="en-US" sz="1600" dirty="0">
                <a:solidFill>
                  <a:srgbClr val="080808"/>
                </a:solidFill>
                <a:latin typeface="JetBrains Mono"/>
              </a:rPr>
              <a:t>): (</a:t>
            </a:r>
            <a:r>
              <a:rPr lang="en-US" sz="1600" dirty="0">
                <a:solidFill>
                  <a:srgbClr val="000000"/>
                </a:solidFill>
                <a:latin typeface="JetBrains Mono"/>
              </a:rPr>
              <a:t>Sender</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 </a:t>
            </a:r>
            <a:r>
              <a:rPr lang="en-US" sz="1600" dirty="0">
                <a:solidFill>
                  <a:srgbClr val="000000"/>
                </a:solidFill>
                <a:latin typeface="JetBrains Mono"/>
              </a:rPr>
              <a:t>Receiver</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&gt;) = </a:t>
            </a:r>
            <a:r>
              <a:rPr lang="en-US" sz="1600" dirty="0" err="1">
                <a:solidFill>
                  <a:srgbClr val="000000"/>
                </a:solidFill>
                <a:latin typeface="JetBrains Mono"/>
              </a:rPr>
              <a:t>mpsc</a:t>
            </a:r>
            <a:r>
              <a:rPr lang="en-US" sz="1600" dirty="0">
                <a:solidFill>
                  <a:srgbClr val="080808"/>
                </a:solidFill>
                <a:latin typeface="JetBrains Mono"/>
              </a:rPr>
              <a:t>::channel();</a:t>
            </a:r>
          </a:p>
          <a:p>
            <a:pPr marL="0" indent="0">
              <a:buNone/>
            </a:pPr>
            <a:r>
              <a:rPr lang="en-US" sz="1600" dirty="0">
                <a:solidFill>
                  <a:srgbClr val="0033B3"/>
                </a:solidFill>
                <a:latin typeface="JetBrains Mono"/>
              </a:rPr>
              <a:t>let </a:t>
            </a:r>
            <a:r>
              <a:rPr lang="en-US" sz="1600" dirty="0">
                <a:solidFill>
                  <a:srgbClr val="000000"/>
                </a:solidFill>
                <a:latin typeface="JetBrains Mono"/>
              </a:rPr>
              <a:t>handle </a:t>
            </a:r>
            <a:r>
              <a:rPr lang="en-US" sz="1600" dirty="0">
                <a:solidFill>
                  <a:srgbClr val="080808"/>
                </a:solidFill>
                <a:latin typeface="JetBrains Mono"/>
              </a:rPr>
              <a:t>= </a:t>
            </a:r>
            <a:r>
              <a:rPr lang="en-US" sz="1600" dirty="0">
                <a:solidFill>
                  <a:srgbClr val="000000"/>
                </a:solidFill>
                <a:latin typeface="JetBrains Mono"/>
              </a:rPr>
              <a:t>thread</a:t>
            </a:r>
            <a:r>
              <a:rPr lang="en-US" sz="1600" dirty="0">
                <a:solidFill>
                  <a:srgbClr val="080808"/>
                </a:solidFill>
                <a:latin typeface="JetBrains Mono"/>
              </a:rPr>
              <a:t>::spawn(</a:t>
            </a:r>
            <a:r>
              <a:rPr lang="en-US" sz="1600" dirty="0">
                <a:solidFill>
                  <a:srgbClr val="0033B3"/>
                </a:solidFill>
                <a:latin typeface="JetBrains Mono"/>
              </a:rPr>
              <a:t>move </a:t>
            </a:r>
            <a:r>
              <a:rPr lang="en-US" sz="1600" dirty="0">
                <a:solidFill>
                  <a:srgbClr val="080808"/>
                </a:solidFill>
                <a:latin typeface="JetBrains Mono"/>
              </a:rPr>
              <a:t>|| {</a:t>
            </a:r>
          </a:p>
          <a:p>
            <a:pPr marL="0" indent="0">
              <a:buNone/>
            </a:pPr>
            <a:r>
              <a:rPr lang="en-US" sz="1600" dirty="0">
                <a:solidFill>
                  <a:srgbClr val="080808"/>
                </a:solidFill>
                <a:latin typeface="JetBrains Mono"/>
              </a:rPr>
              <a:t>    </a:t>
            </a:r>
            <a:r>
              <a:rPr lang="en-US" sz="1600" dirty="0">
                <a:solidFill>
                  <a:srgbClr val="0033B3"/>
                </a:solidFill>
                <a:latin typeface="JetBrains Mono"/>
              </a:rPr>
              <a:t>for </a:t>
            </a:r>
            <a:r>
              <a:rPr lang="en-US" sz="1600" dirty="0" err="1">
                <a:solidFill>
                  <a:srgbClr val="000000"/>
                </a:solidFill>
                <a:latin typeface="JetBrains Mono"/>
              </a:rPr>
              <a:t>i</a:t>
            </a:r>
            <a:r>
              <a:rPr lang="en-US" sz="1600" dirty="0">
                <a:solidFill>
                  <a:srgbClr val="000000"/>
                </a:solidFill>
                <a:latin typeface="JetBrains Mono"/>
              </a:rPr>
              <a:t> </a:t>
            </a:r>
            <a:r>
              <a:rPr lang="en-US" sz="1600" dirty="0">
                <a:solidFill>
                  <a:srgbClr val="0033B3"/>
                </a:solidFill>
                <a:latin typeface="JetBrains Mono"/>
              </a:rPr>
              <a:t>in </a:t>
            </a:r>
            <a:r>
              <a:rPr lang="en-US" sz="1600" dirty="0">
                <a:solidFill>
                  <a:srgbClr val="1750EB"/>
                </a:solidFill>
                <a:latin typeface="JetBrains Mono"/>
              </a:rPr>
              <a:t>1</a:t>
            </a:r>
            <a:r>
              <a:rPr lang="en-US" sz="1600" dirty="0">
                <a:solidFill>
                  <a:srgbClr val="080808"/>
                </a:solidFill>
                <a:latin typeface="JetBrains Mono"/>
              </a:rPr>
              <a:t>..</a:t>
            </a:r>
            <a:r>
              <a:rPr lang="en-US" sz="1600" dirty="0">
                <a:solidFill>
                  <a:srgbClr val="1750EB"/>
                </a:solidFill>
                <a:latin typeface="JetBrains Mono"/>
              </a:rPr>
              <a:t>100 </a:t>
            </a:r>
            <a:r>
              <a:rPr lang="en-US" sz="1600" dirty="0">
                <a:solidFill>
                  <a:srgbClr val="080808"/>
                </a:solidFill>
                <a:latin typeface="JetBrains Mono"/>
              </a:rPr>
              <a:t>{</a:t>
            </a:r>
          </a:p>
          <a:p>
            <a:pPr marL="0" indent="0">
              <a:buNone/>
            </a:pPr>
            <a:r>
              <a:rPr lang="en-US" sz="1600" dirty="0">
                <a:solidFill>
                  <a:srgbClr val="080808"/>
                </a:solidFill>
                <a:latin typeface="JetBrains Mono"/>
              </a:rPr>
              <a:t>        </a:t>
            </a:r>
            <a:r>
              <a:rPr lang="en-US" sz="1600" dirty="0" err="1">
                <a:solidFill>
                  <a:srgbClr val="000000"/>
                </a:solidFill>
                <a:latin typeface="JetBrains Mono"/>
              </a:rPr>
              <a:t>tx</a:t>
            </a:r>
            <a:r>
              <a:rPr lang="en-US" sz="1600" dirty="0" err="1">
                <a:solidFill>
                  <a:srgbClr val="080808"/>
                </a:solidFill>
                <a:latin typeface="JetBrains Mono"/>
              </a:rPr>
              <a:t>.send</a:t>
            </a:r>
            <a:r>
              <a:rPr lang="en-US" sz="1600" dirty="0">
                <a:solidFill>
                  <a:srgbClr val="080808"/>
                </a:solidFill>
                <a:latin typeface="JetBrains Mono"/>
              </a:rPr>
              <a:t>(</a:t>
            </a:r>
            <a:r>
              <a:rPr lang="en-US" sz="1600" dirty="0" err="1">
                <a:solidFill>
                  <a:srgbClr val="000000"/>
                </a:solidFill>
                <a:latin typeface="JetBrains Mono"/>
              </a:rPr>
              <a:t>i</a:t>
            </a:r>
            <a:r>
              <a:rPr lang="en-US" sz="1600" dirty="0" err="1">
                <a:solidFill>
                  <a:srgbClr val="080808"/>
                </a:solidFill>
                <a:latin typeface="JetBrains Mono"/>
              </a:rPr>
              <a:t>.to_string</a:t>
            </a:r>
            <a:r>
              <a:rPr lang="en-US" sz="1600" dirty="0">
                <a:solidFill>
                  <a:srgbClr val="080808"/>
                </a:solidFill>
                <a:latin typeface="JetBrains Mono"/>
              </a:rPr>
              <a:t>());</a:t>
            </a:r>
          </a:p>
          <a:p>
            <a:pPr marL="0" indent="0">
              <a:buNone/>
            </a:pPr>
            <a:r>
              <a:rPr lang="en-US" sz="1600" dirty="0">
                <a:solidFill>
                  <a:srgbClr val="080808"/>
                </a:solidFill>
                <a:latin typeface="JetBrains Mono"/>
              </a:rPr>
              <a:t>    }</a:t>
            </a:r>
          </a:p>
          <a:p>
            <a:pPr marL="0" indent="0">
              <a:buNone/>
            </a:pPr>
            <a:r>
              <a:rPr lang="en-US" sz="1600" dirty="0">
                <a:solidFill>
                  <a:srgbClr val="080808"/>
                </a:solidFill>
                <a:latin typeface="JetBrains Mono"/>
              </a:rPr>
              <a:t>});</a:t>
            </a:r>
          </a:p>
          <a:p>
            <a:pPr marL="0" indent="0">
              <a:buNone/>
            </a:pPr>
            <a:r>
              <a:rPr lang="en-US" sz="1600" dirty="0">
                <a:solidFill>
                  <a:srgbClr val="0033B3"/>
                </a:solidFill>
                <a:latin typeface="JetBrains Mono"/>
              </a:rPr>
              <a:t>while </a:t>
            </a:r>
            <a:r>
              <a:rPr lang="en-US" sz="1600" dirty="0">
                <a:solidFill>
                  <a:srgbClr val="080808"/>
                </a:solidFill>
                <a:latin typeface="JetBrains Mono"/>
              </a:rPr>
              <a:t>!</a:t>
            </a:r>
            <a:r>
              <a:rPr lang="en-US" sz="1600" dirty="0" err="1">
                <a:solidFill>
                  <a:srgbClr val="000000"/>
                </a:solidFill>
                <a:latin typeface="JetBrains Mono"/>
              </a:rPr>
              <a:t>handle</a:t>
            </a:r>
            <a:r>
              <a:rPr lang="en-US" sz="1600" dirty="0" err="1">
                <a:solidFill>
                  <a:srgbClr val="080808"/>
                </a:solidFill>
                <a:latin typeface="JetBrains Mono"/>
              </a:rPr>
              <a:t>.is_finished</a:t>
            </a:r>
            <a:r>
              <a:rPr lang="en-US" sz="1600" dirty="0">
                <a:solidFill>
                  <a:srgbClr val="080808"/>
                </a:solidFill>
                <a:latin typeface="JetBrains Mono"/>
              </a:rPr>
              <a:t>() {</a:t>
            </a:r>
          </a:p>
          <a:p>
            <a:pPr marL="0" indent="0">
              <a:buNone/>
            </a:pPr>
            <a:r>
              <a:rPr lang="en-US" sz="1600" dirty="0">
                <a:solidFill>
                  <a:srgbClr val="080808"/>
                </a:solidFill>
                <a:latin typeface="JetBrains Mono"/>
              </a:rPr>
              <a:t>    </a:t>
            </a:r>
            <a:r>
              <a:rPr lang="en-US" sz="1600" dirty="0">
                <a:solidFill>
                  <a:srgbClr val="0033B3"/>
                </a:solidFill>
                <a:latin typeface="JetBrains Mono"/>
              </a:rPr>
              <a:t>let </a:t>
            </a:r>
            <a:r>
              <a:rPr lang="en-US" sz="1600" dirty="0">
                <a:solidFill>
                  <a:srgbClr val="000000"/>
                </a:solidFill>
                <a:latin typeface="JetBrains Mono"/>
              </a:rPr>
              <a:t>next</a:t>
            </a:r>
            <a:r>
              <a:rPr lang="en-US" sz="1600" dirty="0">
                <a:solidFill>
                  <a:srgbClr val="080808"/>
                </a:solidFill>
                <a:latin typeface="JetBrains Mono"/>
              </a:rPr>
              <a:t>: </a:t>
            </a:r>
            <a:r>
              <a:rPr lang="en-US" sz="1600" dirty="0">
                <a:solidFill>
                  <a:srgbClr val="000000"/>
                </a:solidFill>
                <a:latin typeface="JetBrains Mono"/>
              </a:rPr>
              <a:t>Result</a:t>
            </a:r>
            <a:r>
              <a:rPr lang="en-US" sz="1600" dirty="0">
                <a:solidFill>
                  <a:srgbClr val="080808"/>
                </a:solidFill>
                <a:latin typeface="JetBrains Mono"/>
              </a:rPr>
              <a:t>&lt;</a:t>
            </a:r>
            <a:r>
              <a:rPr lang="en-US" sz="1600" dirty="0">
                <a:solidFill>
                  <a:srgbClr val="000000"/>
                </a:solidFill>
                <a:latin typeface="JetBrains Mono"/>
              </a:rPr>
              <a:t>String</a:t>
            </a:r>
            <a:r>
              <a:rPr lang="en-US" sz="1600" dirty="0">
                <a:solidFill>
                  <a:srgbClr val="080808"/>
                </a:solidFill>
                <a:latin typeface="JetBrains Mono"/>
              </a:rPr>
              <a:t>, </a:t>
            </a:r>
            <a:r>
              <a:rPr lang="en-US" sz="1600" dirty="0" err="1">
                <a:solidFill>
                  <a:srgbClr val="000000"/>
                </a:solidFill>
                <a:latin typeface="JetBrains Mono"/>
              </a:rPr>
              <a:t>RecvError</a:t>
            </a:r>
            <a:r>
              <a:rPr lang="en-US" sz="1600" dirty="0">
                <a:solidFill>
                  <a:srgbClr val="080808"/>
                </a:solidFill>
                <a:latin typeface="JetBrains Mono"/>
              </a:rPr>
              <a:t>&gt; = </a:t>
            </a:r>
            <a:r>
              <a:rPr lang="en-US" sz="1600" dirty="0" err="1">
                <a:solidFill>
                  <a:srgbClr val="000000"/>
                </a:solidFill>
                <a:latin typeface="JetBrains Mono"/>
              </a:rPr>
              <a:t>rx</a:t>
            </a:r>
            <a:r>
              <a:rPr lang="en-US" sz="1600" dirty="0" err="1">
                <a:solidFill>
                  <a:srgbClr val="080808"/>
                </a:solidFill>
                <a:latin typeface="JetBrains Mono"/>
              </a:rPr>
              <a:t>.recv</a:t>
            </a:r>
            <a:r>
              <a:rPr lang="en-US" sz="1600" dirty="0">
                <a:solidFill>
                  <a:srgbClr val="080808"/>
                </a:solidFill>
                <a:latin typeface="JetBrains Mono"/>
              </a:rPr>
              <a:t>();</a:t>
            </a:r>
          </a:p>
          <a:p>
            <a:pPr marL="0" indent="0">
              <a:buNone/>
            </a:pPr>
            <a:r>
              <a:rPr lang="en-US" sz="1600" dirty="0">
                <a:solidFill>
                  <a:srgbClr val="080808"/>
                </a:solidFill>
                <a:latin typeface="JetBrains Mono"/>
              </a:rPr>
              <a:t>    </a:t>
            </a:r>
            <a:r>
              <a:rPr lang="en-US" sz="1600" dirty="0" err="1">
                <a:solidFill>
                  <a:srgbClr val="DD6718"/>
                </a:solidFill>
                <a:latin typeface="JetBrains Mono"/>
              </a:rPr>
              <a:t>println</a:t>
            </a:r>
            <a:r>
              <a:rPr lang="en-US" sz="1600" dirty="0">
                <a:solidFill>
                  <a:srgbClr val="DD6718"/>
                </a:solidFill>
                <a:latin typeface="JetBrains Mono"/>
              </a:rPr>
              <a:t>!</a:t>
            </a:r>
            <a:r>
              <a:rPr lang="en-US" sz="1600" dirty="0">
                <a:solidFill>
                  <a:srgbClr val="080808"/>
                </a:solidFill>
                <a:latin typeface="JetBrains Mono"/>
              </a:rPr>
              <a:t>(</a:t>
            </a:r>
            <a:r>
              <a:rPr lang="en-US" sz="1600" dirty="0">
                <a:solidFill>
                  <a:srgbClr val="067D17"/>
                </a:solidFill>
                <a:latin typeface="JetBrains Mono"/>
              </a:rPr>
              <a:t>"</a:t>
            </a:r>
            <a:r>
              <a:rPr lang="en-US" sz="1600" dirty="0">
                <a:solidFill>
                  <a:srgbClr val="0037A6"/>
                </a:solidFill>
                <a:latin typeface="JetBrains Mono"/>
              </a:rPr>
              <a:t>{}</a:t>
            </a:r>
            <a:r>
              <a:rPr lang="en-US" sz="1600" dirty="0">
                <a:solidFill>
                  <a:srgbClr val="067D17"/>
                </a:solidFill>
                <a:latin typeface="JetBrains Mono"/>
              </a:rPr>
              <a:t>"</a:t>
            </a:r>
            <a:r>
              <a:rPr lang="en-US" sz="1600" dirty="0">
                <a:solidFill>
                  <a:srgbClr val="080808"/>
                </a:solidFill>
                <a:latin typeface="JetBrains Mono"/>
              </a:rPr>
              <a:t>, </a:t>
            </a:r>
            <a:r>
              <a:rPr lang="en-US" sz="1600" dirty="0" err="1">
                <a:solidFill>
                  <a:srgbClr val="000000"/>
                </a:solidFill>
                <a:latin typeface="JetBrains Mono"/>
              </a:rPr>
              <a:t>next</a:t>
            </a:r>
            <a:r>
              <a:rPr lang="en-US" sz="1600" dirty="0" err="1">
                <a:solidFill>
                  <a:srgbClr val="080808"/>
                </a:solidFill>
                <a:latin typeface="JetBrains Mono"/>
              </a:rPr>
              <a:t>.unwrap</a:t>
            </a:r>
            <a:r>
              <a:rPr lang="en-US" sz="1600" dirty="0">
                <a:solidFill>
                  <a:srgbClr val="080808"/>
                </a:solidFill>
                <a:latin typeface="JetBrains Mono"/>
              </a:rPr>
              <a:t>());</a:t>
            </a:r>
          </a:p>
          <a:p>
            <a:pPr marL="0" indent="0">
              <a:buNone/>
            </a:pPr>
            <a:r>
              <a:rPr lang="en-US" sz="1600" dirty="0">
                <a:solidFill>
                  <a:srgbClr val="080808"/>
                </a:solidFill>
                <a:latin typeface="JetBrains Mono"/>
              </a:rPr>
              <a:t>}</a:t>
            </a:r>
          </a:p>
          <a:p>
            <a:endParaRPr lang="ru-RU" sz="1600" dirty="0"/>
          </a:p>
        </p:txBody>
      </p:sp>
      <p:sp>
        <p:nvSpPr>
          <p:cNvPr id="7" name="Content Placeholder 6">
            <a:extLst>
              <a:ext uri="{FF2B5EF4-FFF2-40B4-BE49-F238E27FC236}">
                <a16:creationId xmlns:a16="http://schemas.microsoft.com/office/drawing/2014/main" id="{DD3C4361-97F4-3F1F-D5E6-2C1C57EA51BD}"/>
              </a:ext>
            </a:extLst>
          </p:cNvPr>
          <p:cNvSpPr>
            <a:spLocks noGrp="1"/>
          </p:cNvSpPr>
          <p:nvPr>
            <p:ph sz="half" idx="2"/>
          </p:nvPr>
        </p:nvSpPr>
        <p:spPr>
          <a:xfrm>
            <a:off x="8957481" y="1825625"/>
            <a:ext cx="2396319" cy="4351338"/>
          </a:xfrm>
        </p:spPr>
        <p:txBody>
          <a:bodyPr>
            <a:noAutofit/>
          </a:bodyPr>
          <a:lstStyle/>
          <a:p>
            <a:pPr marL="0" indent="0">
              <a:buNone/>
            </a:pPr>
            <a:r>
              <a:rPr lang="en-US" sz="1600" dirty="0"/>
              <a:t>&gt; 0</a:t>
            </a:r>
          </a:p>
          <a:p>
            <a:pPr marL="0" indent="0">
              <a:buNone/>
            </a:pPr>
            <a:r>
              <a:rPr lang="en-US" sz="1600" dirty="0"/>
              <a:t>&gt; 1</a:t>
            </a:r>
          </a:p>
          <a:p>
            <a:pPr marL="0" indent="0">
              <a:buNone/>
            </a:pPr>
            <a:r>
              <a:rPr lang="en-US" sz="1600" dirty="0"/>
              <a:t>&gt; 2</a:t>
            </a:r>
          </a:p>
          <a:p>
            <a:pPr marL="0" indent="0">
              <a:buNone/>
            </a:pPr>
            <a:r>
              <a:rPr lang="en-US" sz="1600" dirty="0"/>
              <a:t>&gt; 3</a:t>
            </a:r>
          </a:p>
          <a:p>
            <a:pPr marL="0" indent="0">
              <a:buNone/>
            </a:pPr>
            <a:r>
              <a:rPr lang="en-US" sz="1600" dirty="0"/>
              <a:t>&gt; 4</a:t>
            </a:r>
          </a:p>
          <a:p>
            <a:pPr marL="0" indent="0">
              <a:buNone/>
            </a:pPr>
            <a:r>
              <a:rPr lang="en-US" sz="1600" dirty="0"/>
              <a:t>&gt; 5</a:t>
            </a:r>
          </a:p>
          <a:p>
            <a:pPr marL="0" indent="0">
              <a:buNone/>
            </a:pPr>
            <a:r>
              <a:rPr lang="en-US" sz="1600" dirty="0"/>
              <a:t>&gt; 6</a:t>
            </a:r>
          </a:p>
          <a:p>
            <a:pPr marL="0" indent="0">
              <a:buNone/>
            </a:pPr>
            <a:r>
              <a:rPr lang="en-US" sz="1600" dirty="0"/>
              <a:t>&gt; 7</a:t>
            </a:r>
          </a:p>
          <a:p>
            <a:pPr marL="0" indent="0">
              <a:buNone/>
            </a:pPr>
            <a:r>
              <a:rPr lang="en-US" sz="1600" dirty="0"/>
              <a:t>&gt; 8</a:t>
            </a:r>
          </a:p>
          <a:p>
            <a:pPr marL="0" indent="0">
              <a:buNone/>
            </a:pPr>
            <a:r>
              <a:rPr lang="en-US" sz="1600" dirty="0"/>
              <a:t>&gt; 9</a:t>
            </a:r>
          </a:p>
          <a:p>
            <a:pPr marL="0" indent="0">
              <a:buNone/>
            </a:pPr>
            <a:r>
              <a:rPr lang="en-US" sz="1600" dirty="0"/>
              <a:t>&gt; 10</a:t>
            </a:r>
          </a:p>
          <a:p>
            <a:pPr marL="0" indent="0">
              <a:buNone/>
            </a:pPr>
            <a:r>
              <a:rPr lang="en-US" sz="1600" dirty="0"/>
              <a:t>&gt; 12</a:t>
            </a:r>
          </a:p>
        </p:txBody>
      </p:sp>
    </p:spTree>
    <p:extLst>
      <p:ext uri="{BB962C8B-B14F-4D97-AF65-F5344CB8AC3E}">
        <p14:creationId xmlns:p14="http://schemas.microsoft.com/office/powerpoint/2010/main" val="324244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4741-1EE0-0BDF-6DD9-4D1BBF3E206E}"/>
              </a:ext>
            </a:extLst>
          </p:cNvPr>
          <p:cNvSpPr>
            <a:spLocks noGrp="1"/>
          </p:cNvSpPr>
          <p:nvPr>
            <p:ph type="title"/>
          </p:nvPr>
        </p:nvSpPr>
        <p:spPr/>
        <p:txBody>
          <a:bodyPr/>
          <a:lstStyle/>
          <a:p>
            <a:r>
              <a:rPr lang="en-US" dirty="0"/>
              <a:t>Channels and ownership</a:t>
            </a:r>
            <a:endParaRPr lang="ru-RU" dirty="0"/>
          </a:p>
        </p:txBody>
      </p:sp>
      <p:sp>
        <p:nvSpPr>
          <p:cNvPr id="3" name="Content Placeholder 2">
            <a:extLst>
              <a:ext uri="{FF2B5EF4-FFF2-40B4-BE49-F238E27FC236}">
                <a16:creationId xmlns:a16="http://schemas.microsoft.com/office/drawing/2014/main" id="{49EDCE8E-F64A-70B7-2A57-F66A979A60A7}"/>
              </a:ext>
            </a:extLst>
          </p:cNvPr>
          <p:cNvSpPr>
            <a:spLocks noGrp="1"/>
          </p:cNvSpPr>
          <p:nvPr>
            <p:ph sz="half" idx="1"/>
          </p:nvPr>
        </p:nvSpPr>
        <p:spPr/>
        <p:txBody>
          <a:bodyPr/>
          <a:lstStyle/>
          <a:p>
            <a:pPr marL="0" indent="0">
              <a:buNone/>
            </a:pPr>
            <a:r>
              <a:rPr lang="de-DE" dirty="0">
                <a:solidFill>
                  <a:srgbClr val="0033B3"/>
                </a:solidFill>
                <a:effectLst/>
                <a:latin typeface="JetBrains Mono"/>
              </a:rPr>
              <a:t>pub fn </a:t>
            </a:r>
            <a:r>
              <a:rPr lang="de-DE" dirty="0">
                <a:solidFill>
                  <a:srgbClr val="00627A"/>
                </a:solidFill>
                <a:effectLst/>
                <a:latin typeface="JetBrains Mono"/>
              </a:rPr>
              <a:t>send</a:t>
            </a:r>
            <a:r>
              <a:rPr lang="de-DE" dirty="0">
                <a:solidFill>
                  <a:srgbClr val="080808"/>
                </a:solidFill>
                <a:effectLst/>
                <a:latin typeface="JetBrains Mono"/>
              </a:rPr>
              <a:t>(&amp;</a:t>
            </a:r>
            <a:r>
              <a:rPr lang="de-DE" dirty="0">
                <a:solidFill>
                  <a:srgbClr val="0033B3"/>
                </a:solidFill>
                <a:effectLst/>
                <a:latin typeface="JetBrains Mono"/>
              </a:rPr>
              <a:t>self</a:t>
            </a:r>
            <a:r>
              <a:rPr lang="de-DE" dirty="0">
                <a:solidFill>
                  <a:srgbClr val="080808"/>
                </a:solidFill>
                <a:effectLst/>
                <a:latin typeface="JetBrains Mono"/>
              </a:rPr>
              <a:t>, t: </a:t>
            </a:r>
            <a:r>
              <a:rPr lang="de-DE" dirty="0">
                <a:solidFill>
                  <a:srgbClr val="20999D"/>
                </a:solidFill>
                <a:effectLst/>
                <a:latin typeface="JetBrains Mono"/>
              </a:rPr>
              <a:t>T</a:t>
            </a:r>
            <a:r>
              <a:rPr lang="de-DE" dirty="0">
                <a:solidFill>
                  <a:srgbClr val="080808"/>
                </a:solidFill>
                <a:effectLst/>
                <a:latin typeface="JetBrains Mono"/>
              </a:rPr>
              <a:t>) -&gt; </a:t>
            </a:r>
            <a:r>
              <a:rPr lang="de-DE" dirty="0">
                <a:solidFill>
                  <a:srgbClr val="000000"/>
                </a:solidFill>
                <a:effectLst/>
                <a:latin typeface="JetBrains Mono"/>
              </a:rPr>
              <a:t>Result</a:t>
            </a:r>
            <a:r>
              <a:rPr lang="de-DE" dirty="0">
                <a:solidFill>
                  <a:srgbClr val="080808"/>
                </a:solidFill>
                <a:effectLst/>
                <a:latin typeface="JetBrains Mono"/>
              </a:rPr>
              <a:t>&lt;(), </a:t>
            </a:r>
            <a:r>
              <a:rPr lang="de-DE" dirty="0">
                <a:solidFill>
                  <a:srgbClr val="000000"/>
                </a:solidFill>
                <a:effectLst/>
                <a:latin typeface="JetBrains Mono"/>
              </a:rPr>
              <a:t>SendError</a:t>
            </a:r>
            <a:r>
              <a:rPr lang="de-DE" dirty="0">
                <a:solidFill>
                  <a:srgbClr val="080808"/>
                </a:solidFill>
                <a:effectLst/>
                <a:latin typeface="JetBrains Mono"/>
              </a:rPr>
              <a:t>&lt;</a:t>
            </a:r>
            <a:r>
              <a:rPr lang="de-DE" dirty="0">
                <a:solidFill>
                  <a:srgbClr val="20999D"/>
                </a:solidFill>
                <a:effectLst/>
                <a:latin typeface="JetBrains Mono"/>
              </a:rPr>
              <a:t>T</a:t>
            </a:r>
            <a:r>
              <a:rPr lang="de-DE" dirty="0">
                <a:solidFill>
                  <a:srgbClr val="080808"/>
                </a:solidFill>
                <a:effectLst/>
                <a:latin typeface="JetBrains Mono"/>
              </a:rPr>
              <a:t>&gt;&gt; {</a:t>
            </a:r>
            <a:br>
              <a:rPr lang="de-DE" dirty="0">
                <a:solidFill>
                  <a:srgbClr val="080808"/>
                </a:solidFill>
                <a:effectLst/>
                <a:latin typeface="JetBrains Mono"/>
              </a:rPr>
            </a:br>
            <a:r>
              <a:rPr lang="de-DE" dirty="0">
                <a:solidFill>
                  <a:srgbClr val="080808"/>
                </a:solidFill>
                <a:effectLst/>
                <a:latin typeface="JetBrains Mono"/>
              </a:rPr>
              <a:t>    </a:t>
            </a:r>
            <a:r>
              <a:rPr lang="de-DE" dirty="0">
                <a:solidFill>
                  <a:srgbClr val="0033B3"/>
                </a:solidFill>
                <a:effectLst/>
                <a:latin typeface="JetBrains Mono"/>
              </a:rPr>
              <a:t>self</a:t>
            </a:r>
            <a:r>
              <a:rPr lang="de-DE" dirty="0">
                <a:solidFill>
                  <a:srgbClr val="080808"/>
                </a:solidFill>
                <a:effectLst/>
                <a:latin typeface="JetBrains Mono"/>
              </a:rPr>
              <a:t>.</a:t>
            </a:r>
            <a:r>
              <a:rPr lang="de-DE" dirty="0">
                <a:solidFill>
                  <a:srgbClr val="871094"/>
                </a:solidFill>
                <a:effectLst/>
                <a:latin typeface="JetBrains Mono"/>
              </a:rPr>
              <a:t>inner</a:t>
            </a:r>
            <a:r>
              <a:rPr lang="de-DE" dirty="0">
                <a:solidFill>
                  <a:srgbClr val="080808"/>
                </a:solidFill>
                <a:effectLst/>
                <a:latin typeface="JetBrains Mono"/>
              </a:rPr>
              <a:t>.send(t)</a:t>
            </a:r>
            <a:br>
              <a:rPr lang="de-DE" dirty="0">
                <a:solidFill>
                  <a:srgbClr val="080808"/>
                </a:solidFill>
                <a:effectLst/>
                <a:latin typeface="JetBrains Mono"/>
              </a:rPr>
            </a:br>
            <a:r>
              <a:rPr lang="de-DE" dirty="0">
                <a:solidFill>
                  <a:srgbClr val="080808"/>
                </a:solidFill>
                <a:effectLst/>
                <a:latin typeface="JetBrains Mono"/>
              </a:rPr>
              <a:t>}</a:t>
            </a:r>
          </a:p>
          <a:p>
            <a:endParaRPr lang="ru-RU" dirty="0"/>
          </a:p>
        </p:txBody>
      </p:sp>
      <p:sp>
        <p:nvSpPr>
          <p:cNvPr id="4" name="Content Placeholder 3">
            <a:extLst>
              <a:ext uri="{FF2B5EF4-FFF2-40B4-BE49-F238E27FC236}">
                <a16:creationId xmlns:a16="http://schemas.microsoft.com/office/drawing/2014/main" id="{0DEDD808-B837-901C-B1B2-899562CF2C5A}"/>
              </a:ext>
            </a:extLst>
          </p:cNvPr>
          <p:cNvSpPr>
            <a:spLocks noGrp="1"/>
          </p:cNvSpPr>
          <p:nvPr>
            <p:ph sz="half" idx="2"/>
          </p:nvPr>
        </p:nvSpPr>
        <p:spPr/>
        <p:txBody>
          <a:bodyPr/>
          <a:lstStyle/>
          <a:p>
            <a:pPr marL="0" indent="0">
              <a:buNone/>
            </a:pPr>
            <a:r>
              <a:rPr lang="en-US" dirty="0">
                <a:solidFill>
                  <a:srgbClr val="0033B3"/>
                </a:solidFill>
                <a:effectLst/>
                <a:latin typeface="JetBrains Mono"/>
              </a:rPr>
              <a:t>pub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recv</a:t>
            </a:r>
            <a:r>
              <a:rPr lang="en-US" dirty="0">
                <a:solidFill>
                  <a:srgbClr val="080808"/>
                </a:solidFill>
                <a:effectLst/>
                <a:latin typeface="JetBrains Mono"/>
              </a:rPr>
              <a:t>(&amp;</a:t>
            </a:r>
            <a:r>
              <a:rPr lang="en-US" dirty="0">
                <a:solidFill>
                  <a:srgbClr val="0033B3"/>
                </a:solidFill>
                <a:effectLst/>
                <a:latin typeface="JetBrains Mono"/>
              </a:rPr>
              <a:t>self</a:t>
            </a:r>
            <a:r>
              <a:rPr lang="en-US" dirty="0">
                <a:solidFill>
                  <a:srgbClr val="080808"/>
                </a:solidFill>
                <a:effectLst/>
                <a:latin typeface="JetBrains Mono"/>
              </a:rPr>
              <a:t>) -&gt; </a:t>
            </a:r>
            <a:r>
              <a:rPr lang="en-US" dirty="0">
                <a:solidFill>
                  <a:srgbClr val="000000"/>
                </a:solidFill>
                <a:effectLst/>
                <a:latin typeface="JetBrains Mono"/>
              </a:rPr>
              <a:t>Result</a:t>
            </a:r>
            <a:r>
              <a:rPr lang="en-US" dirty="0">
                <a:solidFill>
                  <a:srgbClr val="080808"/>
                </a:solidFill>
                <a:effectLst/>
                <a:latin typeface="JetBrains Mono"/>
              </a:rPr>
              <a:t>&lt;</a:t>
            </a:r>
            <a:r>
              <a:rPr lang="en-US" dirty="0">
                <a:solidFill>
                  <a:srgbClr val="20999D"/>
                </a:solidFill>
                <a:effectLst/>
                <a:latin typeface="JetBrains Mono"/>
              </a:rPr>
              <a:t>T</a:t>
            </a:r>
            <a:r>
              <a:rPr lang="en-US" dirty="0">
                <a:solidFill>
                  <a:srgbClr val="080808"/>
                </a:solidFill>
                <a:effectLst/>
                <a:latin typeface="JetBrains Mono"/>
              </a:rPr>
              <a:t>, </a:t>
            </a:r>
            <a:r>
              <a:rPr lang="en-US" dirty="0" err="1">
                <a:solidFill>
                  <a:srgbClr val="000000"/>
                </a:solidFill>
                <a:effectLst/>
                <a:latin typeface="JetBrains Mono"/>
              </a:rPr>
              <a:t>RecvError</a:t>
            </a:r>
            <a:r>
              <a:rPr lang="en-US" dirty="0">
                <a:solidFill>
                  <a:srgbClr val="080808"/>
                </a:solidFill>
                <a:effectLst/>
                <a:latin typeface="JetBrains Mono"/>
              </a:rPr>
              <a:t>&gt;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33B3"/>
                </a:solidFill>
                <a:effectLst/>
                <a:latin typeface="JetBrains Mono"/>
              </a:rPr>
              <a:t>self</a:t>
            </a:r>
            <a:r>
              <a:rPr lang="en-US" dirty="0" err="1">
                <a:solidFill>
                  <a:srgbClr val="080808"/>
                </a:solidFill>
                <a:effectLst/>
                <a:latin typeface="JetBrains Mono"/>
              </a:rPr>
              <a:t>.</a:t>
            </a:r>
            <a:r>
              <a:rPr lang="en-US" dirty="0" err="1">
                <a:solidFill>
                  <a:srgbClr val="871094"/>
                </a:solidFill>
                <a:effectLst/>
                <a:latin typeface="JetBrains Mono"/>
              </a:rPr>
              <a:t>inner</a:t>
            </a:r>
            <a:r>
              <a:rPr lang="en-US" dirty="0" err="1">
                <a:solidFill>
                  <a:srgbClr val="080808"/>
                </a:solidFill>
                <a:effectLst/>
                <a:latin typeface="JetBrains Mono"/>
              </a:rPr>
              <a:t>.recv</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301590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001B8-D0B2-F495-919D-5F3AF3443A83}"/>
              </a:ext>
            </a:extLst>
          </p:cNvPr>
          <p:cNvSpPr>
            <a:spLocks noGrp="1"/>
          </p:cNvSpPr>
          <p:nvPr>
            <p:ph type="title"/>
          </p:nvPr>
        </p:nvSpPr>
        <p:spPr/>
        <p:txBody>
          <a:bodyPr/>
          <a:lstStyle/>
          <a:p>
            <a:r>
              <a:rPr lang="en-US" dirty="0"/>
              <a:t>Receiver&lt;T&gt; is iterator</a:t>
            </a:r>
            <a:endParaRPr lang="ru-RU" dirty="0"/>
          </a:p>
        </p:txBody>
      </p:sp>
      <p:sp>
        <p:nvSpPr>
          <p:cNvPr id="6" name="Content Placeholder 5">
            <a:extLst>
              <a:ext uri="{FF2B5EF4-FFF2-40B4-BE49-F238E27FC236}">
                <a16:creationId xmlns:a16="http://schemas.microsoft.com/office/drawing/2014/main" id="{CDA85F85-18EE-7C9E-D6AA-5064190CDA82}"/>
              </a:ext>
            </a:extLst>
          </p:cNvPr>
          <p:cNvSpPr>
            <a:spLocks noGrp="1"/>
          </p:cNvSpPr>
          <p:nvPr>
            <p:ph sz="half" idx="1"/>
          </p:nvPr>
        </p:nvSpPr>
        <p:spPr>
          <a:xfrm>
            <a:off x="838200" y="1825625"/>
            <a:ext cx="7373203" cy="4351338"/>
          </a:xfrm>
        </p:spPr>
        <p:txBody>
          <a:bodyPr>
            <a:noAutofit/>
          </a:bodyPr>
          <a:lstStyle/>
          <a:p>
            <a:pPr marL="0" indent="0">
              <a:buNone/>
            </a:pPr>
            <a:r>
              <a:rPr lang="en-US" sz="1800" dirty="0">
                <a:solidFill>
                  <a:srgbClr val="0033B3"/>
                </a:solidFill>
                <a:latin typeface="JetBrains Mono"/>
              </a:rPr>
              <a:t>let </a:t>
            </a:r>
            <a:r>
              <a:rPr lang="en-US" sz="1800" dirty="0">
                <a:solidFill>
                  <a:srgbClr val="080808"/>
                </a:solidFill>
                <a:latin typeface="JetBrains Mono"/>
              </a:rPr>
              <a:t>(</a:t>
            </a:r>
            <a:r>
              <a:rPr lang="en-US" sz="1800" dirty="0" err="1">
                <a:solidFill>
                  <a:srgbClr val="000000"/>
                </a:solidFill>
                <a:latin typeface="JetBrains Mono"/>
              </a:rPr>
              <a:t>tx</a:t>
            </a:r>
            <a:r>
              <a:rPr lang="en-US" sz="1800" dirty="0">
                <a:solidFill>
                  <a:srgbClr val="080808"/>
                </a:solidFill>
                <a:latin typeface="JetBrains Mono"/>
              </a:rPr>
              <a:t>, </a:t>
            </a:r>
            <a:r>
              <a:rPr lang="en-US" sz="1800" dirty="0" err="1">
                <a:solidFill>
                  <a:srgbClr val="000000"/>
                </a:solidFill>
                <a:latin typeface="JetBrains Mono"/>
              </a:rPr>
              <a:t>rx</a:t>
            </a:r>
            <a:r>
              <a:rPr lang="en-US" sz="1800" dirty="0">
                <a:solidFill>
                  <a:srgbClr val="080808"/>
                </a:solidFill>
                <a:latin typeface="JetBrains Mono"/>
              </a:rPr>
              <a:t>): (</a:t>
            </a:r>
            <a:r>
              <a:rPr lang="en-US" sz="1800" dirty="0">
                <a:solidFill>
                  <a:srgbClr val="000000"/>
                </a:solidFill>
                <a:latin typeface="JetBrains Mono"/>
              </a:rPr>
              <a:t>Sender</a:t>
            </a:r>
            <a:r>
              <a:rPr lang="en-US" sz="1800" dirty="0">
                <a:solidFill>
                  <a:srgbClr val="080808"/>
                </a:solidFill>
                <a:latin typeface="JetBrains Mono"/>
              </a:rPr>
              <a:t>&lt;</a:t>
            </a:r>
            <a:r>
              <a:rPr lang="en-US" sz="1800" dirty="0">
                <a:solidFill>
                  <a:srgbClr val="000000"/>
                </a:solidFill>
                <a:latin typeface="JetBrains Mono"/>
              </a:rPr>
              <a:t>String</a:t>
            </a:r>
            <a:r>
              <a:rPr lang="en-US" sz="1800" dirty="0">
                <a:solidFill>
                  <a:srgbClr val="080808"/>
                </a:solidFill>
                <a:latin typeface="JetBrains Mono"/>
              </a:rPr>
              <a:t>&gt;, </a:t>
            </a:r>
            <a:r>
              <a:rPr lang="en-US" sz="1800" dirty="0">
                <a:solidFill>
                  <a:srgbClr val="000000"/>
                </a:solidFill>
                <a:latin typeface="JetBrains Mono"/>
              </a:rPr>
              <a:t>Receiver</a:t>
            </a:r>
            <a:r>
              <a:rPr lang="en-US" sz="1800" dirty="0">
                <a:solidFill>
                  <a:srgbClr val="080808"/>
                </a:solidFill>
                <a:latin typeface="JetBrains Mono"/>
              </a:rPr>
              <a:t>&lt;</a:t>
            </a:r>
            <a:r>
              <a:rPr lang="en-US" sz="1800" dirty="0">
                <a:solidFill>
                  <a:srgbClr val="000000"/>
                </a:solidFill>
                <a:latin typeface="JetBrains Mono"/>
              </a:rPr>
              <a:t>String</a:t>
            </a:r>
            <a:r>
              <a:rPr lang="en-US" sz="1800" dirty="0">
                <a:solidFill>
                  <a:srgbClr val="080808"/>
                </a:solidFill>
                <a:latin typeface="JetBrains Mono"/>
              </a:rPr>
              <a:t>&gt;) = </a:t>
            </a:r>
            <a:r>
              <a:rPr lang="en-US" sz="1800" dirty="0" err="1">
                <a:solidFill>
                  <a:srgbClr val="000000"/>
                </a:solidFill>
                <a:latin typeface="JetBrains Mono"/>
              </a:rPr>
              <a:t>mpsc</a:t>
            </a:r>
            <a:r>
              <a:rPr lang="en-US" sz="1800" dirty="0">
                <a:solidFill>
                  <a:srgbClr val="080808"/>
                </a:solidFill>
                <a:latin typeface="JetBrains Mono"/>
              </a:rPr>
              <a:t>::channel();</a:t>
            </a:r>
          </a:p>
          <a:p>
            <a:pPr marL="0" indent="0">
              <a:buNone/>
            </a:pPr>
            <a:r>
              <a:rPr lang="en-US" sz="1800" dirty="0">
                <a:solidFill>
                  <a:srgbClr val="0033B3"/>
                </a:solidFill>
                <a:latin typeface="JetBrains Mono"/>
              </a:rPr>
              <a:t>let </a:t>
            </a:r>
            <a:r>
              <a:rPr lang="en-US" sz="1800" dirty="0">
                <a:solidFill>
                  <a:srgbClr val="000000"/>
                </a:solidFill>
                <a:latin typeface="JetBrains Mono"/>
              </a:rPr>
              <a:t>handle </a:t>
            </a:r>
            <a:r>
              <a:rPr lang="en-US" sz="1800" dirty="0">
                <a:solidFill>
                  <a:srgbClr val="080808"/>
                </a:solidFill>
                <a:latin typeface="JetBrains Mono"/>
              </a:rPr>
              <a:t>= </a:t>
            </a:r>
            <a:r>
              <a:rPr lang="en-US" sz="1800" dirty="0">
                <a:solidFill>
                  <a:srgbClr val="000000"/>
                </a:solidFill>
                <a:latin typeface="JetBrains Mono"/>
              </a:rPr>
              <a:t>thread</a:t>
            </a:r>
            <a:r>
              <a:rPr lang="en-US" sz="1800" dirty="0">
                <a:solidFill>
                  <a:srgbClr val="080808"/>
                </a:solidFill>
                <a:latin typeface="JetBrains Mono"/>
              </a:rPr>
              <a:t>::spawn(</a:t>
            </a:r>
            <a:r>
              <a:rPr lang="en-US" sz="1800" dirty="0">
                <a:solidFill>
                  <a:srgbClr val="0033B3"/>
                </a:solidFill>
                <a:latin typeface="JetBrains Mono"/>
              </a:rPr>
              <a:t>move </a:t>
            </a:r>
            <a:r>
              <a:rPr lang="en-US" sz="1800" dirty="0">
                <a:solidFill>
                  <a:srgbClr val="080808"/>
                </a:solidFill>
                <a:latin typeface="JetBrains Mono"/>
              </a:rPr>
              <a:t>|| {</a:t>
            </a:r>
            <a:br>
              <a:rPr lang="en-US" sz="1800" dirty="0">
                <a:solidFill>
                  <a:srgbClr val="080808"/>
                </a:solidFill>
                <a:latin typeface="JetBrains Mono"/>
              </a:rPr>
            </a:br>
            <a:r>
              <a:rPr lang="en-US" sz="1800" dirty="0">
                <a:solidFill>
                  <a:srgbClr val="080808"/>
                </a:solidFill>
                <a:latin typeface="JetBrains Mono"/>
              </a:rPr>
              <a:t>    </a:t>
            </a:r>
            <a:r>
              <a:rPr lang="en-US" sz="1800" dirty="0">
                <a:solidFill>
                  <a:srgbClr val="0033B3"/>
                </a:solidFill>
                <a:latin typeface="JetBrains Mono"/>
              </a:rPr>
              <a:t>for </a:t>
            </a:r>
            <a:r>
              <a:rPr lang="en-US" sz="1800" dirty="0" err="1">
                <a:solidFill>
                  <a:srgbClr val="000000"/>
                </a:solidFill>
                <a:latin typeface="JetBrains Mono"/>
              </a:rPr>
              <a:t>i</a:t>
            </a:r>
            <a:r>
              <a:rPr lang="en-US" sz="1800" dirty="0">
                <a:solidFill>
                  <a:srgbClr val="000000"/>
                </a:solidFill>
                <a:latin typeface="JetBrains Mono"/>
              </a:rPr>
              <a:t> </a:t>
            </a:r>
            <a:r>
              <a:rPr lang="en-US" sz="1800" dirty="0">
                <a:solidFill>
                  <a:srgbClr val="0033B3"/>
                </a:solidFill>
                <a:latin typeface="JetBrains Mono"/>
              </a:rPr>
              <a:t>in </a:t>
            </a:r>
            <a:r>
              <a:rPr lang="en-US" sz="1800" dirty="0">
                <a:solidFill>
                  <a:srgbClr val="1750EB"/>
                </a:solidFill>
                <a:latin typeface="JetBrains Mono"/>
              </a:rPr>
              <a:t>1</a:t>
            </a:r>
            <a:r>
              <a:rPr lang="en-US" sz="1800" dirty="0">
                <a:solidFill>
                  <a:srgbClr val="080808"/>
                </a:solidFill>
                <a:latin typeface="JetBrains Mono"/>
              </a:rPr>
              <a:t>..</a:t>
            </a:r>
            <a:r>
              <a:rPr lang="en-US" sz="1800" dirty="0">
                <a:solidFill>
                  <a:srgbClr val="1750EB"/>
                </a:solidFill>
                <a:latin typeface="JetBrains Mono"/>
              </a:rPr>
              <a:t>100 </a:t>
            </a:r>
            <a:r>
              <a:rPr lang="en-US" sz="1800" dirty="0">
                <a:solidFill>
                  <a:srgbClr val="080808"/>
                </a:solidFill>
                <a:latin typeface="JetBrains Mono"/>
              </a:rPr>
              <a:t>{</a:t>
            </a:r>
            <a:br>
              <a:rPr lang="en-US" sz="1800" dirty="0">
                <a:solidFill>
                  <a:srgbClr val="080808"/>
                </a:solidFill>
                <a:latin typeface="JetBrains Mono"/>
              </a:rPr>
            </a:br>
            <a:r>
              <a:rPr lang="en-US" sz="1800" dirty="0">
                <a:solidFill>
                  <a:srgbClr val="080808"/>
                </a:solidFill>
                <a:latin typeface="JetBrains Mono"/>
              </a:rPr>
              <a:t>        </a:t>
            </a:r>
            <a:r>
              <a:rPr lang="en-US" sz="1800" dirty="0" err="1">
                <a:solidFill>
                  <a:srgbClr val="000000"/>
                </a:solidFill>
                <a:latin typeface="JetBrains Mono"/>
              </a:rPr>
              <a:t>tx</a:t>
            </a:r>
            <a:r>
              <a:rPr lang="en-US" sz="1800" dirty="0" err="1">
                <a:solidFill>
                  <a:srgbClr val="080808"/>
                </a:solidFill>
                <a:latin typeface="JetBrains Mono"/>
              </a:rPr>
              <a:t>.send</a:t>
            </a:r>
            <a:r>
              <a:rPr lang="en-US" sz="1800" dirty="0">
                <a:solidFill>
                  <a:srgbClr val="080808"/>
                </a:solidFill>
                <a:latin typeface="JetBrains Mono"/>
              </a:rPr>
              <a:t>(</a:t>
            </a:r>
            <a:r>
              <a:rPr lang="en-US" sz="1800" dirty="0" err="1">
                <a:solidFill>
                  <a:srgbClr val="000000"/>
                </a:solidFill>
                <a:latin typeface="JetBrains Mono"/>
              </a:rPr>
              <a:t>i</a:t>
            </a:r>
            <a:r>
              <a:rPr lang="en-US" sz="1800" dirty="0" err="1">
                <a:solidFill>
                  <a:srgbClr val="080808"/>
                </a:solidFill>
                <a:latin typeface="JetBrains Mono"/>
              </a:rPr>
              <a:t>.to_string</a:t>
            </a:r>
            <a:r>
              <a:rPr lang="en-US" sz="1800" dirty="0">
                <a:solidFill>
                  <a:srgbClr val="080808"/>
                </a:solidFill>
                <a:latin typeface="JetBrains Mono"/>
              </a:rPr>
              <a:t>());</a:t>
            </a:r>
            <a:br>
              <a:rPr lang="en-US" sz="1800" dirty="0">
                <a:solidFill>
                  <a:srgbClr val="080808"/>
                </a:solidFill>
                <a:latin typeface="JetBrains Mono"/>
              </a:rPr>
            </a:br>
            <a:r>
              <a:rPr lang="en-US" sz="1800" dirty="0">
                <a:solidFill>
                  <a:srgbClr val="080808"/>
                </a:solidFill>
                <a:latin typeface="JetBrains Mono"/>
              </a:rPr>
              <a:t>    }</a:t>
            </a:r>
            <a:br>
              <a:rPr lang="en-US" sz="1800" dirty="0">
                <a:solidFill>
                  <a:srgbClr val="080808"/>
                </a:solidFill>
                <a:latin typeface="JetBrains Mono"/>
              </a:rPr>
            </a:br>
            <a:r>
              <a:rPr lang="en-US" sz="1800" dirty="0">
                <a:solidFill>
                  <a:srgbClr val="080808"/>
                </a:solidFill>
                <a:latin typeface="JetBrains Mono"/>
              </a:rPr>
              <a:t>});</a:t>
            </a:r>
          </a:p>
          <a:p>
            <a:pPr marL="0" indent="0">
              <a:buNone/>
            </a:pPr>
            <a:br>
              <a:rPr lang="en-US" sz="1800" dirty="0">
                <a:solidFill>
                  <a:srgbClr val="080808"/>
                </a:solidFill>
                <a:latin typeface="JetBrains Mono"/>
              </a:rPr>
            </a:br>
            <a:r>
              <a:rPr lang="en-US" sz="1800" dirty="0">
                <a:solidFill>
                  <a:srgbClr val="0033B3"/>
                </a:solidFill>
                <a:latin typeface="JetBrains Mono"/>
              </a:rPr>
              <a:t>for </a:t>
            </a:r>
            <a:r>
              <a:rPr lang="en-US" sz="1800" dirty="0" err="1">
                <a:solidFill>
                  <a:srgbClr val="000000"/>
                </a:solidFill>
                <a:latin typeface="JetBrains Mono"/>
              </a:rPr>
              <a:t>val</a:t>
            </a:r>
            <a:r>
              <a:rPr lang="en-US" sz="1800" dirty="0">
                <a:solidFill>
                  <a:srgbClr val="000000"/>
                </a:solidFill>
                <a:latin typeface="JetBrains Mono"/>
              </a:rPr>
              <a:t> </a:t>
            </a:r>
            <a:r>
              <a:rPr lang="en-US" sz="1800" dirty="0">
                <a:solidFill>
                  <a:srgbClr val="0033B3"/>
                </a:solidFill>
                <a:latin typeface="JetBrains Mono"/>
              </a:rPr>
              <a:t>in </a:t>
            </a:r>
            <a:r>
              <a:rPr lang="en-US" sz="1800" dirty="0" err="1">
                <a:solidFill>
                  <a:srgbClr val="000000"/>
                </a:solidFill>
                <a:latin typeface="JetBrains Mono"/>
              </a:rPr>
              <a:t>rx</a:t>
            </a:r>
            <a:r>
              <a:rPr lang="en-US" sz="1800" dirty="0">
                <a:solidFill>
                  <a:srgbClr val="000000"/>
                </a:solidFill>
                <a:latin typeface="JetBrains Mono"/>
              </a:rPr>
              <a:t> </a:t>
            </a:r>
            <a:r>
              <a:rPr lang="en-US" sz="1800" dirty="0">
                <a:solidFill>
                  <a:srgbClr val="080808"/>
                </a:solidFill>
                <a:latin typeface="JetBrains Mono"/>
              </a:rPr>
              <a:t>{</a:t>
            </a:r>
            <a:br>
              <a:rPr lang="en-US" sz="1800" dirty="0">
                <a:solidFill>
                  <a:srgbClr val="080808"/>
                </a:solidFill>
                <a:latin typeface="JetBrains Mono"/>
              </a:rPr>
            </a:br>
            <a:r>
              <a:rPr lang="en-US" sz="1800" dirty="0">
                <a:solidFill>
                  <a:srgbClr val="080808"/>
                </a:solidFill>
                <a:latin typeface="JetBrains Mono"/>
              </a:rPr>
              <a:t>    </a:t>
            </a:r>
            <a:r>
              <a:rPr lang="en-US" sz="1800" dirty="0" err="1">
                <a:solidFill>
                  <a:srgbClr val="DD6718"/>
                </a:solidFill>
                <a:latin typeface="JetBrains Mono"/>
              </a:rPr>
              <a:t>println</a:t>
            </a:r>
            <a:r>
              <a:rPr lang="en-US" sz="1800" dirty="0">
                <a:solidFill>
                  <a:srgbClr val="DD6718"/>
                </a:solidFill>
                <a:latin typeface="JetBrains Mono"/>
              </a:rPr>
              <a:t>!</a:t>
            </a:r>
            <a:r>
              <a:rPr lang="en-US" sz="1800" dirty="0">
                <a:solidFill>
                  <a:srgbClr val="080808"/>
                </a:solidFill>
                <a:latin typeface="JetBrains Mono"/>
              </a:rPr>
              <a:t>(</a:t>
            </a:r>
            <a:r>
              <a:rPr lang="en-US" sz="1800" dirty="0">
                <a:solidFill>
                  <a:srgbClr val="067D17"/>
                </a:solidFill>
                <a:latin typeface="JetBrains Mono"/>
              </a:rPr>
              <a:t>"</a:t>
            </a:r>
            <a:r>
              <a:rPr lang="en-US" sz="1800" dirty="0">
                <a:solidFill>
                  <a:srgbClr val="0037A6"/>
                </a:solidFill>
                <a:latin typeface="JetBrains Mono"/>
              </a:rPr>
              <a:t>{</a:t>
            </a:r>
            <a:r>
              <a:rPr lang="en-US" sz="1800" dirty="0" err="1">
                <a:solidFill>
                  <a:srgbClr val="0037A6"/>
                </a:solidFill>
                <a:latin typeface="JetBrains Mono"/>
              </a:rPr>
              <a:t>val</a:t>
            </a:r>
            <a:r>
              <a:rPr lang="en-US" sz="1800" dirty="0">
                <a:solidFill>
                  <a:srgbClr val="0037A6"/>
                </a:solidFill>
                <a:latin typeface="JetBrains Mono"/>
              </a:rPr>
              <a:t>}</a:t>
            </a:r>
            <a:r>
              <a:rPr lang="en-US" sz="1800" dirty="0">
                <a:solidFill>
                  <a:srgbClr val="067D17"/>
                </a:solidFill>
                <a:latin typeface="JetBrains Mono"/>
              </a:rPr>
              <a:t>"</a:t>
            </a:r>
            <a:r>
              <a:rPr lang="en-US" sz="1800" dirty="0">
                <a:solidFill>
                  <a:srgbClr val="080808"/>
                </a:solidFill>
                <a:latin typeface="JetBrains Mono"/>
              </a:rPr>
              <a:t>);</a:t>
            </a:r>
            <a:br>
              <a:rPr lang="en-US" sz="1800" dirty="0">
                <a:solidFill>
                  <a:srgbClr val="080808"/>
                </a:solidFill>
                <a:latin typeface="JetBrains Mono"/>
              </a:rPr>
            </a:br>
            <a:r>
              <a:rPr lang="en-US" sz="1800" dirty="0">
                <a:solidFill>
                  <a:srgbClr val="080808"/>
                </a:solidFill>
                <a:latin typeface="JetBrains Mono"/>
              </a:rPr>
              <a:t>}</a:t>
            </a:r>
          </a:p>
          <a:p>
            <a:endParaRPr lang="ru-RU" sz="1800" dirty="0"/>
          </a:p>
        </p:txBody>
      </p:sp>
      <p:sp>
        <p:nvSpPr>
          <p:cNvPr id="7" name="Content Placeholder 6">
            <a:extLst>
              <a:ext uri="{FF2B5EF4-FFF2-40B4-BE49-F238E27FC236}">
                <a16:creationId xmlns:a16="http://schemas.microsoft.com/office/drawing/2014/main" id="{DD3C4361-97F4-3F1F-D5E6-2C1C57EA51BD}"/>
              </a:ext>
            </a:extLst>
          </p:cNvPr>
          <p:cNvSpPr>
            <a:spLocks noGrp="1"/>
          </p:cNvSpPr>
          <p:nvPr>
            <p:ph sz="half" idx="2"/>
          </p:nvPr>
        </p:nvSpPr>
        <p:spPr>
          <a:xfrm>
            <a:off x="8957481" y="1825625"/>
            <a:ext cx="2396319" cy="4351338"/>
          </a:xfrm>
        </p:spPr>
        <p:txBody>
          <a:bodyPr>
            <a:noAutofit/>
          </a:bodyPr>
          <a:lstStyle/>
          <a:p>
            <a:pPr marL="0" indent="0">
              <a:buNone/>
            </a:pPr>
            <a:r>
              <a:rPr lang="en-US" sz="1800" dirty="0"/>
              <a:t>&gt; 0</a:t>
            </a:r>
          </a:p>
          <a:p>
            <a:pPr marL="0" indent="0">
              <a:buNone/>
            </a:pPr>
            <a:r>
              <a:rPr lang="en-US" sz="1800" dirty="0"/>
              <a:t>&gt; 1</a:t>
            </a:r>
          </a:p>
          <a:p>
            <a:pPr marL="0" indent="0">
              <a:buNone/>
            </a:pPr>
            <a:r>
              <a:rPr lang="en-US" sz="1800" dirty="0"/>
              <a:t>&gt; 2</a:t>
            </a:r>
          </a:p>
          <a:p>
            <a:pPr marL="0" indent="0">
              <a:buNone/>
            </a:pPr>
            <a:r>
              <a:rPr lang="en-US" sz="1800" dirty="0"/>
              <a:t>&gt; 3</a:t>
            </a:r>
          </a:p>
          <a:p>
            <a:pPr marL="0" indent="0">
              <a:buNone/>
            </a:pPr>
            <a:r>
              <a:rPr lang="en-US" sz="1800" dirty="0"/>
              <a:t>&gt; 4</a:t>
            </a:r>
          </a:p>
          <a:p>
            <a:pPr marL="0" indent="0">
              <a:buNone/>
            </a:pPr>
            <a:r>
              <a:rPr lang="en-US" sz="1800" dirty="0"/>
              <a:t>…</a:t>
            </a:r>
          </a:p>
          <a:p>
            <a:pPr marL="0" indent="0">
              <a:buNone/>
            </a:pPr>
            <a:r>
              <a:rPr lang="en-US" sz="1800" dirty="0"/>
              <a:t>&gt; 98</a:t>
            </a:r>
          </a:p>
          <a:p>
            <a:pPr marL="0" indent="0">
              <a:buNone/>
            </a:pPr>
            <a:r>
              <a:rPr lang="en-US" sz="1800" dirty="0"/>
              <a:t>&gt; 99</a:t>
            </a:r>
          </a:p>
          <a:p>
            <a:pPr marL="0" indent="0">
              <a:buNone/>
            </a:pPr>
            <a:endParaRPr lang="en-US" sz="1800" dirty="0"/>
          </a:p>
        </p:txBody>
      </p:sp>
    </p:spTree>
    <p:extLst>
      <p:ext uri="{BB962C8B-B14F-4D97-AF65-F5344CB8AC3E}">
        <p14:creationId xmlns:p14="http://schemas.microsoft.com/office/powerpoint/2010/main" val="9780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DE89-C766-99CF-BFA5-D9B32A158BBA}"/>
              </a:ext>
            </a:extLst>
          </p:cNvPr>
          <p:cNvSpPr>
            <a:spLocks noGrp="1"/>
          </p:cNvSpPr>
          <p:nvPr>
            <p:ph type="title"/>
          </p:nvPr>
        </p:nvSpPr>
        <p:spPr/>
        <p:txBody>
          <a:bodyPr/>
          <a:lstStyle/>
          <a:p>
            <a:r>
              <a:rPr lang="en-US" dirty="0"/>
              <a:t>Multiple Producer Single Consumer</a:t>
            </a:r>
            <a:endParaRPr lang="ru-RU" dirty="0"/>
          </a:p>
        </p:txBody>
      </p:sp>
      <p:sp>
        <p:nvSpPr>
          <p:cNvPr id="3" name="Content Placeholder 2">
            <a:extLst>
              <a:ext uri="{FF2B5EF4-FFF2-40B4-BE49-F238E27FC236}">
                <a16:creationId xmlns:a16="http://schemas.microsoft.com/office/drawing/2014/main" id="{24C6C962-2DE2-73D8-C502-DC8F7FA3BDAF}"/>
              </a:ext>
            </a:extLst>
          </p:cNvPr>
          <p:cNvSpPr>
            <a:spLocks noGrp="1"/>
          </p:cNvSpPr>
          <p:nvPr>
            <p:ph sz="half" idx="1"/>
          </p:nvPr>
        </p:nvSpPr>
        <p:spPr>
          <a:xfrm>
            <a:off x="838199" y="1825625"/>
            <a:ext cx="7910015" cy="4351338"/>
          </a:xfrm>
        </p:spPr>
        <p:txBody>
          <a:bodyPr>
            <a:normAutofit fontScale="62500" lnSpcReduction="20000"/>
          </a:bodyPr>
          <a:lstStyle/>
          <a:p>
            <a:pPr marL="0" indent="0">
              <a:buNone/>
            </a:pPr>
            <a:r>
              <a:rPr lang="en-US" dirty="0">
                <a:solidFill>
                  <a:srgbClr val="0033B3"/>
                </a:solidFill>
                <a:effectLst/>
                <a:latin typeface="JetBrains Mono"/>
              </a:rPr>
              <a:t>let </a:t>
            </a:r>
            <a:r>
              <a:rPr lang="en-US" dirty="0">
                <a:solidFill>
                  <a:srgbClr val="080808"/>
                </a:solidFill>
                <a:effectLst/>
                <a:latin typeface="JetBrains Mono"/>
              </a:rPr>
              <a:t>(</a:t>
            </a:r>
            <a:r>
              <a:rPr lang="en-US" dirty="0" err="1">
                <a:solidFill>
                  <a:srgbClr val="000000"/>
                </a:solidFill>
                <a:effectLst/>
                <a:latin typeface="JetBrains Mono"/>
              </a:rPr>
              <a:t>tx</a:t>
            </a:r>
            <a:r>
              <a:rPr lang="en-US" dirty="0">
                <a:solidFill>
                  <a:srgbClr val="080808"/>
                </a:solidFill>
                <a:effectLst/>
                <a:latin typeface="JetBrains Mono"/>
              </a:rPr>
              <a:t>, </a:t>
            </a:r>
            <a:r>
              <a:rPr lang="en-US" dirty="0" err="1">
                <a:solidFill>
                  <a:srgbClr val="000000"/>
                </a:solidFill>
                <a:effectLst/>
                <a:latin typeface="JetBrains Mono"/>
              </a:rPr>
              <a:t>rx</a:t>
            </a:r>
            <a:r>
              <a:rPr lang="en-US" dirty="0">
                <a:solidFill>
                  <a:srgbClr val="080808"/>
                </a:solidFill>
                <a:effectLst/>
                <a:latin typeface="JetBrains Mono"/>
              </a:rPr>
              <a:t>): (</a:t>
            </a:r>
            <a:r>
              <a:rPr lang="en-US" dirty="0">
                <a:solidFill>
                  <a:srgbClr val="000000"/>
                </a:solidFill>
                <a:effectLst/>
                <a:latin typeface="JetBrains Mono"/>
              </a:rPr>
              <a:t>Sender</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a:t>
            </a:r>
            <a:r>
              <a:rPr lang="en-US" dirty="0">
                <a:solidFill>
                  <a:srgbClr val="000000"/>
                </a:solidFill>
                <a:effectLst/>
                <a:latin typeface="JetBrains Mono"/>
              </a:rPr>
              <a:t>Receiver</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 </a:t>
            </a:r>
            <a:r>
              <a:rPr lang="en-US" dirty="0" err="1">
                <a:solidFill>
                  <a:srgbClr val="000000"/>
                </a:solidFill>
                <a:effectLst/>
                <a:latin typeface="JetBrains Mono"/>
              </a:rPr>
              <a:t>mpsc</a:t>
            </a:r>
            <a:r>
              <a:rPr lang="en-US" dirty="0">
                <a:solidFill>
                  <a:srgbClr val="080808"/>
                </a:solidFill>
                <a:effectLst/>
                <a:latin typeface="JetBrains Mono"/>
              </a:rPr>
              <a:t>::channel();</a:t>
            </a:r>
          </a:p>
          <a:p>
            <a:pPr marL="0" indent="0">
              <a:buNone/>
            </a:pPr>
            <a:r>
              <a:rPr lang="en-US" dirty="0">
                <a:solidFill>
                  <a:srgbClr val="0033B3"/>
                </a:solidFill>
                <a:effectLst/>
                <a:latin typeface="JetBrains Mono"/>
              </a:rPr>
              <a:t>let </a:t>
            </a:r>
            <a:r>
              <a:rPr lang="en-US" dirty="0" err="1">
                <a:solidFill>
                  <a:srgbClr val="000000"/>
                </a:solidFill>
                <a:effectLst/>
                <a:latin typeface="JetBrains Mono"/>
              </a:rPr>
              <a:t>tx_clone</a:t>
            </a:r>
            <a:r>
              <a:rPr lang="en-US" dirty="0">
                <a:solidFill>
                  <a:srgbClr val="000000"/>
                </a:solidFill>
                <a:effectLst/>
                <a:latin typeface="JetBrains Mono"/>
              </a:rPr>
              <a:t> </a:t>
            </a:r>
            <a:r>
              <a:rPr lang="en-US" dirty="0">
                <a:solidFill>
                  <a:srgbClr val="080808"/>
                </a:solidFill>
                <a:effectLst/>
                <a:latin typeface="JetBrains Mono"/>
              </a:rPr>
              <a:t>= </a:t>
            </a:r>
            <a:r>
              <a:rPr lang="en-US" dirty="0" err="1">
                <a:solidFill>
                  <a:srgbClr val="000000"/>
                </a:solidFill>
                <a:effectLst/>
                <a:latin typeface="JetBrains Mono"/>
              </a:rPr>
              <a:t>tx</a:t>
            </a:r>
            <a:r>
              <a:rPr lang="en-US" dirty="0" err="1">
                <a:solidFill>
                  <a:srgbClr val="080808"/>
                </a:solidFill>
                <a:effectLst/>
                <a:latin typeface="JetBrains Mono"/>
              </a:rPr>
              <a:t>.clone</a:t>
            </a: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::spawn(</a:t>
            </a:r>
            <a:r>
              <a:rPr lang="en-US" dirty="0">
                <a:solidFill>
                  <a:srgbClr val="0033B3"/>
                </a:solidFill>
                <a:effectLst/>
                <a:latin typeface="JetBrains Mono"/>
              </a:rPr>
              <a:t>move </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a:solidFill>
                  <a:srgbClr val="1750EB"/>
                </a:solidFill>
                <a:effectLst/>
                <a:latin typeface="JetBrains Mono"/>
              </a:rPr>
              <a:t>1</a:t>
            </a:r>
            <a:r>
              <a:rPr lang="en-US" dirty="0">
                <a:solidFill>
                  <a:srgbClr val="080808"/>
                </a:solidFill>
                <a:effectLst/>
                <a:latin typeface="JetBrains Mono"/>
              </a:rPr>
              <a:t>..</a:t>
            </a:r>
            <a:r>
              <a:rPr lang="en-US" dirty="0">
                <a:solidFill>
                  <a:srgbClr val="1750EB"/>
                </a:solidFill>
                <a:effectLst/>
                <a:latin typeface="JetBrains Mono"/>
              </a:rPr>
              <a:t>100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0000"/>
                </a:solidFill>
                <a:effectLst/>
                <a:latin typeface="JetBrains Mono"/>
              </a:rPr>
              <a:t>tx</a:t>
            </a:r>
            <a:r>
              <a:rPr lang="en-US" dirty="0" err="1">
                <a:solidFill>
                  <a:srgbClr val="080808"/>
                </a:solidFill>
                <a:effectLst/>
                <a:latin typeface="JetBrains Mono"/>
              </a:rPr>
              <a:t>.send</a:t>
            </a:r>
            <a:r>
              <a:rPr lang="en-US" dirty="0">
                <a:solidFill>
                  <a:srgbClr val="080808"/>
                </a:solidFill>
                <a:effectLst/>
                <a:latin typeface="JetBrains Mono"/>
              </a:rPr>
              <a:t>(</a:t>
            </a:r>
            <a:r>
              <a:rPr lang="en-US" dirty="0" err="1">
                <a:solidFill>
                  <a:srgbClr val="000000"/>
                </a:solidFill>
                <a:effectLst/>
                <a:latin typeface="JetBrains Mono"/>
              </a:rPr>
              <a:t>i</a:t>
            </a:r>
            <a:r>
              <a:rPr lang="en-US" dirty="0" err="1">
                <a:solidFill>
                  <a:srgbClr val="080808"/>
                </a:solidFill>
                <a:effectLst/>
                <a:latin typeface="JetBrains Mono"/>
              </a:rPr>
              <a:t>.to_string</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::spawn(</a:t>
            </a:r>
            <a:r>
              <a:rPr lang="en-US" dirty="0">
                <a:solidFill>
                  <a:srgbClr val="0033B3"/>
                </a:solidFill>
                <a:effectLst/>
                <a:latin typeface="JetBrains Mono"/>
              </a:rPr>
              <a:t>move </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a:solidFill>
                  <a:srgbClr val="1750EB"/>
                </a:solidFill>
                <a:effectLst/>
                <a:latin typeface="JetBrains Mono"/>
              </a:rPr>
              <a:t>100</a:t>
            </a:r>
            <a:r>
              <a:rPr lang="en-US" dirty="0">
                <a:solidFill>
                  <a:srgbClr val="080808"/>
                </a:solidFill>
                <a:effectLst/>
                <a:latin typeface="JetBrains Mono"/>
              </a:rPr>
              <a:t>..</a:t>
            </a:r>
            <a:r>
              <a:rPr lang="en-US" dirty="0">
                <a:solidFill>
                  <a:srgbClr val="1750EB"/>
                </a:solidFill>
                <a:effectLst/>
                <a:latin typeface="JetBrains Mono"/>
              </a:rPr>
              <a:t>10000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0000"/>
                </a:solidFill>
                <a:effectLst/>
                <a:latin typeface="JetBrains Mono"/>
              </a:rPr>
              <a:t>tx_clone</a:t>
            </a:r>
            <a:r>
              <a:rPr lang="en-US" dirty="0" err="1">
                <a:solidFill>
                  <a:srgbClr val="080808"/>
                </a:solidFill>
                <a:effectLst/>
                <a:latin typeface="JetBrains Mono"/>
              </a:rPr>
              <a:t>.send</a:t>
            </a:r>
            <a:r>
              <a:rPr lang="en-US" dirty="0">
                <a:solidFill>
                  <a:srgbClr val="080808"/>
                </a:solidFill>
                <a:effectLst/>
                <a:latin typeface="JetBrains Mono"/>
              </a:rPr>
              <a:t>(</a:t>
            </a:r>
            <a:r>
              <a:rPr lang="en-US" dirty="0" err="1">
                <a:solidFill>
                  <a:srgbClr val="000000"/>
                </a:solidFill>
                <a:effectLst/>
                <a:latin typeface="JetBrains Mono"/>
              </a:rPr>
              <a:t>i</a:t>
            </a:r>
            <a:r>
              <a:rPr lang="en-US" dirty="0" err="1">
                <a:solidFill>
                  <a:srgbClr val="080808"/>
                </a:solidFill>
                <a:effectLst/>
                <a:latin typeface="JetBrains Mono"/>
              </a:rPr>
              <a:t>.to_string</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br>
              <a:rPr lang="en-US" dirty="0">
                <a:solidFill>
                  <a:srgbClr val="080808"/>
                </a:solidFill>
                <a:effectLst/>
                <a:latin typeface="JetBrains Mono"/>
              </a:rPr>
            </a:br>
            <a:endParaRPr lang="en-US" dirty="0">
              <a:solidFill>
                <a:srgbClr val="080808"/>
              </a:solidFill>
              <a:effectLst/>
              <a:latin typeface="JetBrains Mono"/>
            </a:endParaRPr>
          </a:p>
          <a:p>
            <a:pPr marL="0" indent="0">
              <a:buNone/>
            </a:pPr>
            <a:r>
              <a:rPr lang="en-US" dirty="0">
                <a:solidFill>
                  <a:srgbClr val="0033B3"/>
                </a:solidFill>
                <a:effectLst/>
                <a:latin typeface="JetBrains Mono"/>
              </a:rPr>
              <a:t>for </a:t>
            </a:r>
            <a:r>
              <a:rPr lang="en-US" dirty="0" err="1">
                <a:solidFill>
                  <a:srgbClr val="000000"/>
                </a:solidFill>
                <a:effectLst/>
                <a:latin typeface="JetBrains Mono"/>
              </a:rPr>
              <a:t>val</a:t>
            </a:r>
            <a:r>
              <a:rPr lang="en-US" dirty="0">
                <a:solidFill>
                  <a:srgbClr val="000000"/>
                </a:solidFill>
                <a:effectLst/>
                <a:latin typeface="JetBrains Mono"/>
              </a:rPr>
              <a:t> </a:t>
            </a:r>
            <a:r>
              <a:rPr lang="en-US" dirty="0">
                <a:solidFill>
                  <a:srgbClr val="0033B3"/>
                </a:solidFill>
                <a:effectLst/>
                <a:latin typeface="JetBrains Mono"/>
              </a:rPr>
              <a:t>in </a:t>
            </a:r>
            <a:r>
              <a:rPr lang="en-US" dirty="0" err="1">
                <a:solidFill>
                  <a:srgbClr val="000000"/>
                </a:solidFill>
                <a:effectLst/>
                <a:latin typeface="JetBrains Mono"/>
              </a:rPr>
              <a:t>rx</a:t>
            </a:r>
            <a:r>
              <a:rPr lang="en-US" dirty="0">
                <a:solidFill>
                  <a:srgbClr val="000000"/>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err="1">
                <a:solidFill>
                  <a:srgbClr val="0037A6"/>
                </a:solidFill>
                <a:effectLst/>
                <a:latin typeface="JetBrains Mono"/>
              </a:rPr>
              <a:t>val</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
        <p:nvSpPr>
          <p:cNvPr id="4" name="Content Placeholder 3">
            <a:extLst>
              <a:ext uri="{FF2B5EF4-FFF2-40B4-BE49-F238E27FC236}">
                <a16:creationId xmlns:a16="http://schemas.microsoft.com/office/drawing/2014/main" id="{3D739899-FA44-38AE-AE1A-4625387E51F0}"/>
              </a:ext>
            </a:extLst>
          </p:cNvPr>
          <p:cNvSpPr>
            <a:spLocks noGrp="1"/>
          </p:cNvSpPr>
          <p:nvPr>
            <p:ph sz="half" idx="2"/>
          </p:nvPr>
        </p:nvSpPr>
        <p:spPr>
          <a:xfrm>
            <a:off x="8839199" y="1825625"/>
            <a:ext cx="2514599" cy="4351338"/>
          </a:xfrm>
        </p:spPr>
        <p:txBody>
          <a:bodyPr>
            <a:normAutofit fontScale="62500" lnSpcReduction="20000"/>
          </a:bodyPr>
          <a:lstStyle/>
          <a:p>
            <a:pPr marL="0" indent="0">
              <a:buNone/>
            </a:pPr>
            <a:r>
              <a:rPr lang="ru-RU" dirty="0"/>
              <a:t>100</a:t>
            </a:r>
          </a:p>
          <a:p>
            <a:pPr marL="0" indent="0">
              <a:buNone/>
            </a:pPr>
            <a:r>
              <a:rPr lang="ru-RU" dirty="0"/>
              <a:t>1</a:t>
            </a:r>
          </a:p>
          <a:p>
            <a:pPr marL="0" indent="0">
              <a:buNone/>
            </a:pPr>
            <a:r>
              <a:rPr lang="ru-RU" dirty="0"/>
              <a:t>101</a:t>
            </a:r>
          </a:p>
          <a:p>
            <a:pPr marL="0" indent="0">
              <a:buNone/>
            </a:pPr>
            <a:r>
              <a:rPr lang="ru-RU" dirty="0"/>
              <a:t>2</a:t>
            </a:r>
          </a:p>
          <a:p>
            <a:pPr marL="0" indent="0">
              <a:buNone/>
            </a:pPr>
            <a:r>
              <a:rPr lang="ru-RU" dirty="0"/>
              <a:t>102</a:t>
            </a:r>
          </a:p>
          <a:p>
            <a:pPr marL="0" indent="0">
              <a:buNone/>
            </a:pPr>
            <a:r>
              <a:rPr lang="ru-RU" dirty="0"/>
              <a:t>3</a:t>
            </a:r>
          </a:p>
          <a:p>
            <a:pPr marL="0" indent="0">
              <a:buNone/>
            </a:pPr>
            <a:r>
              <a:rPr lang="ru-RU" dirty="0"/>
              <a:t>103</a:t>
            </a:r>
          </a:p>
          <a:p>
            <a:pPr marL="0" indent="0">
              <a:buNone/>
            </a:pPr>
            <a:r>
              <a:rPr lang="ru-RU" dirty="0"/>
              <a:t>4</a:t>
            </a:r>
          </a:p>
          <a:p>
            <a:pPr marL="0" indent="0">
              <a:buNone/>
            </a:pPr>
            <a:r>
              <a:rPr lang="ru-RU" dirty="0"/>
              <a:t>104</a:t>
            </a:r>
          </a:p>
          <a:p>
            <a:pPr marL="0" indent="0">
              <a:buNone/>
            </a:pPr>
            <a:r>
              <a:rPr lang="ru-RU" dirty="0"/>
              <a:t>5</a:t>
            </a:r>
          </a:p>
          <a:p>
            <a:pPr marL="0" indent="0">
              <a:buNone/>
            </a:pPr>
            <a:r>
              <a:rPr lang="ru-RU" dirty="0"/>
              <a:t>6</a:t>
            </a:r>
          </a:p>
          <a:p>
            <a:pPr marL="0" indent="0">
              <a:buNone/>
            </a:pPr>
            <a:r>
              <a:rPr lang="ru-RU" dirty="0"/>
              <a:t>105</a:t>
            </a:r>
          </a:p>
          <a:p>
            <a:pPr marL="0" indent="0">
              <a:buNone/>
            </a:pPr>
            <a:r>
              <a:rPr lang="en-US" dirty="0"/>
              <a:t>…</a:t>
            </a:r>
            <a:endParaRPr lang="ru-RU" dirty="0"/>
          </a:p>
        </p:txBody>
      </p:sp>
    </p:spTree>
    <p:extLst>
      <p:ext uri="{BB962C8B-B14F-4D97-AF65-F5344CB8AC3E}">
        <p14:creationId xmlns:p14="http://schemas.microsoft.com/office/powerpoint/2010/main" val="14461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B0AF-20C2-65A8-63E4-EEB1DEF399C0}"/>
              </a:ext>
            </a:extLst>
          </p:cNvPr>
          <p:cNvSpPr>
            <a:spLocks noGrp="1"/>
          </p:cNvSpPr>
          <p:nvPr>
            <p:ph type="title"/>
          </p:nvPr>
        </p:nvSpPr>
        <p:spPr/>
        <p:txBody>
          <a:bodyPr/>
          <a:lstStyle/>
          <a:p>
            <a:r>
              <a:rPr lang="en-US" dirty="0"/>
              <a:t>What is async?</a:t>
            </a:r>
            <a:endParaRPr lang="ru-RU" dirty="0"/>
          </a:p>
        </p:txBody>
      </p:sp>
      <p:sp>
        <p:nvSpPr>
          <p:cNvPr id="5" name="Text Placeholder 4">
            <a:extLst>
              <a:ext uri="{FF2B5EF4-FFF2-40B4-BE49-F238E27FC236}">
                <a16:creationId xmlns:a16="http://schemas.microsoft.com/office/drawing/2014/main" id="{5BBE5DAC-C7DC-FFD3-24BE-93FA6C2301CE}"/>
              </a:ext>
            </a:extLst>
          </p:cNvPr>
          <p:cNvSpPr>
            <a:spLocks noGrp="1"/>
          </p:cNvSpPr>
          <p:nvPr>
            <p:ph type="body" idx="1"/>
          </p:nvPr>
        </p:nvSpPr>
        <p:spPr/>
        <p:txBody>
          <a:bodyPr/>
          <a:lstStyle/>
          <a:p>
            <a:r>
              <a:rPr lang="en-US" dirty="0"/>
              <a:t>Multithreading</a:t>
            </a:r>
            <a:endParaRPr lang="ru-RU" dirty="0"/>
          </a:p>
        </p:txBody>
      </p:sp>
      <p:pic>
        <p:nvPicPr>
          <p:cNvPr id="10" name="Content Placeholder 9" descr="A railroad extending through the desert">
            <a:extLst>
              <a:ext uri="{FF2B5EF4-FFF2-40B4-BE49-F238E27FC236}">
                <a16:creationId xmlns:a16="http://schemas.microsoft.com/office/drawing/2014/main" id="{FB114F99-6CC1-F6DE-C7F5-AB54E5D94C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44846" y="2505075"/>
            <a:ext cx="2947670" cy="3684588"/>
          </a:xfrm>
        </p:spPr>
      </p:pic>
      <p:sp>
        <p:nvSpPr>
          <p:cNvPr id="7" name="Text Placeholder 6">
            <a:extLst>
              <a:ext uri="{FF2B5EF4-FFF2-40B4-BE49-F238E27FC236}">
                <a16:creationId xmlns:a16="http://schemas.microsoft.com/office/drawing/2014/main" id="{AB4F0F9B-F7B0-2137-0960-7AAE9DD9D7F4}"/>
              </a:ext>
            </a:extLst>
          </p:cNvPr>
          <p:cNvSpPr>
            <a:spLocks noGrp="1"/>
          </p:cNvSpPr>
          <p:nvPr>
            <p:ph type="body" sz="quarter" idx="3"/>
          </p:nvPr>
        </p:nvSpPr>
        <p:spPr/>
        <p:txBody>
          <a:bodyPr/>
          <a:lstStyle/>
          <a:p>
            <a:r>
              <a:rPr lang="en-US" dirty="0"/>
              <a:t>Async</a:t>
            </a:r>
            <a:endParaRPr lang="ru-RU" dirty="0"/>
          </a:p>
        </p:txBody>
      </p:sp>
      <p:pic>
        <p:nvPicPr>
          <p:cNvPr id="22" name="Content Placeholder 21" descr="Close-up of intersecting railway tracks">
            <a:extLst>
              <a:ext uri="{FF2B5EF4-FFF2-40B4-BE49-F238E27FC236}">
                <a16:creationId xmlns:a16="http://schemas.microsoft.com/office/drawing/2014/main" id="{E7700257-6226-A5B7-E8BA-0E9B70DC3D5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8796"/>
            <a:ext cx="5183188" cy="3457145"/>
          </a:xfrm>
        </p:spPr>
      </p:pic>
    </p:spTree>
    <p:extLst>
      <p:ext uri="{BB962C8B-B14F-4D97-AF65-F5344CB8AC3E}">
        <p14:creationId xmlns:p14="http://schemas.microsoft.com/office/powerpoint/2010/main" val="323195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1FA45-5860-56B1-B9DB-E3EE776BB01C}"/>
              </a:ext>
            </a:extLst>
          </p:cNvPr>
          <p:cNvSpPr>
            <a:spLocks noGrp="1"/>
          </p:cNvSpPr>
          <p:nvPr>
            <p:ph type="title"/>
          </p:nvPr>
        </p:nvSpPr>
        <p:spPr/>
        <p:txBody>
          <a:bodyPr/>
          <a:lstStyle/>
          <a:p>
            <a:r>
              <a:rPr lang="en-US" dirty="0"/>
              <a:t>Trains POV: Multithreading</a:t>
            </a:r>
            <a:endParaRPr lang="ru-RU" dirty="0"/>
          </a:p>
        </p:txBody>
      </p:sp>
      <p:sp>
        <p:nvSpPr>
          <p:cNvPr id="8" name="Content Placeholder 7">
            <a:extLst>
              <a:ext uri="{FF2B5EF4-FFF2-40B4-BE49-F238E27FC236}">
                <a16:creationId xmlns:a16="http://schemas.microsoft.com/office/drawing/2014/main" id="{C7E0F264-0136-4535-9687-286F3ABF64B4}"/>
              </a:ext>
            </a:extLst>
          </p:cNvPr>
          <p:cNvSpPr>
            <a:spLocks noGrp="1"/>
          </p:cNvSpPr>
          <p:nvPr>
            <p:ph idx="1"/>
          </p:nvPr>
        </p:nvSpPr>
        <p:spPr/>
        <p:txBody>
          <a:bodyPr/>
          <a:lstStyle/>
          <a:p>
            <a:endParaRPr lang="ru-RU"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0710159-4549-E08C-67EC-630C0E5208DB}"/>
                  </a:ext>
                </a:extLst>
              </p14:cNvPr>
              <p14:cNvContentPartPr/>
              <p14:nvPr/>
            </p14:nvContentPartPr>
            <p14:xfrm>
              <a:off x="1700182" y="3385980"/>
              <a:ext cx="7900920" cy="119520"/>
            </p14:xfrm>
          </p:contentPart>
        </mc:Choice>
        <mc:Fallback xmlns="">
          <p:pic>
            <p:nvPicPr>
              <p:cNvPr id="9" name="Ink 8">
                <a:extLst>
                  <a:ext uri="{FF2B5EF4-FFF2-40B4-BE49-F238E27FC236}">
                    <a16:creationId xmlns:a16="http://schemas.microsoft.com/office/drawing/2014/main" id="{70710159-4549-E08C-67EC-630C0E5208DB}"/>
                  </a:ext>
                </a:extLst>
              </p:cNvPr>
              <p:cNvPicPr/>
              <p:nvPr/>
            </p:nvPicPr>
            <p:blipFill>
              <a:blip r:embed="rId3"/>
              <a:stretch>
                <a:fillRect/>
              </a:stretch>
            </p:blipFill>
            <p:spPr>
              <a:xfrm>
                <a:off x="1691182" y="3376980"/>
                <a:ext cx="7918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41118E86-A352-F475-ECEE-F7CB8F37574B}"/>
                  </a:ext>
                </a:extLst>
              </p14:cNvPr>
              <p14:cNvContentPartPr/>
              <p14:nvPr/>
            </p14:nvContentPartPr>
            <p14:xfrm>
              <a:off x="1685782" y="3547980"/>
              <a:ext cx="7896600" cy="191160"/>
            </p14:xfrm>
          </p:contentPart>
        </mc:Choice>
        <mc:Fallback xmlns="">
          <p:pic>
            <p:nvPicPr>
              <p:cNvPr id="10" name="Ink 9">
                <a:extLst>
                  <a:ext uri="{FF2B5EF4-FFF2-40B4-BE49-F238E27FC236}">
                    <a16:creationId xmlns:a16="http://schemas.microsoft.com/office/drawing/2014/main" id="{41118E86-A352-F475-ECEE-F7CB8F37574B}"/>
                  </a:ext>
                </a:extLst>
              </p:cNvPr>
              <p:cNvPicPr/>
              <p:nvPr/>
            </p:nvPicPr>
            <p:blipFill>
              <a:blip r:embed="rId5"/>
              <a:stretch>
                <a:fillRect/>
              </a:stretch>
            </p:blipFill>
            <p:spPr>
              <a:xfrm>
                <a:off x="1676782" y="3539340"/>
                <a:ext cx="79142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8E436050-24EA-4495-112A-CB7AA9013FA6}"/>
                  </a:ext>
                </a:extLst>
              </p14:cNvPr>
              <p14:cNvContentPartPr/>
              <p14:nvPr/>
            </p14:nvContentPartPr>
            <p14:xfrm>
              <a:off x="1575982" y="4694220"/>
              <a:ext cx="8472960" cy="87840"/>
            </p14:xfrm>
          </p:contentPart>
        </mc:Choice>
        <mc:Fallback xmlns="">
          <p:pic>
            <p:nvPicPr>
              <p:cNvPr id="11" name="Ink 10">
                <a:extLst>
                  <a:ext uri="{FF2B5EF4-FFF2-40B4-BE49-F238E27FC236}">
                    <a16:creationId xmlns:a16="http://schemas.microsoft.com/office/drawing/2014/main" id="{8E436050-24EA-4495-112A-CB7AA9013FA6}"/>
                  </a:ext>
                </a:extLst>
              </p:cNvPr>
              <p:cNvPicPr/>
              <p:nvPr/>
            </p:nvPicPr>
            <p:blipFill>
              <a:blip r:embed="rId7"/>
              <a:stretch>
                <a:fillRect/>
              </a:stretch>
            </p:blipFill>
            <p:spPr>
              <a:xfrm>
                <a:off x="1567342" y="4685220"/>
                <a:ext cx="84906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07C63631-5CFA-15A4-F97B-7D68B19ADE1B}"/>
                  </a:ext>
                </a:extLst>
              </p14:cNvPr>
              <p14:cNvContentPartPr/>
              <p14:nvPr/>
            </p14:nvContentPartPr>
            <p14:xfrm>
              <a:off x="1614502" y="4980780"/>
              <a:ext cx="8187120" cy="153360"/>
            </p14:xfrm>
          </p:contentPart>
        </mc:Choice>
        <mc:Fallback xmlns="">
          <p:pic>
            <p:nvPicPr>
              <p:cNvPr id="12" name="Ink 11">
                <a:extLst>
                  <a:ext uri="{FF2B5EF4-FFF2-40B4-BE49-F238E27FC236}">
                    <a16:creationId xmlns:a16="http://schemas.microsoft.com/office/drawing/2014/main" id="{07C63631-5CFA-15A4-F97B-7D68B19ADE1B}"/>
                  </a:ext>
                </a:extLst>
              </p:cNvPr>
              <p:cNvPicPr/>
              <p:nvPr/>
            </p:nvPicPr>
            <p:blipFill>
              <a:blip r:embed="rId9"/>
              <a:stretch>
                <a:fillRect/>
              </a:stretch>
            </p:blipFill>
            <p:spPr>
              <a:xfrm>
                <a:off x="1605862" y="4971780"/>
                <a:ext cx="8204760" cy="171000"/>
              </a:xfrm>
              <a:prstGeom prst="rect">
                <a:avLst/>
              </a:prstGeom>
            </p:spPr>
          </p:pic>
        </mc:Fallback>
      </mc:AlternateContent>
      <p:grpSp>
        <p:nvGrpSpPr>
          <p:cNvPr id="26" name="Group 25">
            <a:extLst>
              <a:ext uri="{FF2B5EF4-FFF2-40B4-BE49-F238E27FC236}">
                <a16:creationId xmlns:a16="http://schemas.microsoft.com/office/drawing/2014/main" id="{CC1ACED6-2A71-912D-5529-6815FC96435F}"/>
              </a:ext>
            </a:extLst>
          </p:cNvPr>
          <p:cNvGrpSpPr/>
          <p:nvPr/>
        </p:nvGrpSpPr>
        <p:grpSpPr>
          <a:xfrm>
            <a:off x="6648382" y="4761180"/>
            <a:ext cx="543240" cy="341280"/>
            <a:chOff x="6648382" y="4761180"/>
            <a:chExt cx="543240" cy="341280"/>
          </a:xfrm>
        </p:grpSpPr>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357E714E-5AB0-2202-FF15-75A81EE3C471}"/>
                    </a:ext>
                  </a:extLst>
                </p14:cNvPr>
                <p14:cNvContentPartPr/>
                <p14:nvPr/>
              </p14:nvContentPartPr>
              <p14:xfrm>
                <a:off x="6648382" y="4761180"/>
                <a:ext cx="539640" cy="135000"/>
              </p14:xfrm>
            </p:contentPart>
          </mc:Choice>
          <mc:Fallback xmlns="">
            <p:pic>
              <p:nvPicPr>
                <p:cNvPr id="21" name="Ink 20">
                  <a:extLst>
                    <a:ext uri="{FF2B5EF4-FFF2-40B4-BE49-F238E27FC236}">
                      <a16:creationId xmlns:a16="http://schemas.microsoft.com/office/drawing/2014/main" id="{357E714E-5AB0-2202-FF15-75A81EE3C471}"/>
                    </a:ext>
                  </a:extLst>
                </p:cNvPr>
                <p:cNvPicPr/>
                <p:nvPr/>
              </p:nvPicPr>
              <p:blipFill>
                <a:blip r:embed="rId11"/>
                <a:stretch>
                  <a:fillRect/>
                </a:stretch>
              </p:blipFill>
              <p:spPr>
                <a:xfrm>
                  <a:off x="6639382" y="4752540"/>
                  <a:ext cx="5572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F1833B03-381F-CBF7-7461-C061168A8E59}"/>
                    </a:ext>
                  </a:extLst>
                </p14:cNvPr>
                <p14:cNvContentPartPr/>
                <p14:nvPr/>
              </p14:nvContentPartPr>
              <p14:xfrm>
                <a:off x="7179742" y="4909860"/>
                <a:ext cx="11880" cy="10800"/>
              </p14:xfrm>
            </p:contentPart>
          </mc:Choice>
          <mc:Fallback xmlns="">
            <p:pic>
              <p:nvPicPr>
                <p:cNvPr id="22" name="Ink 21">
                  <a:extLst>
                    <a:ext uri="{FF2B5EF4-FFF2-40B4-BE49-F238E27FC236}">
                      <a16:creationId xmlns:a16="http://schemas.microsoft.com/office/drawing/2014/main" id="{F1833B03-381F-CBF7-7461-C061168A8E59}"/>
                    </a:ext>
                  </a:extLst>
                </p:cNvPr>
                <p:cNvPicPr/>
                <p:nvPr/>
              </p:nvPicPr>
              <p:blipFill>
                <a:blip r:embed="rId13"/>
                <a:stretch>
                  <a:fillRect/>
                </a:stretch>
              </p:blipFill>
              <p:spPr>
                <a:xfrm>
                  <a:off x="7171102" y="4900860"/>
                  <a:ext cx="295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86E86B4A-3B29-3031-0FD4-198829B30B69}"/>
                    </a:ext>
                  </a:extLst>
                </p14:cNvPr>
                <p14:cNvContentPartPr/>
                <p14:nvPr/>
              </p14:nvContentPartPr>
              <p14:xfrm>
                <a:off x="6651622" y="4923540"/>
                <a:ext cx="520920" cy="115920"/>
              </p14:xfrm>
            </p:contentPart>
          </mc:Choice>
          <mc:Fallback xmlns="">
            <p:pic>
              <p:nvPicPr>
                <p:cNvPr id="23" name="Ink 22">
                  <a:extLst>
                    <a:ext uri="{FF2B5EF4-FFF2-40B4-BE49-F238E27FC236}">
                      <a16:creationId xmlns:a16="http://schemas.microsoft.com/office/drawing/2014/main" id="{86E86B4A-3B29-3031-0FD4-198829B30B69}"/>
                    </a:ext>
                  </a:extLst>
                </p:cNvPr>
                <p:cNvPicPr/>
                <p:nvPr/>
              </p:nvPicPr>
              <p:blipFill>
                <a:blip r:embed="rId15"/>
                <a:stretch>
                  <a:fillRect/>
                </a:stretch>
              </p:blipFill>
              <p:spPr>
                <a:xfrm>
                  <a:off x="6642622" y="4914900"/>
                  <a:ext cx="5385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E057601E-37C6-83B8-36D1-C12EE5EE9235}"/>
                    </a:ext>
                  </a:extLst>
                </p14:cNvPr>
                <p14:cNvContentPartPr/>
                <p14:nvPr/>
              </p14:nvContentPartPr>
              <p14:xfrm>
                <a:off x="6739822" y="5036940"/>
                <a:ext cx="110520" cy="65520"/>
              </p14:xfrm>
            </p:contentPart>
          </mc:Choice>
          <mc:Fallback xmlns="">
            <p:pic>
              <p:nvPicPr>
                <p:cNvPr id="24" name="Ink 23">
                  <a:extLst>
                    <a:ext uri="{FF2B5EF4-FFF2-40B4-BE49-F238E27FC236}">
                      <a16:creationId xmlns:a16="http://schemas.microsoft.com/office/drawing/2014/main" id="{E057601E-37C6-83B8-36D1-C12EE5EE9235}"/>
                    </a:ext>
                  </a:extLst>
                </p:cNvPr>
                <p:cNvPicPr/>
                <p:nvPr/>
              </p:nvPicPr>
              <p:blipFill>
                <a:blip r:embed="rId17"/>
                <a:stretch>
                  <a:fillRect/>
                </a:stretch>
              </p:blipFill>
              <p:spPr>
                <a:xfrm>
                  <a:off x="6730822" y="5027940"/>
                  <a:ext cx="1281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BE98EE70-F891-AD75-4A13-CD755DFAFDC6}"/>
                    </a:ext>
                  </a:extLst>
                </p14:cNvPr>
                <p14:cNvContentPartPr/>
                <p14:nvPr/>
              </p14:nvContentPartPr>
              <p14:xfrm>
                <a:off x="6996502" y="5022540"/>
                <a:ext cx="99360" cy="72000"/>
              </p14:xfrm>
            </p:contentPart>
          </mc:Choice>
          <mc:Fallback xmlns="">
            <p:pic>
              <p:nvPicPr>
                <p:cNvPr id="25" name="Ink 24">
                  <a:extLst>
                    <a:ext uri="{FF2B5EF4-FFF2-40B4-BE49-F238E27FC236}">
                      <a16:creationId xmlns:a16="http://schemas.microsoft.com/office/drawing/2014/main" id="{BE98EE70-F891-AD75-4A13-CD755DFAFDC6}"/>
                    </a:ext>
                  </a:extLst>
                </p:cNvPr>
                <p:cNvPicPr/>
                <p:nvPr/>
              </p:nvPicPr>
              <p:blipFill>
                <a:blip r:embed="rId19"/>
                <a:stretch>
                  <a:fillRect/>
                </a:stretch>
              </p:blipFill>
              <p:spPr>
                <a:xfrm>
                  <a:off x="6987502" y="5013540"/>
                  <a:ext cx="117000" cy="89640"/>
                </a:xfrm>
                <a:prstGeom prst="rect">
                  <a:avLst/>
                </a:prstGeom>
              </p:spPr>
            </p:pic>
          </mc:Fallback>
        </mc:AlternateContent>
      </p:grpSp>
      <p:grpSp>
        <p:nvGrpSpPr>
          <p:cNvPr id="31" name="Group 30">
            <a:extLst>
              <a:ext uri="{FF2B5EF4-FFF2-40B4-BE49-F238E27FC236}">
                <a16:creationId xmlns:a16="http://schemas.microsoft.com/office/drawing/2014/main" id="{FB6F0C85-4594-C1BD-61B5-3F377288007D}"/>
              </a:ext>
            </a:extLst>
          </p:cNvPr>
          <p:cNvGrpSpPr/>
          <p:nvPr/>
        </p:nvGrpSpPr>
        <p:grpSpPr>
          <a:xfrm>
            <a:off x="7743502" y="2958300"/>
            <a:ext cx="444960" cy="667440"/>
            <a:chOff x="7743502" y="2958300"/>
            <a:chExt cx="444960" cy="667440"/>
          </a:xfrm>
        </p:grpSpPr>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FAB11CA2-1DCA-0227-3A45-9BF132F3A94A}"/>
                    </a:ext>
                  </a:extLst>
                </p14:cNvPr>
                <p14:cNvContentPartPr/>
                <p14:nvPr/>
              </p14:nvContentPartPr>
              <p14:xfrm>
                <a:off x="7833502" y="3555900"/>
                <a:ext cx="81720" cy="64800"/>
              </p14:xfrm>
            </p:contentPart>
          </mc:Choice>
          <mc:Fallback xmlns="">
            <p:pic>
              <p:nvPicPr>
                <p:cNvPr id="27" name="Ink 26">
                  <a:extLst>
                    <a:ext uri="{FF2B5EF4-FFF2-40B4-BE49-F238E27FC236}">
                      <a16:creationId xmlns:a16="http://schemas.microsoft.com/office/drawing/2014/main" id="{FAB11CA2-1DCA-0227-3A45-9BF132F3A94A}"/>
                    </a:ext>
                  </a:extLst>
                </p:cNvPr>
                <p:cNvPicPr/>
                <p:nvPr/>
              </p:nvPicPr>
              <p:blipFill>
                <a:blip r:embed="rId21"/>
                <a:stretch>
                  <a:fillRect/>
                </a:stretch>
              </p:blipFill>
              <p:spPr>
                <a:xfrm>
                  <a:off x="7824862" y="3547260"/>
                  <a:ext cx="993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900E5DE8-16AA-2174-F82B-FC96079C275E}"/>
                    </a:ext>
                  </a:extLst>
                </p14:cNvPr>
                <p14:cNvContentPartPr/>
                <p14:nvPr/>
              </p14:nvContentPartPr>
              <p14:xfrm>
                <a:off x="8052382" y="3541500"/>
                <a:ext cx="112680" cy="84240"/>
              </p14:xfrm>
            </p:contentPart>
          </mc:Choice>
          <mc:Fallback xmlns="">
            <p:pic>
              <p:nvPicPr>
                <p:cNvPr id="28" name="Ink 27">
                  <a:extLst>
                    <a:ext uri="{FF2B5EF4-FFF2-40B4-BE49-F238E27FC236}">
                      <a16:creationId xmlns:a16="http://schemas.microsoft.com/office/drawing/2014/main" id="{900E5DE8-16AA-2174-F82B-FC96079C275E}"/>
                    </a:ext>
                  </a:extLst>
                </p:cNvPr>
                <p:cNvPicPr/>
                <p:nvPr/>
              </p:nvPicPr>
              <p:blipFill>
                <a:blip r:embed="rId23"/>
                <a:stretch>
                  <a:fillRect/>
                </a:stretch>
              </p:blipFill>
              <p:spPr>
                <a:xfrm>
                  <a:off x="8043382" y="3532860"/>
                  <a:ext cx="1303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83E0DE0D-F5FE-ACBE-BA00-67248035D842}"/>
                    </a:ext>
                  </a:extLst>
                </p14:cNvPr>
                <p14:cNvContentPartPr/>
                <p14:nvPr/>
              </p14:nvContentPartPr>
              <p14:xfrm>
                <a:off x="7752142" y="3347100"/>
                <a:ext cx="436320" cy="210960"/>
              </p14:xfrm>
            </p:contentPart>
          </mc:Choice>
          <mc:Fallback xmlns="">
            <p:pic>
              <p:nvPicPr>
                <p:cNvPr id="29" name="Ink 28">
                  <a:extLst>
                    <a:ext uri="{FF2B5EF4-FFF2-40B4-BE49-F238E27FC236}">
                      <a16:creationId xmlns:a16="http://schemas.microsoft.com/office/drawing/2014/main" id="{83E0DE0D-F5FE-ACBE-BA00-67248035D842}"/>
                    </a:ext>
                  </a:extLst>
                </p:cNvPr>
                <p:cNvPicPr/>
                <p:nvPr/>
              </p:nvPicPr>
              <p:blipFill>
                <a:blip r:embed="rId25"/>
                <a:stretch>
                  <a:fillRect/>
                </a:stretch>
              </p:blipFill>
              <p:spPr>
                <a:xfrm>
                  <a:off x="7743502" y="3338100"/>
                  <a:ext cx="4539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8361135C-B2B3-A434-7EE1-51230EA427B0}"/>
                    </a:ext>
                  </a:extLst>
                </p14:cNvPr>
                <p14:cNvContentPartPr/>
                <p14:nvPr/>
              </p14:nvContentPartPr>
              <p14:xfrm>
                <a:off x="7743502" y="2958300"/>
                <a:ext cx="282600" cy="332640"/>
              </p14:xfrm>
            </p:contentPart>
          </mc:Choice>
          <mc:Fallback xmlns="">
            <p:pic>
              <p:nvPicPr>
                <p:cNvPr id="30" name="Ink 29">
                  <a:extLst>
                    <a:ext uri="{FF2B5EF4-FFF2-40B4-BE49-F238E27FC236}">
                      <a16:creationId xmlns:a16="http://schemas.microsoft.com/office/drawing/2014/main" id="{8361135C-B2B3-A434-7EE1-51230EA427B0}"/>
                    </a:ext>
                  </a:extLst>
                </p:cNvPr>
                <p:cNvPicPr/>
                <p:nvPr/>
              </p:nvPicPr>
              <p:blipFill>
                <a:blip r:embed="rId27"/>
                <a:stretch>
                  <a:fillRect/>
                </a:stretch>
              </p:blipFill>
              <p:spPr>
                <a:xfrm>
                  <a:off x="7734862" y="2949660"/>
                  <a:ext cx="300240" cy="350280"/>
                </a:xfrm>
                <a:prstGeom prst="rect">
                  <a:avLst/>
                </a:prstGeom>
              </p:spPr>
            </p:pic>
          </mc:Fallback>
        </mc:AlternateContent>
      </p:grpSp>
      <p:grpSp>
        <p:nvGrpSpPr>
          <p:cNvPr id="33" name="Group 32">
            <a:extLst>
              <a:ext uri="{FF2B5EF4-FFF2-40B4-BE49-F238E27FC236}">
                <a16:creationId xmlns:a16="http://schemas.microsoft.com/office/drawing/2014/main" id="{D71C735B-A278-2A43-93D0-F5E8AE15960D}"/>
              </a:ext>
            </a:extLst>
          </p:cNvPr>
          <p:cNvGrpSpPr/>
          <p:nvPr/>
        </p:nvGrpSpPr>
        <p:grpSpPr>
          <a:xfrm>
            <a:off x="6992182" y="3790260"/>
            <a:ext cx="1175040" cy="943920"/>
            <a:chOff x="6992182" y="3790260"/>
            <a:chExt cx="1175040" cy="943920"/>
          </a:xfrm>
        </p:grpSpPr>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0185770D-2759-00C1-BD2E-152777436705}"/>
                    </a:ext>
                  </a:extLst>
                </p14:cNvPr>
                <p14:cNvContentPartPr/>
                <p14:nvPr/>
              </p14:nvContentPartPr>
              <p14:xfrm>
                <a:off x="7219702" y="3995460"/>
                <a:ext cx="360" cy="419400"/>
              </p14:xfrm>
            </p:contentPart>
          </mc:Choice>
          <mc:Fallback xmlns="">
            <p:pic>
              <p:nvPicPr>
                <p:cNvPr id="13" name="Ink 12">
                  <a:extLst>
                    <a:ext uri="{FF2B5EF4-FFF2-40B4-BE49-F238E27FC236}">
                      <a16:creationId xmlns:a16="http://schemas.microsoft.com/office/drawing/2014/main" id="{0185770D-2759-00C1-BD2E-152777436705}"/>
                    </a:ext>
                  </a:extLst>
                </p:cNvPr>
                <p:cNvPicPr/>
                <p:nvPr/>
              </p:nvPicPr>
              <p:blipFill>
                <a:blip r:embed="rId29"/>
                <a:stretch>
                  <a:fillRect/>
                </a:stretch>
              </p:blipFill>
              <p:spPr>
                <a:xfrm>
                  <a:off x="7211062" y="3986460"/>
                  <a:ext cx="18000" cy="437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Ink 13">
                  <a:extLst>
                    <a:ext uri="{FF2B5EF4-FFF2-40B4-BE49-F238E27FC236}">
                      <a16:creationId xmlns:a16="http://schemas.microsoft.com/office/drawing/2014/main" id="{B6CF6578-70CC-FCE9-28DC-0E6D487A5F9C}"/>
                    </a:ext>
                  </a:extLst>
                </p14:cNvPr>
                <p14:cNvContentPartPr/>
                <p14:nvPr/>
              </p14:nvContentPartPr>
              <p14:xfrm>
                <a:off x="7229062" y="3807180"/>
                <a:ext cx="505080" cy="632520"/>
              </p14:xfrm>
            </p:contentPart>
          </mc:Choice>
          <mc:Fallback xmlns="">
            <p:pic>
              <p:nvPicPr>
                <p:cNvPr id="14" name="Ink 13">
                  <a:extLst>
                    <a:ext uri="{FF2B5EF4-FFF2-40B4-BE49-F238E27FC236}">
                      <a16:creationId xmlns:a16="http://schemas.microsoft.com/office/drawing/2014/main" id="{B6CF6578-70CC-FCE9-28DC-0E6D487A5F9C}"/>
                    </a:ext>
                  </a:extLst>
                </p:cNvPr>
                <p:cNvPicPr/>
                <p:nvPr/>
              </p:nvPicPr>
              <p:blipFill>
                <a:blip r:embed="rId31"/>
                <a:stretch>
                  <a:fillRect/>
                </a:stretch>
              </p:blipFill>
              <p:spPr>
                <a:xfrm>
                  <a:off x="7220422" y="3798540"/>
                  <a:ext cx="522720" cy="650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6" name="Ink 15">
                  <a:extLst>
                    <a:ext uri="{FF2B5EF4-FFF2-40B4-BE49-F238E27FC236}">
                      <a16:creationId xmlns:a16="http://schemas.microsoft.com/office/drawing/2014/main" id="{97066FE5-2CF2-FC48-5D10-1862C03C22F9}"/>
                    </a:ext>
                  </a:extLst>
                </p14:cNvPr>
                <p14:cNvContentPartPr/>
                <p14:nvPr/>
              </p14:nvContentPartPr>
              <p14:xfrm>
                <a:off x="7600942" y="3790260"/>
                <a:ext cx="566280" cy="158400"/>
              </p14:xfrm>
            </p:contentPart>
          </mc:Choice>
          <mc:Fallback xmlns="">
            <p:pic>
              <p:nvPicPr>
                <p:cNvPr id="16" name="Ink 15">
                  <a:extLst>
                    <a:ext uri="{FF2B5EF4-FFF2-40B4-BE49-F238E27FC236}">
                      <a16:creationId xmlns:a16="http://schemas.microsoft.com/office/drawing/2014/main" id="{97066FE5-2CF2-FC48-5D10-1862C03C22F9}"/>
                    </a:ext>
                  </a:extLst>
                </p:cNvPr>
                <p:cNvPicPr/>
                <p:nvPr/>
              </p:nvPicPr>
              <p:blipFill>
                <a:blip r:embed="rId33"/>
                <a:stretch>
                  <a:fillRect/>
                </a:stretch>
              </p:blipFill>
              <p:spPr>
                <a:xfrm>
                  <a:off x="7591942" y="3781620"/>
                  <a:ext cx="5839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DFEBC3AC-DF6A-3AAC-B9C3-62B8F69D0872}"/>
                    </a:ext>
                  </a:extLst>
                </p14:cNvPr>
                <p14:cNvContentPartPr/>
                <p14:nvPr/>
              </p14:nvContentPartPr>
              <p14:xfrm>
                <a:off x="7710382" y="3905820"/>
                <a:ext cx="442800" cy="71280"/>
              </p14:xfrm>
            </p:contentPart>
          </mc:Choice>
          <mc:Fallback xmlns="">
            <p:pic>
              <p:nvPicPr>
                <p:cNvPr id="17" name="Ink 16">
                  <a:extLst>
                    <a:ext uri="{FF2B5EF4-FFF2-40B4-BE49-F238E27FC236}">
                      <a16:creationId xmlns:a16="http://schemas.microsoft.com/office/drawing/2014/main" id="{DFEBC3AC-DF6A-3AAC-B9C3-62B8F69D0872}"/>
                    </a:ext>
                  </a:extLst>
                </p:cNvPr>
                <p:cNvPicPr/>
                <p:nvPr/>
              </p:nvPicPr>
              <p:blipFill>
                <a:blip r:embed="rId35"/>
                <a:stretch>
                  <a:fillRect/>
                </a:stretch>
              </p:blipFill>
              <p:spPr>
                <a:xfrm>
                  <a:off x="7701382" y="3896820"/>
                  <a:ext cx="4604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 name="Ink 17">
                  <a:extLst>
                    <a:ext uri="{FF2B5EF4-FFF2-40B4-BE49-F238E27FC236}">
                      <a16:creationId xmlns:a16="http://schemas.microsoft.com/office/drawing/2014/main" id="{450D5379-0781-285A-1707-681B6EA22649}"/>
                    </a:ext>
                  </a:extLst>
                </p14:cNvPr>
                <p14:cNvContentPartPr/>
                <p14:nvPr/>
              </p14:nvContentPartPr>
              <p14:xfrm>
                <a:off x="8153182" y="3943260"/>
                <a:ext cx="360" cy="298440"/>
              </p14:xfrm>
            </p:contentPart>
          </mc:Choice>
          <mc:Fallback xmlns="">
            <p:pic>
              <p:nvPicPr>
                <p:cNvPr id="18" name="Ink 17">
                  <a:extLst>
                    <a:ext uri="{FF2B5EF4-FFF2-40B4-BE49-F238E27FC236}">
                      <a16:creationId xmlns:a16="http://schemas.microsoft.com/office/drawing/2014/main" id="{450D5379-0781-285A-1707-681B6EA22649}"/>
                    </a:ext>
                  </a:extLst>
                </p:cNvPr>
                <p:cNvPicPr/>
                <p:nvPr/>
              </p:nvPicPr>
              <p:blipFill>
                <a:blip r:embed="rId37"/>
                <a:stretch>
                  <a:fillRect/>
                </a:stretch>
              </p:blipFill>
              <p:spPr>
                <a:xfrm>
                  <a:off x="8144182" y="3934260"/>
                  <a:ext cx="180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 name="Ink 18">
                  <a:extLst>
                    <a:ext uri="{FF2B5EF4-FFF2-40B4-BE49-F238E27FC236}">
                      <a16:creationId xmlns:a16="http://schemas.microsoft.com/office/drawing/2014/main" id="{4980E091-0F72-B168-D357-4D85085050CF}"/>
                    </a:ext>
                  </a:extLst>
                </p14:cNvPr>
                <p14:cNvContentPartPr/>
                <p14:nvPr/>
              </p14:nvContentPartPr>
              <p14:xfrm>
                <a:off x="7772302" y="4226580"/>
                <a:ext cx="378360" cy="212400"/>
              </p14:xfrm>
            </p:contentPart>
          </mc:Choice>
          <mc:Fallback xmlns="">
            <p:pic>
              <p:nvPicPr>
                <p:cNvPr id="19" name="Ink 18">
                  <a:extLst>
                    <a:ext uri="{FF2B5EF4-FFF2-40B4-BE49-F238E27FC236}">
                      <a16:creationId xmlns:a16="http://schemas.microsoft.com/office/drawing/2014/main" id="{4980E091-0F72-B168-D357-4D85085050CF}"/>
                    </a:ext>
                  </a:extLst>
                </p:cNvPr>
                <p:cNvPicPr/>
                <p:nvPr/>
              </p:nvPicPr>
              <p:blipFill>
                <a:blip r:embed="rId39"/>
                <a:stretch>
                  <a:fillRect/>
                </a:stretch>
              </p:blipFill>
              <p:spPr>
                <a:xfrm>
                  <a:off x="7763662" y="4217580"/>
                  <a:ext cx="396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C79ED1DC-5C96-56BE-4154-228E086174AA}"/>
                    </a:ext>
                  </a:extLst>
                </p14:cNvPr>
                <p14:cNvContentPartPr/>
                <p14:nvPr/>
              </p14:nvContentPartPr>
              <p14:xfrm>
                <a:off x="6992182" y="4411980"/>
                <a:ext cx="175680" cy="322200"/>
              </p14:xfrm>
            </p:contentPart>
          </mc:Choice>
          <mc:Fallback xmlns="">
            <p:pic>
              <p:nvPicPr>
                <p:cNvPr id="32" name="Ink 31">
                  <a:extLst>
                    <a:ext uri="{FF2B5EF4-FFF2-40B4-BE49-F238E27FC236}">
                      <a16:creationId xmlns:a16="http://schemas.microsoft.com/office/drawing/2014/main" id="{C79ED1DC-5C96-56BE-4154-228E086174AA}"/>
                    </a:ext>
                  </a:extLst>
                </p:cNvPr>
                <p:cNvPicPr/>
                <p:nvPr/>
              </p:nvPicPr>
              <p:blipFill>
                <a:blip r:embed="rId41"/>
                <a:stretch>
                  <a:fillRect/>
                </a:stretch>
              </p:blipFill>
              <p:spPr>
                <a:xfrm>
                  <a:off x="6983542" y="4403340"/>
                  <a:ext cx="193320" cy="339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4" name="Ink 33">
                <a:extLst>
                  <a:ext uri="{FF2B5EF4-FFF2-40B4-BE49-F238E27FC236}">
                    <a16:creationId xmlns:a16="http://schemas.microsoft.com/office/drawing/2014/main" id="{360162F7-F439-3447-879C-A28C5BB7695B}"/>
                  </a:ext>
                </a:extLst>
              </p14:cNvPr>
              <p14:cNvContentPartPr/>
              <p14:nvPr/>
            </p14:nvContentPartPr>
            <p14:xfrm>
              <a:off x="7348582" y="4394340"/>
              <a:ext cx="837360" cy="549360"/>
            </p14:xfrm>
          </p:contentPart>
        </mc:Choice>
        <mc:Fallback xmlns="">
          <p:pic>
            <p:nvPicPr>
              <p:cNvPr id="34" name="Ink 33">
                <a:extLst>
                  <a:ext uri="{FF2B5EF4-FFF2-40B4-BE49-F238E27FC236}">
                    <a16:creationId xmlns:a16="http://schemas.microsoft.com/office/drawing/2014/main" id="{360162F7-F439-3447-879C-A28C5BB7695B}"/>
                  </a:ext>
                </a:extLst>
              </p:cNvPr>
              <p:cNvPicPr/>
              <p:nvPr/>
            </p:nvPicPr>
            <p:blipFill>
              <a:blip r:embed="rId43"/>
              <a:stretch>
                <a:fillRect/>
              </a:stretch>
            </p:blipFill>
            <p:spPr>
              <a:xfrm>
                <a:off x="7339582" y="4385700"/>
                <a:ext cx="85500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0873E0A0-1F40-9E0E-43CC-56D0EFEB78F0}"/>
                  </a:ext>
                </a:extLst>
              </p14:cNvPr>
              <p14:cNvContentPartPr/>
              <p14:nvPr/>
            </p14:nvContentPartPr>
            <p14:xfrm>
              <a:off x="8224462" y="3595140"/>
              <a:ext cx="148680" cy="489600"/>
            </p14:xfrm>
          </p:contentPart>
        </mc:Choice>
        <mc:Fallback xmlns="">
          <p:pic>
            <p:nvPicPr>
              <p:cNvPr id="35" name="Ink 34">
                <a:extLst>
                  <a:ext uri="{FF2B5EF4-FFF2-40B4-BE49-F238E27FC236}">
                    <a16:creationId xmlns:a16="http://schemas.microsoft.com/office/drawing/2014/main" id="{0873E0A0-1F40-9E0E-43CC-56D0EFEB78F0}"/>
                  </a:ext>
                </a:extLst>
              </p:cNvPr>
              <p:cNvPicPr/>
              <p:nvPr/>
            </p:nvPicPr>
            <p:blipFill>
              <a:blip r:embed="rId45"/>
              <a:stretch>
                <a:fillRect/>
              </a:stretch>
            </p:blipFill>
            <p:spPr>
              <a:xfrm>
                <a:off x="8215822" y="3586500"/>
                <a:ext cx="166320" cy="507240"/>
              </a:xfrm>
              <a:prstGeom prst="rect">
                <a:avLst/>
              </a:prstGeom>
            </p:spPr>
          </p:pic>
        </mc:Fallback>
      </mc:AlternateContent>
    </p:spTree>
    <p:extLst>
      <p:ext uri="{BB962C8B-B14F-4D97-AF65-F5344CB8AC3E}">
        <p14:creationId xmlns:p14="http://schemas.microsoft.com/office/powerpoint/2010/main" val="192173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000" fill="hold"/>
                                        <p:tgtEl>
                                          <p:spTgt spid="34"/>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2000" fill="hold"/>
                                        <p:tgtEl>
                                          <p:spTgt spid="3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02D6-B693-0165-AB2A-541877A9F9FA}"/>
              </a:ext>
            </a:extLst>
          </p:cNvPr>
          <p:cNvSpPr>
            <a:spLocks noGrp="1"/>
          </p:cNvSpPr>
          <p:nvPr>
            <p:ph type="title"/>
          </p:nvPr>
        </p:nvSpPr>
        <p:spPr/>
        <p:txBody>
          <a:bodyPr/>
          <a:lstStyle/>
          <a:p>
            <a:r>
              <a:rPr lang="en-US" dirty="0"/>
              <a:t>Trains POV: Async</a:t>
            </a:r>
            <a:endParaRPr lang="ru-RU" dirty="0"/>
          </a:p>
        </p:txBody>
      </p:sp>
      <p:sp>
        <p:nvSpPr>
          <p:cNvPr id="3" name="Content Placeholder 2">
            <a:extLst>
              <a:ext uri="{FF2B5EF4-FFF2-40B4-BE49-F238E27FC236}">
                <a16:creationId xmlns:a16="http://schemas.microsoft.com/office/drawing/2014/main" id="{7FAA5975-602C-41A8-EB10-D279B59D792E}"/>
              </a:ext>
            </a:extLst>
          </p:cNvPr>
          <p:cNvSpPr>
            <a:spLocks noGrp="1"/>
          </p:cNvSpPr>
          <p:nvPr>
            <p:ph idx="1"/>
          </p:nvPr>
        </p:nvSpPr>
        <p:spPr/>
        <p:txBody>
          <a:bodyPr/>
          <a:lstStyle/>
          <a:p>
            <a:endParaRPr lang="ru-R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DF13E12-319F-4784-7C55-116811705BDD}"/>
                  </a:ext>
                </a:extLst>
              </p14:cNvPr>
              <p14:cNvContentPartPr/>
              <p14:nvPr/>
            </p14:nvContentPartPr>
            <p14:xfrm>
              <a:off x="1288473" y="2905135"/>
              <a:ext cx="8824320" cy="191880"/>
            </p14:xfrm>
          </p:contentPart>
        </mc:Choice>
        <mc:Fallback xmlns="">
          <p:pic>
            <p:nvPicPr>
              <p:cNvPr id="4" name="Ink 3">
                <a:extLst>
                  <a:ext uri="{FF2B5EF4-FFF2-40B4-BE49-F238E27FC236}">
                    <a16:creationId xmlns:a16="http://schemas.microsoft.com/office/drawing/2014/main" id="{ADF13E12-319F-4784-7C55-116811705BDD}"/>
                  </a:ext>
                </a:extLst>
              </p:cNvPr>
              <p:cNvPicPr/>
              <p:nvPr/>
            </p:nvPicPr>
            <p:blipFill>
              <a:blip r:embed="rId3"/>
              <a:stretch>
                <a:fillRect/>
              </a:stretch>
            </p:blipFill>
            <p:spPr>
              <a:xfrm>
                <a:off x="1279473" y="2896495"/>
                <a:ext cx="88419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CC227C0-B978-E238-D9C2-5A4D269442C2}"/>
                  </a:ext>
                </a:extLst>
              </p14:cNvPr>
              <p14:cNvContentPartPr/>
              <p14:nvPr/>
            </p14:nvContentPartPr>
            <p14:xfrm>
              <a:off x="1338513" y="3072175"/>
              <a:ext cx="8794800" cy="199080"/>
            </p14:xfrm>
          </p:contentPart>
        </mc:Choice>
        <mc:Fallback xmlns="">
          <p:pic>
            <p:nvPicPr>
              <p:cNvPr id="5" name="Ink 4">
                <a:extLst>
                  <a:ext uri="{FF2B5EF4-FFF2-40B4-BE49-F238E27FC236}">
                    <a16:creationId xmlns:a16="http://schemas.microsoft.com/office/drawing/2014/main" id="{FCC227C0-B978-E238-D9C2-5A4D269442C2}"/>
                  </a:ext>
                </a:extLst>
              </p:cNvPr>
              <p:cNvPicPr/>
              <p:nvPr/>
            </p:nvPicPr>
            <p:blipFill>
              <a:blip r:embed="rId5"/>
              <a:stretch>
                <a:fillRect/>
              </a:stretch>
            </p:blipFill>
            <p:spPr>
              <a:xfrm>
                <a:off x="1329513" y="3063535"/>
                <a:ext cx="88124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399B52A9-594F-42EB-81AD-24F30BE82DA2}"/>
                  </a:ext>
                </a:extLst>
              </p14:cNvPr>
              <p14:cNvContentPartPr/>
              <p14:nvPr/>
            </p14:nvContentPartPr>
            <p14:xfrm>
              <a:off x="1630473" y="3719815"/>
              <a:ext cx="8232480" cy="1312560"/>
            </p14:xfrm>
          </p:contentPart>
        </mc:Choice>
        <mc:Fallback xmlns="">
          <p:pic>
            <p:nvPicPr>
              <p:cNvPr id="37" name="Ink 36">
                <a:extLst>
                  <a:ext uri="{FF2B5EF4-FFF2-40B4-BE49-F238E27FC236}">
                    <a16:creationId xmlns:a16="http://schemas.microsoft.com/office/drawing/2014/main" id="{399B52A9-594F-42EB-81AD-24F30BE82DA2}"/>
                  </a:ext>
                </a:extLst>
              </p:cNvPr>
              <p:cNvPicPr/>
              <p:nvPr/>
            </p:nvPicPr>
            <p:blipFill>
              <a:blip r:embed="rId7"/>
              <a:stretch>
                <a:fillRect/>
              </a:stretch>
            </p:blipFill>
            <p:spPr>
              <a:xfrm>
                <a:off x="1621833" y="3711175"/>
                <a:ext cx="8250120" cy="133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C40AF39-8652-55E5-295E-069C1641A9B9}"/>
                  </a:ext>
                </a:extLst>
              </p14:cNvPr>
              <p14:cNvContentPartPr/>
              <p14:nvPr/>
            </p14:nvContentPartPr>
            <p14:xfrm>
              <a:off x="6828513" y="3254335"/>
              <a:ext cx="3481920" cy="749160"/>
            </p14:xfrm>
          </p:contentPart>
        </mc:Choice>
        <mc:Fallback xmlns="">
          <p:pic>
            <p:nvPicPr>
              <p:cNvPr id="28" name="Ink 27">
                <a:extLst>
                  <a:ext uri="{FF2B5EF4-FFF2-40B4-BE49-F238E27FC236}">
                    <a16:creationId xmlns:a16="http://schemas.microsoft.com/office/drawing/2014/main" id="{EC40AF39-8652-55E5-295E-069C1641A9B9}"/>
                  </a:ext>
                </a:extLst>
              </p:cNvPr>
              <p:cNvPicPr/>
              <p:nvPr/>
            </p:nvPicPr>
            <p:blipFill>
              <a:blip r:embed="rId9"/>
              <a:stretch>
                <a:fillRect/>
              </a:stretch>
            </p:blipFill>
            <p:spPr>
              <a:xfrm>
                <a:off x="6819873" y="3245695"/>
                <a:ext cx="349956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320365AD-E324-5D4B-3D6C-9DBFE4AB27A4}"/>
                  </a:ext>
                </a:extLst>
              </p14:cNvPr>
              <p14:cNvContentPartPr/>
              <p14:nvPr/>
            </p14:nvContentPartPr>
            <p14:xfrm>
              <a:off x="7227753" y="3250015"/>
              <a:ext cx="3072960" cy="491400"/>
            </p14:xfrm>
          </p:contentPart>
        </mc:Choice>
        <mc:Fallback xmlns="">
          <p:pic>
            <p:nvPicPr>
              <p:cNvPr id="30" name="Ink 29">
                <a:extLst>
                  <a:ext uri="{FF2B5EF4-FFF2-40B4-BE49-F238E27FC236}">
                    <a16:creationId xmlns:a16="http://schemas.microsoft.com/office/drawing/2014/main" id="{320365AD-E324-5D4B-3D6C-9DBFE4AB27A4}"/>
                  </a:ext>
                </a:extLst>
              </p:cNvPr>
              <p:cNvPicPr/>
              <p:nvPr/>
            </p:nvPicPr>
            <p:blipFill>
              <a:blip r:embed="rId11"/>
              <a:stretch>
                <a:fillRect/>
              </a:stretch>
            </p:blipFill>
            <p:spPr>
              <a:xfrm>
                <a:off x="7218753" y="3241375"/>
                <a:ext cx="309060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9481E318-9A42-E2A4-5F61-CA34807E0E2E}"/>
                  </a:ext>
                </a:extLst>
              </p14:cNvPr>
              <p14:cNvContentPartPr/>
              <p14:nvPr/>
            </p14:nvContentPartPr>
            <p14:xfrm>
              <a:off x="1351113" y="3736375"/>
              <a:ext cx="8869320" cy="1451160"/>
            </p14:xfrm>
          </p:contentPart>
        </mc:Choice>
        <mc:Fallback xmlns="">
          <p:pic>
            <p:nvPicPr>
              <p:cNvPr id="39" name="Ink 38">
                <a:extLst>
                  <a:ext uri="{FF2B5EF4-FFF2-40B4-BE49-F238E27FC236}">
                    <a16:creationId xmlns:a16="http://schemas.microsoft.com/office/drawing/2014/main" id="{9481E318-9A42-E2A4-5F61-CA34807E0E2E}"/>
                  </a:ext>
                </a:extLst>
              </p:cNvPr>
              <p:cNvPicPr/>
              <p:nvPr/>
            </p:nvPicPr>
            <p:blipFill>
              <a:blip r:embed="rId13"/>
              <a:stretch>
                <a:fillRect/>
              </a:stretch>
            </p:blipFill>
            <p:spPr>
              <a:xfrm>
                <a:off x="1342473" y="3727375"/>
                <a:ext cx="8886960" cy="146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 name="Ink 40">
                <a:extLst>
                  <a:ext uri="{FF2B5EF4-FFF2-40B4-BE49-F238E27FC236}">
                    <a16:creationId xmlns:a16="http://schemas.microsoft.com/office/drawing/2014/main" id="{C1768886-AF90-E63E-16EE-B845A2BCE5FF}"/>
                  </a:ext>
                </a:extLst>
              </p14:cNvPr>
              <p14:cNvContentPartPr/>
              <p14:nvPr/>
            </p14:nvContentPartPr>
            <p14:xfrm>
              <a:off x="7036593" y="5016535"/>
              <a:ext cx="3889440" cy="113040"/>
            </p14:xfrm>
          </p:contentPart>
        </mc:Choice>
        <mc:Fallback xmlns="">
          <p:pic>
            <p:nvPicPr>
              <p:cNvPr id="41" name="Ink 40">
                <a:extLst>
                  <a:ext uri="{FF2B5EF4-FFF2-40B4-BE49-F238E27FC236}">
                    <a16:creationId xmlns:a16="http://schemas.microsoft.com/office/drawing/2014/main" id="{C1768886-AF90-E63E-16EE-B845A2BCE5FF}"/>
                  </a:ext>
                </a:extLst>
              </p:cNvPr>
              <p:cNvPicPr/>
              <p:nvPr/>
            </p:nvPicPr>
            <p:blipFill>
              <a:blip r:embed="rId15"/>
              <a:stretch>
                <a:fillRect/>
              </a:stretch>
            </p:blipFill>
            <p:spPr>
              <a:xfrm>
                <a:off x="7027593" y="5007895"/>
                <a:ext cx="39070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 name="Ink 43">
                <a:extLst>
                  <a:ext uri="{FF2B5EF4-FFF2-40B4-BE49-F238E27FC236}">
                    <a16:creationId xmlns:a16="http://schemas.microsoft.com/office/drawing/2014/main" id="{98281B5F-B963-FB80-2CDF-058CDAE9347D}"/>
                  </a:ext>
                </a:extLst>
              </p14:cNvPr>
              <p14:cNvContentPartPr/>
              <p14:nvPr/>
            </p14:nvContentPartPr>
            <p14:xfrm>
              <a:off x="6724833" y="4816735"/>
              <a:ext cx="4245480" cy="113760"/>
            </p14:xfrm>
          </p:contentPart>
        </mc:Choice>
        <mc:Fallback xmlns="">
          <p:pic>
            <p:nvPicPr>
              <p:cNvPr id="44" name="Ink 43">
                <a:extLst>
                  <a:ext uri="{FF2B5EF4-FFF2-40B4-BE49-F238E27FC236}">
                    <a16:creationId xmlns:a16="http://schemas.microsoft.com/office/drawing/2014/main" id="{98281B5F-B963-FB80-2CDF-058CDAE9347D}"/>
                  </a:ext>
                </a:extLst>
              </p:cNvPr>
              <p:cNvPicPr/>
              <p:nvPr/>
            </p:nvPicPr>
            <p:blipFill>
              <a:blip r:embed="rId17"/>
              <a:stretch>
                <a:fillRect/>
              </a:stretch>
            </p:blipFill>
            <p:spPr>
              <a:xfrm>
                <a:off x="6716193" y="4808095"/>
                <a:ext cx="4263120" cy="131400"/>
              </a:xfrm>
              <a:prstGeom prst="rect">
                <a:avLst/>
              </a:prstGeom>
            </p:spPr>
          </p:pic>
        </mc:Fallback>
      </mc:AlternateContent>
      <p:grpSp>
        <p:nvGrpSpPr>
          <p:cNvPr id="58" name="Group 57">
            <a:extLst>
              <a:ext uri="{FF2B5EF4-FFF2-40B4-BE49-F238E27FC236}">
                <a16:creationId xmlns:a16="http://schemas.microsoft.com/office/drawing/2014/main" id="{17381610-D76D-80AD-9C83-D3F400BF9196}"/>
              </a:ext>
            </a:extLst>
          </p:cNvPr>
          <p:cNvGrpSpPr/>
          <p:nvPr/>
        </p:nvGrpSpPr>
        <p:grpSpPr>
          <a:xfrm>
            <a:off x="1351113" y="2925655"/>
            <a:ext cx="1000800" cy="276480"/>
            <a:chOff x="5555320" y="2970000"/>
            <a:chExt cx="1000800" cy="276480"/>
          </a:xfrm>
        </p:grpSpPr>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3A26B38B-F217-6023-2D75-F017D3A309DE}"/>
                    </a:ext>
                  </a:extLst>
                </p14:cNvPr>
                <p14:cNvContentPartPr/>
                <p14:nvPr/>
              </p14:nvContentPartPr>
              <p14:xfrm>
                <a:off x="5638120" y="3186360"/>
                <a:ext cx="73440" cy="47880"/>
              </p14:xfrm>
            </p:contentPart>
          </mc:Choice>
          <mc:Fallback xmlns="">
            <p:pic>
              <p:nvPicPr>
                <p:cNvPr id="46" name="Ink 45">
                  <a:extLst>
                    <a:ext uri="{FF2B5EF4-FFF2-40B4-BE49-F238E27FC236}">
                      <a16:creationId xmlns:a16="http://schemas.microsoft.com/office/drawing/2014/main" id="{3A26B38B-F217-6023-2D75-F017D3A309DE}"/>
                    </a:ext>
                  </a:extLst>
                </p:cNvPr>
                <p:cNvPicPr/>
                <p:nvPr/>
              </p:nvPicPr>
              <p:blipFill>
                <a:blip r:embed="rId19"/>
                <a:stretch>
                  <a:fillRect/>
                </a:stretch>
              </p:blipFill>
              <p:spPr>
                <a:xfrm>
                  <a:off x="5629480" y="3177360"/>
                  <a:ext cx="910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9E33EF8C-166F-0366-6214-7B130D6E6B5D}"/>
                    </a:ext>
                  </a:extLst>
                </p14:cNvPr>
                <p14:cNvContentPartPr/>
                <p14:nvPr/>
              </p14:nvContentPartPr>
              <p14:xfrm>
                <a:off x="5901640" y="3190680"/>
                <a:ext cx="60480" cy="46800"/>
              </p14:xfrm>
            </p:contentPart>
          </mc:Choice>
          <mc:Fallback xmlns="">
            <p:pic>
              <p:nvPicPr>
                <p:cNvPr id="47" name="Ink 46">
                  <a:extLst>
                    <a:ext uri="{FF2B5EF4-FFF2-40B4-BE49-F238E27FC236}">
                      <a16:creationId xmlns:a16="http://schemas.microsoft.com/office/drawing/2014/main" id="{9E33EF8C-166F-0366-6214-7B130D6E6B5D}"/>
                    </a:ext>
                  </a:extLst>
                </p:cNvPr>
                <p:cNvPicPr/>
                <p:nvPr/>
              </p:nvPicPr>
              <p:blipFill>
                <a:blip r:embed="rId21"/>
                <a:stretch>
                  <a:fillRect/>
                </a:stretch>
              </p:blipFill>
              <p:spPr>
                <a:xfrm>
                  <a:off x="5893000" y="3181680"/>
                  <a:ext cx="781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Ink 47">
                  <a:extLst>
                    <a:ext uri="{FF2B5EF4-FFF2-40B4-BE49-F238E27FC236}">
                      <a16:creationId xmlns:a16="http://schemas.microsoft.com/office/drawing/2014/main" id="{BA6464C1-07BF-C82E-260D-C60B27D2F395}"/>
                    </a:ext>
                  </a:extLst>
                </p14:cNvPr>
                <p14:cNvContentPartPr/>
                <p14:nvPr/>
              </p14:nvContentPartPr>
              <p14:xfrm>
                <a:off x="6145000" y="3177360"/>
                <a:ext cx="55800" cy="54000"/>
              </p14:xfrm>
            </p:contentPart>
          </mc:Choice>
          <mc:Fallback xmlns="">
            <p:pic>
              <p:nvPicPr>
                <p:cNvPr id="48" name="Ink 47">
                  <a:extLst>
                    <a:ext uri="{FF2B5EF4-FFF2-40B4-BE49-F238E27FC236}">
                      <a16:creationId xmlns:a16="http://schemas.microsoft.com/office/drawing/2014/main" id="{BA6464C1-07BF-C82E-260D-C60B27D2F395}"/>
                    </a:ext>
                  </a:extLst>
                </p:cNvPr>
                <p:cNvPicPr/>
                <p:nvPr/>
              </p:nvPicPr>
              <p:blipFill>
                <a:blip r:embed="rId23"/>
                <a:stretch>
                  <a:fillRect/>
                </a:stretch>
              </p:blipFill>
              <p:spPr>
                <a:xfrm>
                  <a:off x="6136000" y="3168360"/>
                  <a:ext cx="734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a:extLst>
                    <a:ext uri="{FF2B5EF4-FFF2-40B4-BE49-F238E27FC236}">
                      <a16:creationId xmlns:a16="http://schemas.microsoft.com/office/drawing/2014/main" id="{CC46858B-E93E-A2B1-FA67-C034EE2A9595}"/>
                    </a:ext>
                  </a:extLst>
                </p14:cNvPr>
                <p14:cNvContentPartPr/>
                <p14:nvPr/>
              </p14:nvContentPartPr>
              <p14:xfrm>
                <a:off x="6358120" y="3193920"/>
                <a:ext cx="57240" cy="52560"/>
              </p14:xfrm>
            </p:contentPart>
          </mc:Choice>
          <mc:Fallback xmlns="">
            <p:pic>
              <p:nvPicPr>
                <p:cNvPr id="49" name="Ink 48">
                  <a:extLst>
                    <a:ext uri="{FF2B5EF4-FFF2-40B4-BE49-F238E27FC236}">
                      <a16:creationId xmlns:a16="http://schemas.microsoft.com/office/drawing/2014/main" id="{CC46858B-E93E-A2B1-FA67-C034EE2A9595}"/>
                    </a:ext>
                  </a:extLst>
                </p:cNvPr>
                <p:cNvPicPr/>
                <p:nvPr/>
              </p:nvPicPr>
              <p:blipFill>
                <a:blip r:embed="rId25"/>
                <a:stretch>
                  <a:fillRect/>
                </a:stretch>
              </p:blipFill>
              <p:spPr>
                <a:xfrm>
                  <a:off x="6349480" y="3184920"/>
                  <a:ext cx="748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id="{6D08498B-65B3-78E6-B125-A5A5B8774218}"/>
                    </a:ext>
                  </a:extLst>
                </p14:cNvPr>
                <p14:cNvContentPartPr/>
                <p14:nvPr/>
              </p14:nvContentPartPr>
              <p14:xfrm>
                <a:off x="5555320" y="2970000"/>
                <a:ext cx="1000800" cy="221760"/>
              </p14:xfrm>
            </p:contentPart>
          </mc:Choice>
          <mc:Fallback xmlns="">
            <p:pic>
              <p:nvPicPr>
                <p:cNvPr id="51" name="Ink 50">
                  <a:extLst>
                    <a:ext uri="{FF2B5EF4-FFF2-40B4-BE49-F238E27FC236}">
                      <a16:creationId xmlns:a16="http://schemas.microsoft.com/office/drawing/2014/main" id="{6D08498B-65B3-78E6-B125-A5A5B8774218}"/>
                    </a:ext>
                  </a:extLst>
                </p:cNvPr>
                <p:cNvPicPr/>
                <p:nvPr/>
              </p:nvPicPr>
              <p:blipFill>
                <a:blip r:embed="rId27"/>
                <a:stretch>
                  <a:fillRect/>
                </a:stretch>
              </p:blipFill>
              <p:spPr>
                <a:xfrm>
                  <a:off x="5546680" y="2961000"/>
                  <a:ext cx="10184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3" name="Ink 52">
                  <a:extLst>
                    <a:ext uri="{FF2B5EF4-FFF2-40B4-BE49-F238E27FC236}">
                      <a16:creationId xmlns:a16="http://schemas.microsoft.com/office/drawing/2014/main" id="{BCB91BAF-D1FC-1FF4-094C-51DA88E180FD}"/>
                    </a:ext>
                  </a:extLst>
                </p14:cNvPr>
                <p14:cNvContentPartPr/>
                <p14:nvPr/>
              </p14:nvContentPartPr>
              <p14:xfrm>
                <a:off x="6283240" y="3013560"/>
                <a:ext cx="128880" cy="67320"/>
              </p14:xfrm>
            </p:contentPart>
          </mc:Choice>
          <mc:Fallback xmlns="">
            <p:pic>
              <p:nvPicPr>
                <p:cNvPr id="53" name="Ink 52">
                  <a:extLst>
                    <a:ext uri="{FF2B5EF4-FFF2-40B4-BE49-F238E27FC236}">
                      <a16:creationId xmlns:a16="http://schemas.microsoft.com/office/drawing/2014/main" id="{BCB91BAF-D1FC-1FF4-094C-51DA88E180FD}"/>
                    </a:ext>
                  </a:extLst>
                </p:cNvPr>
                <p:cNvPicPr/>
                <p:nvPr/>
              </p:nvPicPr>
              <p:blipFill>
                <a:blip r:embed="rId29"/>
                <a:stretch>
                  <a:fillRect/>
                </a:stretch>
              </p:blipFill>
              <p:spPr>
                <a:xfrm>
                  <a:off x="6274240" y="3004560"/>
                  <a:ext cx="1465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Ink 54">
                  <a:extLst>
                    <a:ext uri="{FF2B5EF4-FFF2-40B4-BE49-F238E27FC236}">
                      <a16:creationId xmlns:a16="http://schemas.microsoft.com/office/drawing/2014/main" id="{919FC92C-6EEC-D4F7-A63E-79A1532BA5D7}"/>
                    </a:ext>
                  </a:extLst>
                </p14:cNvPr>
                <p14:cNvContentPartPr/>
                <p14:nvPr/>
              </p14:nvContentPartPr>
              <p14:xfrm>
                <a:off x="6056800" y="3047040"/>
                <a:ext cx="92520" cy="47520"/>
              </p14:xfrm>
            </p:contentPart>
          </mc:Choice>
          <mc:Fallback xmlns="">
            <p:pic>
              <p:nvPicPr>
                <p:cNvPr id="55" name="Ink 54">
                  <a:extLst>
                    <a:ext uri="{FF2B5EF4-FFF2-40B4-BE49-F238E27FC236}">
                      <a16:creationId xmlns:a16="http://schemas.microsoft.com/office/drawing/2014/main" id="{919FC92C-6EEC-D4F7-A63E-79A1532BA5D7}"/>
                    </a:ext>
                  </a:extLst>
                </p:cNvPr>
                <p:cNvPicPr/>
                <p:nvPr/>
              </p:nvPicPr>
              <p:blipFill>
                <a:blip r:embed="rId31"/>
                <a:stretch>
                  <a:fillRect/>
                </a:stretch>
              </p:blipFill>
              <p:spPr>
                <a:xfrm>
                  <a:off x="6048160" y="3038400"/>
                  <a:ext cx="110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Ink 55">
                  <a:extLst>
                    <a:ext uri="{FF2B5EF4-FFF2-40B4-BE49-F238E27FC236}">
                      <a16:creationId xmlns:a16="http://schemas.microsoft.com/office/drawing/2014/main" id="{5B57A0DC-BAC0-8703-C698-B998D64C1BC9}"/>
                    </a:ext>
                  </a:extLst>
                </p14:cNvPr>
                <p14:cNvContentPartPr/>
                <p14:nvPr/>
              </p14:nvContentPartPr>
              <p14:xfrm>
                <a:off x="5851960" y="3029760"/>
                <a:ext cx="92520" cy="44280"/>
              </p14:xfrm>
            </p:contentPart>
          </mc:Choice>
          <mc:Fallback xmlns="">
            <p:pic>
              <p:nvPicPr>
                <p:cNvPr id="56" name="Ink 55">
                  <a:extLst>
                    <a:ext uri="{FF2B5EF4-FFF2-40B4-BE49-F238E27FC236}">
                      <a16:creationId xmlns:a16="http://schemas.microsoft.com/office/drawing/2014/main" id="{5B57A0DC-BAC0-8703-C698-B998D64C1BC9}"/>
                    </a:ext>
                  </a:extLst>
                </p:cNvPr>
                <p:cNvPicPr/>
                <p:nvPr/>
              </p:nvPicPr>
              <p:blipFill>
                <a:blip r:embed="rId33"/>
                <a:stretch>
                  <a:fillRect/>
                </a:stretch>
              </p:blipFill>
              <p:spPr>
                <a:xfrm>
                  <a:off x="5843320" y="3021120"/>
                  <a:ext cx="1101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Ink 56">
                  <a:extLst>
                    <a:ext uri="{FF2B5EF4-FFF2-40B4-BE49-F238E27FC236}">
                      <a16:creationId xmlns:a16="http://schemas.microsoft.com/office/drawing/2014/main" id="{3681BB45-F25A-EBBE-E374-45694619E833}"/>
                    </a:ext>
                  </a:extLst>
                </p14:cNvPr>
                <p14:cNvContentPartPr/>
                <p14:nvPr/>
              </p14:nvContentPartPr>
              <p14:xfrm>
                <a:off x="5640280" y="3023640"/>
                <a:ext cx="98640" cy="51480"/>
              </p14:xfrm>
            </p:contentPart>
          </mc:Choice>
          <mc:Fallback xmlns="">
            <p:pic>
              <p:nvPicPr>
                <p:cNvPr id="57" name="Ink 56">
                  <a:extLst>
                    <a:ext uri="{FF2B5EF4-FFF2-40B4-BE49-F238E27FC236}">
                      <a16:creationId xmlns:a16="http://schemas.microsoft.com/office/drawing/2014/main" id="{3681BB45-F25A-EBBE-E374-45694619E833}"/>
                    </a:ext>
                  </a:extLst>
                </p:cNvPr>
                <p:cNvPicPr/>
                <p:nvPr/>
              </p:nvPicPr>
              <p:blipFill>
                <a:blip r:embed="rId35"/>
                <a:stretch>
                  <a:fillRect/>
                </a:stretch>
              </p:blipFill>
              <p:spPr>
                <a:xfrm>
                  <a:off x="5631280" y="3015000"/>
                  <a:ext cx="116280" cy="69120"/>
                </a:xfrm>
                <a:prstGeom prst="rect">
                  <a:avLst/>
                </a:prstGeom>
              </p:spPr>
            </p:pic>
          </mc:Fallback>
        </mc:AlternateContent>
      </p:grpSp>
    </p:spTree>
    <p:extLst>
      <p:ext uri="{BB962C8B-B14F-4D97-AF65-F5344CB8AC3E}">
        <p14:creationId xmlns:p14="http://schemas.microsoft.com/office/powerpoint/2010/main" val="270777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185 0.00694 L 0.14362 0.01157 L 0.42461 0.01204 L 0.46797 0.06782 L 0.5306 0.09375 L 0.6056 0.10903 L 0.68998 0.12176 " pathEditMode="relative" ptsTypes="AAAAAAA">
                                      <p:cBhvr>
                                        <p:cTn id="6" dur="2000" fill="hold"/>
                                        <p:tgtEl>
                                          <p:spTgt spid="5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6806 0.12708 L 0.61446 0.12963 L 0.56641 0.18796 L 0.50222 0.24375 L 0.41745 0.28079 L 0.23581 0.29005 L 0.07904 0.2875 L -0.04479 0.29954 " pathEditMode="relative" ptsTypes="AAAAAAAA">
                                      <p:cBhvr>
                                        <p:cTn id="10" dur="2000" fill="hold"/>
                                        <p:tgtEl>
                                          <p:spTgt spid="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Passenger train interior">
            <a:extLst>
              <a:ext uri="{FF2B5EF4-FFF2-40B4-BE49-F238E27FC236}">
                <a16:creationId xmlns:a16="http://schemas.microsoft.com/office/drawing/2014/main" id="{FE1D8C80-94B6-7BE6-BC2E-29C2EE810A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12" b="1613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20904-5BA8-1DA0-4057-D2651BC73C7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Trains POV: Async</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11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F6F4-EE82-8076-4456-9DF2E2DAF3D3}"/>
              </a:ext>
            </a:extLst>
          </p:cNvPr>
          <p:cNvSpPr>
            <a:spLocks noGrp="1"/>
          </p:cNvSpPr>
          <p:nvPr>
            <p:ph type="title"/>
          </p:nvPr>
        </p:nvSpPr>
        <p:spPr/>
        <p:txBody>
          <a:bodyPr/>
          <a:lstStyle/>
          <a:p>
            <a:r>
              <a:rPr lang="en-US" dirty="0"/>
              <a:t>Async without multithreading: JS</a:t>
            </a:r>
            <a:endParaRPr lang="ru-RU" dirty="0"/>
          </a:p>
        </p:txBody>
      </p:sp>
      <p:pic>
        <p:nvPicPr>
          <p:cNvPr id="10" name="Content Placeholder 9" descr="A railroad extending through the desert">
            <a:extLst>
              <a:ext uri="{FF2B5EF4-FFF2-40B4-BE49-F238E27FC236}">
                <a16:creationId xmlns:a16="http://schemas.microsoft.com/office/drawing/2014/main" id="{973308C9-848D-8C73-79F3-56763B619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5465" y="1825625"/>
            <a:ext cx="3481070" cy="4351338"/>
          </a:xfrm>
        </p:spPr>
      </p:pic>
    </p:spTree>
    <p:extLst>
      <p:ext uri="{BB962C8B-B14F-4D97-AF65-F5344CB8AC3E}">
        <p14:creationId xmlns:p14="http://schemas.microsoft.com/office/powerpoint/2010/main" val="112846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9F5B-4243-F707-1E66-4A7E503507F3}"/>
              </a:ext>
            </a:extLst>
          </p:cNvPr>
          <p:cNvSpPr>
            <a:spLocks noGrp="1"/>
          </p:cNvSpPr>
          <p:nvPr>
            <p:ph type="title"/>
          </p:nvPr>
        </p:nvSpPr>
        <p:spPr/>
        <p:txBody>
          <a:bodyPr/>
          <a:lstStyle/>
          <a:p>
            <a:r>
              <a:rPr lang="en-US" dirty="0" err="1"/>
              <a:t>Hw</a:t>
            </a:r>
            <a:endParaRPr lang="ru-RU" dirty="0"/>
          </a:p>
        </p:txBody>
      </p:sp>
      <p:sp>
        <p:nvSpPr>
          <p:cNvPr id="3" name="Content Placeholder 2">
            <a:extLst>
              <a:ext uri="{FF2B5EF4-FFF2-40B4-BE49-F238E27FC236}">
                <a16:creationId xmlns:a16="http://schemas.microsoft.com/office/drawing/2014/main" id="{9D0D7E65-A2FC-1630-F783-EE108C5FB3B8}"/>
              </a:ext>
            </a:extLst>
          </p:cNvPr>
          <p:cNvSpPr>
            <a:spLocks noGrp="1"/>
          </p:cNvSpPr>
          <p:nvPr>
            <p:ph idx="1"/>
          </p:nvPr>
        </p:nvSpPr>
        <p:spPr/>
        <p:txBody>
          <a:bodyPr/>
          <a:lstStyle/>
          <a:p>
            <a:r>
              <a:rPr lang="en-US" dirty="0"/>
              <a:t>Use Arc in thread::scope</a:t>
            </a:r>
          </a:p>
          <a:p>
            <a:endParaRPr lang="ru-RU" dirty="0"/>
          </a:p>
        </p:txBody>
      </p:sp>
    </p:spTree>
    <p:extLst>
      <p:ext uri="{BB962C8B-B14F-4D97-AF65-F5344CB8AC3E}">
        <p14:creationId xmlns:p14="http://schemas.microsoft.com/office/powerpoint/2010/main" val="3924059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E407-B380-4062-9D01-31D8F64B96A6}"/>
              </a:ext>
            </a:extLst>
          </p:cNvPr>
          <p:cNvSpPr>
            <a:spLocks noGrp="1"/>
          </p:cNvSpPr>
          <p:nvPr>
            <p:ph type="title"/>
          </p:nvPr>
        </p:nvSpPr>
        <p:spPr>
          <a:xfrm>
            <a:off x="838200" y="365125"/>
            <a:ext cx="11076296" cy="1325563"/>
          </a:xfrm>
        </p:spPr>
        <p:txBody>
          <a:bodyPr/>
          <a:lstStyle/>
          <a:p>
            <a:r>
              <a:rPr lang="en-US" dirty="0"/>
              <a:t>Async + Multithreading vs just Multithreading</a:t>
            </a:r>
            <a:endParaRPr lang="ru-RU" dirty="0"/>
          </a:p>
        </p:txBody>
      </p:sp>
      <p:sp>
        <p:nvSpPr>
          <p:cNvPr id="3" name="Content Placeholder 2">
            <a:extLst>
              <a:ext uri="{FF2B5EF4-FFF2-40B4-BE49-F238E27FC236}">
                <a16:creationId xmlns:a16="http://schemas.microsoft.com/office/drawing/2014/main" id="{10236755-8080-BEAC-54D6-40F60ABB53CF}"/>
              </a:ext>
            </a:extLst>
          </p:cNvPr>
          <p:cNvSpPr>
            <a:spLocks noGrp="1"/>
          </p:cNvSpPr>
          <p:nvPr>
            <p:ph idx="1"/>
          </p:nvPr>
        </p:nvSpPr>
        <p:spPr/>
        <p:txBody>
          <a:bodyPr/>
          <a:lstStyle/>
          <a:p>
            <a:r>
              <a:rPr lang="en-US" dirty="0"/>
              <a:t>Threads are not free</a:t>
            </a:r>
          </a:p>
          <a:p>
            <a:r>
              <a:rPr lang="en-US" dirty="0"/>
              <a:t>Non blocking functions</a:t>
            </a:r>
          </a:p>
          <a:p>
            <a:r>
              <a:rPr lang="en-US" dirty="0"/>
              <a:t>Sequential control flow</a:t>
            </a:r>
          </a:p>
          <a:p>
            <a:endParaRPr lang="en-US" dirty="0"/>
          </a:p>
          <a:p>
            <a:endParaRPr lang="en-US" dirty="0"/>
          </a:p>
          <a:p>
            <a:endParaRPr lang="ru-RU" dirty="0"/>
          </a:p>
        </p:txBody>
      </p:sp>
    </p:spTree>
    <p:extLst>
      <p:ext uri="{BB962C8B-B14F-4D97-AF65-F5344CB8AC3E}">
        <p14:creationId xmlns:p14="http://schemas.microsoft.com/office/powerpoint/2010/main" val="277445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4EAB-4DDE-E741-4060-6287290DCD01}"/>
              </a:ext>
            </a:extLst>
          </p:cNvPr>
          <p:cNvSpPr>
            <a:spLocks noGrp="1"/>
          </p:cNvSpPr>
          <p:nvPr>
            <p:ph type="title"/>
          </p:nvPr>
        </p:nvSpPr>
        <p:spPr/>
        <p:txBody>
          <a:bodyPr/>
          <a:lstStyle/>
          <a:p>
            <a:r>
              <a:rPr lang="en-US" dirty="0"/>
              <a:t>Callback</a:t>
            </a:r>
            <a:endParaRPr lang="ru-RU" dirty="0"/>
          </a:p>
        </p:txBody>
      </p:sp>
      <p:sp>
        <p:nvSpPr>
          <p:cNvPr id="3" name="Content Placeholder 2">
            <a:extLst>
              <a:ext uri="{FF2B5EF4-FFF2-40B4-BE49-F238E27FC236}">
                <a16:creationId xmlns:a16="http://schemas.microsoft.com/office/drawing/2014/main" id="{B58225EA-71A8-2C62-4097-2DC70FC319EC}"/>
              </a:ext>
            </a:extLst>
          </p:cNvPr>
          <p:cNvSpPr>
            <a:spLocks noGrp="1"/>
          </p:cNvSpPr>
          <p:nvPr>
            <p:ph sz="half" idx="1"/>
          </p:nvPr>
        </p:nvSpPr>
        <p:spPr>
          <a:xfrm>
            <a:off x="838200" y="1825625"/>
            <a:ext cx="7679634" cy="4351338"/>
          </a:xfrm>
        </p:spPr>
        <p:txBody>
          <a:bodyPr>
            <a:normAutofit fontScale="77500" lnSpcReduction="20000"/>
          </a:bodyPr>
          <a:lstStyle/>
          <a:p>
            <a:pPr marL="0" indent="0">
              <a:buNone/>
            </a:pPr>
            <a:r>
              <a:rPr lang="en-US" sz="2400" dirty="0" err="1">
                <a:solidFill>
                  <a:srgbClr val="0033B3"/>
                </a:solidFill>
                <a:latin typeface="JetBrains Mono"/>
              </a:rPr>
              <a:t>fn</a:t>
            </a:r>
            <a:r>
              <a:rPr lang="en-US" sz="2400" dirty="0">
                <a:solidFill>
                  <a:srgbClr val="0033B3"/>
                </a:solidFill>
                <a:latin typeface="JetBrains Mono"/>
              </a:rPr>
              <a:t> </a:t>
            </a:r>
            <a:r>
              <a:rPr lang="en-US" sz="2400" dirty="0" err="1">
                <a:solidFill>
                  <a:srgbClr val="00627A"/>
                </a:solidFill>
                <a:latin typeface="JetBrains Mono"/>
              </a:rPr>
              <a:t>background_task</a:t>
            </a:r>
            <a:r>
              <a:rPr lang="en-US" sz="2400" dirty="0">
                <a:solidFill>
                  <a:srgbClr val="080808"/>
                </a:solidFill>
                <a:latin typeface="JetBrains Mono"/>
              </a:rPr>
              <a:t>(complexity: </a:t>
            </a:r>
            <a:r>
              <a:rPr lang="en-US" sz="2400" dirty="0">
                <a:solidFill>
                  <a:srgbClr val="0033B3"/>
                </a:solidFill>
                <a:latin typeface="JetBrains Mono"/>
              </a:rPr>
              <a:t>u64</a:t>
            </a:r>
            <a:r>
              <a:rPr lang="en-US" sz="2400" dirty="0">
                <a:solidFill>
                  <a:srgbClr val="080808"/>
                </a:solidFill>
                <a:latin typeface="JetBrains Mono"/>
              </a:rPr>
              <a:t>, callback: </a:t>
            </a:r>
            <a:r>
              <a:rPr lang="en-US" sz="2400" dirty="0" err="1">
                <a:solidFill>
                  <a:srgbClr val="0033B3"/>
                </a:solidFill>
                <a:latin typeface="JetBrains Mono"/>
              </a:rPr>
              <a:t>impl</a:t>
            </a:r>
            <a:r>
              <a:rPr lang="en-US" sz="2400" dirty="0">
                <a:solidFill>
                  <a:srgbClr val="0033B3"/>
                </a:solidFill>
                <a:latin typeface="JetBrains Mono"/>
              </a:rPr>
              <a:t> </a:t>
            </a:r>
            <a:r>
              <a:rPr lang="en-US" sz="2400" dirty="0" err="1">
                <a:solidFill>
                  <a:srgbClr val="000000"/>
                </a:solidFill>
                <a:latin typeface="JetBrains Mono"/>
              </a:rPr>
              <a:t>FnOnce</a:t>
            </a:r>
            <a:r>
              <a:rPr lang="en-US" sz="2400" dirty="0">
                <a:solidFill>
                  <a:srgbClr val="080808"/>
                </a:solidFill>
                <a:latin typeface="JetBrains Mono"/>
              </a:rPr>
              <a:t>(</a:t>
            </a:r>
            <a:r>
              <a:rPr lang="en-US" sz="2400" dirty="0">
                <a:solidFill>
                  <a:srgbClr val="0033B3"/>
                </a:solidFill>
                <a:latin typeface="JetBrains Mono"/>
              </a:rPr>
              <a:t>u64</a:t>
            </a:r>
            <a:r>
              <a:rPr lang="en-US" sz="2400" dirty="0">
                <a:solidFill>
                  <a:srgbClr val="080808"/>
                </a:solidFill>
                <a:latin typeface="JetBrains Mono"/>
              </a:rPr>
              <a:t>) + </a:t>
            </a:r>
            <a:r>
              <a:rPr lang="en-US" sz="2400" dirty="0">
                <a:solidFill>
                  <a:srgbClr val="000000"/>
                </a:solidFill>
                <a:latin typeface="JetBrains Mono"/>
              </a:rPr>
              <a:t>Send </a:t>
            </a:r>
            <a:r>
              <a:rPr lang="en-US" sz="2400" dirty="0">
                <a:solidFill>
                  <a:srgbClr val="080808"/>
                </a:solidFill>
                <a:latin typeface="JetBrains Mono"/>
              </a:rPr>
              <a:t>+ </a:t>
            </a:r>
            <a:r>
              <a:rPr lang="en-US" sz="2400" i="1" dirty="0">
                <a:solidFill>
                  <a:srgbClr val="20999D"/>
                </a:solidFill>
                <a:latin typeface="JetBrains Mono"/>
              </a:rPr>
              <a:t>'static</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a:solidFill>
                  <a:srgbClr val="000000"/>
                </a:solidFill>
                <a:latin typeface="JetBrains Mono"/>
              </a:rPr>
              <a:t>thread</a:t>
            </a:r>
            <a:r>
              <a:rPr lang="en-US" sz="2400" dirty="0">
                <a:solidFill>
                  <a:srgbClr val="080808"/>
                </a:solidFill>
                <a:latin typeface="JetBrains Mono"/>
              </a:rPr>
              <a:t>::spawn(</a:t>
            </a:r>
            <a:r>
              <a:rPr lang="en-US" sz="2400" dirty="0">
                <a:solidFill>
                  <a:srgbClr val="0033B3"/>
                </a:solidFill>
                <a:latin typeface="JetBrains Mono"/>
              </a:rPr>
              <a:t>move </a:t>
            </a:r>
            <a:r>
              <a:rPr lang="en-US" sz="2400" dirty="0">
                <a:solidFill>
                  <a:srgbClr val="080808"/>
                </a:solidFill>
                <a:latin typeface="JetBrains Mono"/>
              </a:rPr>
              <a:t>|| {</a:t>
            </a:r>
          </a:p>
          <a:p>
            <a:pPr marL="0" indent="0">
              <a:buNone/>
            </a:pPr>
            <a:r>
              <a:rPr lang="en-US" sz="2400" dirty="0">
                <a:solidFill>
                  <a:srgbClr val="080808"/>
                </a:solidFill>
                <a:latin typeface="JetBrains Mono"/>
              </a:rPr>
              <a:t>        </a:t>
            </a:r>
            <a:r>
              <a:rPr lang="en-US" sz="2400" dirty="0">
                <a:solidFill>
                  <a:srgbClr val="000000"/>
                </a:solidFill>
                <a:latin typeface="JetBrains Mono"/>
              </a:rPr>
              <a:t>thread</a:t>
            </a:r>
            <a:r>
              <a:rPr lang="en-US" sz="2400" dirty="0">
                <a:solidFill>
                  <a:srgbClr val="080808"/>
                </a:solidFill>
                <a:latin typeface="JetBrains Mono"/>
              </a:rPr>
              <a:t>::sleep(</a:t>
            </a:r>
            <a:r>
              <a:rPr lang="en-US" sz="2400" dirty="0">
                <a:solidFill>
                  <a:srgbClr val="000000"/>
                </a:solidFill>
                <a:latin typeface="JetBrains Mono"/>
              </a:rPr>
              <a:t>Duration</a:t>
            </a:r>
            <a:r>
              <a:rPr lang="en-US" sz="2400" dirty="0">
                <a:solidFill>
                  <a:srgbClr val="080808"/>
                </a:solidFill>
                <a:latin typeface="JetBrains Mono"/>
              </a:rPr>
              <a:t>::</a:t>
            </a:r>
            <a:r>
              <a:rPr lang="en-US" sz="2400" i="1" dirty="0" err="1">
                <a:solidFill>
                  <a:srgbClr val="00627A"/>
                </a:solidFill>
                <a:latin typeface="JetBrains Mono"/>
              </a:rPr>
              <a:t>from_millis</a:t>
            </a:r>
            <a:r>
              <a:rPr lang="en-US" sz="2400" dirty="0">
                <a:solidFill>
                  <a:srgbClr val="080808"/>
                </a:solidFill>
                <a:latin typeface="JetBrains Mono"/>
              </a:rPr>
              <a:t>(complexity));</a:t>
            </a:r>
          </a:p>
          <a:p>
            <a:pPr marL="0" indent="0">
              <a:buNone/>
            </a:pPr>
            <a:r>
              <a:rPr lang="en-US" sz="2400" dirty="0">
                <a:solidFill>
                  <a:srgbClr val="080808"/>
                </a:solidFill>
                <a:latin typeface="JetBrains Mono"/>
              </a:rPr>
              <a:t>        </a:t>
            </a:r>
            <a:r>
              <a:rPr lang="en-US" sz="2400" dirty="0">
                <a:solidFill>
                  <a:srgbClr val="0033B3"/>
                </a:solidFill>
                <a:latin typeface="JetBrains Mono"/>
              </a:rPr>
              <a:t>let </a:t>
            </a:r>
            <a:r>
              <a:rPr lang="en-US" sz="2400" dirty="0">
                <a:solidFill>
                  <a:srgbClr val="000000"/>
                </a:solidFill>
                <a:latin typeface="JetBrains Mono"/>
              </a:rPr>
              <a:t>result </a:t>
            </a:r>
            <a:r>
              <a:rPr lang="en-US" sz="2400" dirty="0">
                <a:solidFill>
                  <a:srgbClr val="080808"/>
                </a:solidFill>
                <a:latin typeface="JetBrains Mono"/>
              </a:rPr>
              <a:t>= complexity * </a:t>
            </a:r>
            <a:r>
              <a:rPr lang="en-US" sz="2400" dirty="0">
                <a:solidFill>
                  <a:srgbClr val="1750EB"/>
                </a:solidFill>
                <a:latin typeface="JetBrains Mono"/>
              </a:rPr>
              <a:t>42</a:t>
            </a:r>
            <a:r>
              <a:rPr lang="en-US" sz="2400" dirty="0">
                <a:solidFill>
                  <a:srgbClr val="080808"/>
                </a:solidFill>
                <a:latin typeface="JetBrains Mono"/>
              </a:rPr>
              <a:t>;</a:t>
            </a:r>
          </a:p>
          <a:p>
            <a:pPr marL="0" indent="0">
              <a:buNone/>
            </a:pPr>
            <a:r>
              <a:rPr lang="en-US" sz="2400" dirty="0">
                <a:solidFill>
                  <a:srgbClr val="080808"/>
                </a:solidFill>
                <a:latin typeface="JetBrains Mono"/>
              </a:rPr>
              <a:t>        callback(</a:t>
            </a:r>
            <a:r>
              <a:rPr lang="en-US" sz="2400" dirty="0">
                <a:solidFill>
                  <a:srgbClr val="000000"/>
                </a:solidFill>
                <a:latin typeface="JetBrains Mono"/>
              </a:rPr>
              <a:t>result</a:t>
            </a:r>
            <a:r>
              <a:rPr lang="en-US" sz="2400" dirty="0">
                <a:solidFill>
                  <a:srgbClr val="080808"/>
                </a:solidFill>
                <a:latin typeface="JetBrains Mono"/>
              </a:rPr>
              <a:t>)</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a:t>
            </a:r>
          </a:p>
          <a:p>
            <a:pPr marL="0" indent="0">
              <a:buNone/>
            </a:pPr>
            <a:endParaRPr lang="en-US" sz="2400" dirty="0">
              <a:solidFill>
                <a:srgbClr val="080808"/>
              </a:solidFill>
              <a:latin typeface="JetBrains Mono"/>
            </a:endParaRPr>
          </a:p>
          <a:p>
            <a:pPr marL="0" indent="0">
              <a:buNone/>
            </a:pPr>
            <a:r>
              <a:rPr lang="en-US" sz="2400" dirty="0" err="1">
                <a:solidFill>
                  <a:srgbClr val="080808"/>
                </a:solidFill>
                <a:latin typeface="JetBrains Mono"/>
              </a:rPr>
              <a:t>background_task</a:t>
            </a:r>
            <a:r>
              <a:rPr lang="en-US" sz="2400" dirty="0">
                <a:solidFill>
                  <a:srgbClr val="080808"/>
                </a:solidFill>
                <a:latin typeface="JetBrains Mono"/>
              </a:rPr>
              <a:t>(</a:t>
            </a:r>
            <a:r>
              <a:rPr lang="en-US" sz="2400" dirty="0">
                <a:solidFill>
                  <a:srgbClr val="1750EB"/>
                </a:solidFill>
                <a:latin typeface="JetBrains Mono"/>
              </a:rPr>
              <a:t>10</a:t>
            </a:r>
            <a:r>
              <a:rPr lang="en-US" sz="2400" dirty="0">
                <a:solidFill>
                  <a:srgbClr val="080808"/>
                </a:solidFill>
                <a:latin typeface="JetBrains Mono"/>
              </a:rPr>
              <a:t>, |r| {</a:t>
            </a:r>
            <a:br>
              <a:rPr lang="en-US" sz="2400" dirty="0">
                <a:solidFill>
                  <a:srgbClr val="080808"/>
                </a:solidFill>
                <a:latin typeface="JetBrains Mono"/>
              </a:rPr>
            </a:b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br>
              <a:rPr lang="en-US" sz="2400" dirty="0">
                <a:solidFill>
                  <a:srgbClr val="080808"/>
                </a:solidFill>
                <a:latin typeface="JetBrains Mono"/>
              </a:rPr>
            </a:br>
            <a:r>
              <a:rPr lang="en-US" sz="2400" dirty="0">
                <a:solidFill>
                  <a:srgbClr val="080808"/>
                </a:solidFill>
                <a:latin typeface="JetBrains Mono"/>
              </a:rPr>
              <a:t>});</a:t>
            </a:r>
          </a:p>
          <a:p>
            <a:pPr marL="0" indent="0">
              <a:buNone/>
            </a:pPr>
            <a:r>
              <a:rPr lang="en-US" sz="2400" dirty="0">
                <a:solidFill>
                  <a:srgbClr val="0033B3"/>
                </a:solidFill>
                <a:latin typeface="JetBrains Mono"/>
              </a:rPr>
              <a:t>loop </a:t>
            </a:r>
            <a:r>
              <a:rPr lang="en-US" sz="2400" dirty="0">
                <a:solidFill>
                  <a:srgbClr val="080808"/>
                </a:solidFill>
                <a:latin typeface="JetBrains Mono"/>
              </a:rPr>
              <a:t>{</a:t>
            </a:r>
            <a:br>
              <a:rPr lang="en-US" sz="2400" dirty="0">
                <a:solidFill>
                  <a:srgbClr val="080808"/>
                </a:solidFill>
                <a:latin typeface="JetBrains Mono"/>
              </a:rPr>
            </a:b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"Work on </a:t>
            </a:r>
            <a:r>
              <a:rPr lang="en-US" sz="2400" dirty="0">
                <a:solidFill>
                  <a:srgbClr val="0037A6"/>
                </a:solidFill>
                <a:latin typeface="JetBrains Mono"/>
              </a:rPr>
              <a:t>{}</a:t>
            </a:r>
            <a:r>
              <a:rPr lang="en-US" sz="2400" dirty="0">
                <a:solidFill>
                  <a:srgbClr val="067D17"/>
                </a:solidFill>
                <a:latin typeface="JetBrains Mono"/>
              </a:rPr>
              <a:t>"</a:t>
            </a:r>
            <a:r>
              <a:rPr lang="en-US" sz="2400" dirty="0">
                <a:solidFill>
                  <a:srgbClr val="080808"/>
                </a:solidFill>
                <a:latin typeface="JetBrains Mono"/>
              </a:rPr>
              <a:t>, </a:t>
            </a:r>
            <a:r>
              <a:rPr lang="en-US" sz="2400" dirty="0">
                <a:solidFill>
                  <a:srgbClr val="000000"/>
                </a:solidFill>
                <a:latin typeface="JetBrains Mono"/>
              </a:rPr>
              <a:t>thread</a:t>
            </a:r>
            <a:r>
              <a:rPr lang="en-US" sz="2400" dirty="0">
                <a:solidFill>
                  <a:srgbClr val="080808"/>
                </a:solidFill>
                <a:latin typeface="JetBrains Mono"/>
              </a:rPr>
              <a:t>::current().name().unwrap());</a:t>
            </a:r>
            <a:br>
              <a:rPr lang="en-US" sz="2400" dirty="0">
                <a:solidFill>
                  <a:srgbClr val="080808"/>
                </a:solidFill>
                <a:latin typeface="JetBrains Mono"/>
              </a:rPr>
            </a:br>
            <a:r>
              <a:rPr lang="en-US" sz="2400" dirty="0">
                <a:solidFill>
                  <a:srgbClr val="080808"/>
                </a:solidFill>
                <a:latin typeface="JetBrains Mono"/>
              </a:rPr>
              <a:t>}</a:t>
            </a:r>
          </a:p>
          <a:p>
            <a:pPr marL="0" indent="0">
              <a:buNone/>
            </a:pPr>
            <a:endParaRPr lang="en-US" sz="2400" dirty="0">
              <a:solidFill>
                <a:srgbClr val="080808"/>
              </a:solidFill>
              <a:latin typeface="JetBrains Mono"/>
            </a:endParaRPr>
          </a:p>
        </p:txBody>
      </p:sp>
      <p:sp>
        <p:nvSpPr>
          <p:cNvPr id="4" name="Content Placeholder 3">
            <a:extLst>
              <a:ext uri="{FF2B5EF4-FFF2-40B4-BE49-F238E27FC236}">
                <a16:creationId xmlns:a16="http://schemas.microsoft.com/office/drawing/2014/main" id="{54AE2FDB-19C5-A1AC-C732-2D57227144B1}"/>
              </a:ext>
            </a:extLst>
          </p:cNvPr>
          <p:cNvSpPr>
            <a:spLocks noGrp="1"/>
          </p:cNvSpPr>
          <p:nvPr>
            <p:ph sz="half" idx="2"/>
          </p:nvPr>
        </p:nvSpPr>
        <p:spPr>
          <a:xfrm>
            <a:off x="8517834" y="1825625"/>
            <a:ext cx="2835965" cy="4351338"/>
          </a:xfrm>
        </p:spPr>
        <p:txBody>
          <a:bodyPr>
            <a:normAutofit fontScale="77500" lnSpcReduction="20000"/>
          </a:bodyPr>
          <a:lstStyle/>
          <a:p>
            <a:r>
              <a:rPr lang="en-US" dirty="0"/>
              <a:t>Work on main</a:t>
            </a:r>
          </a:p>
          <a:p>
            <a:r>
              <a:rPr lang="en-US" dirty="0"/>
              <a:t>420</a:t>
            </a:r>
          </a:p>
          <a:p>
            <a:r>
              <a:rPr lang="en-US" dirty="0"/>
              <a:t>Work on main</a:t>
            </a:r>
          </a:p>
          <a:p>
            <a:r>
              <a:rPr lang="en-US" dirty="0"/>
              <a:t>…</a:t>
            </a:r>
            <a:endParaRPr lang="ru-RU" dirty="0"/>
          </a:p>
        </p:txBody>
      </p:sp>
    </p:spTree>
    <p:extLst>
      <p:ext uri="{BB962C8B-B14F-4D97-AF65-F5344CB8AC3E}">
        <p14:creationId xmlns:p14="http://schemas.microsoft.com/office/powerpoint/2010/main" val="13220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4EAB-4DDE-E741-4060-6287290DCD01}"/>
              </a:ext>
            </a:extLst>
          </p:cNvPr>
          <p:cNvSpPr>
            <a:spLocks noGrp="1"/>
          </p:cNvSpPr>
          <p:nvPr>
            <p:ph type="title"/>
          </p:nvPr>
        </p:nvSpPr>
        <p:spPr/>
        <p:txBody>
          <a:bodyPr/>
          <a:lstStyle/>
          <a:p>
            <a:r>
              <a:rPr lang="en-US" dirty="0"/>
              <a:t>Callbacks Hell</a:t>
            </a:r>
            <a:endParaRPr lang="ru-RU" dirty="0"/>
          </a:p>
        </p:txBody>
      </p:sp>
      <p:sp>
        <p:nvSpPr>
          <p:cNvPr id="3" name="Content Placeholder 2">
            <a:extLst>
              <a:ext uri="{FF2B5EF4-FFF2-40B4-BE49-F238E27FC236}">
                <a16:creationId xmlns:a16="http://schemas.microsoft.com/office/drawing/2014/main" id="{B58225EA-71A8-2C62-4097-2DC70FC319EC}"/>
              </a:ext>
            </a:extLst>
          </p:cNvPr>
          <p:cNvSpPr>
            <a:spLocks noGrp="1"/>
          </p:cNvSpPr>
          <p:nvPr>
            <p:ph sz="half" idx="1"/>
          </p:nvPr>
        </p:nvSpPr>
        <p:spPr>
          <a:xfrm>
            <a:off x="838200" y="1825625"/>
            <a:ext cx="7679634" cy="4351338"/>
          </a:xfrm>
        </p:spPr>
        <p:txBody>
          <a:bodyPr>
            <a:normAutofit fontScale="85000" lnSpcReduction="20000"/>
          </a:bodyPr>
          <a:lstStyle/>
          <a:p>
            <a:pPr marL="0" indent="0">
              <a:buNone/>
            </a:pPr>
            <a:r>
              <a:rPr lang="en-US" sz="2400" dirty="0" err="1">
                <a:solidFill>
                  <a:srgbClr val="080808"/>
                </a:solidFill>
                <a:latin typeface="JetBrains Mono"/>
              </a:rPr>
              <a:t>background_task</a:t>
            </a:r>
            <a:r>
              <a:rPr lang="en-US" sz="2400" dirty="0">
                <a:solidFill>
                  <a:srgbClr val="080808"/>
                </a:solidFill>
                <a:latin typeface="JetBrains Mono"/>
              </a:rPr>
              <a:t>(</a:t>
            </a:r>
            <a:r>
              <a:rPr lang="en-US" sz="2400" dirty="0">
                <a:solidFill>
                  <a:srgbClr val="1750EB"/>
                </a:solidFill>
                <a:latin typeface="JetBrains Mono"/>
              </a:rPr>
              <a:t>10</a:t>
            </a:r>
            <a:r>
              <a:rPr lang="en-US" sz="2400" dirty="0">
                <a:solidFill>
                  <a:srgbClr val="080808"/>
                </a:solidFill>
                <a:latin typeface="JetBrains Mono"/>
              </a:rPr>
              <a:t>,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err="1">
                <a:solidFill>
                  <a:srgbClr val="080808"/>
                </a:solidFill>
                <a:latin typeface="JetBrains Mono"/>
              </a:rPr>
              <a:t>background_task</a:t>
            </a:r>
            <a:r>
              <a:rPr lang="en-US" sz="2400" dirty="0">
                <a:solidFill>
                  <a:srgbClr val="080808"/>
                </a:solidFill>
                <a:latin typeface="JetBrains Mono"/>
              </a:rPr>
              <a:t>(r,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err="1">
                <a:solidFill>
                  <a:srgbClr val="080808"/>
                </a:solidFill>
                <a:latin typeface="JetBrains Mono"/>
              </a:rPr>
              <a:t>background_task</a:t>
            </a:r>
            <a:r>
              <a:rPr lang="en-US" sz="2400" dirty="0">
                <a:solidFill>
                  <a:srgbClr val="080808"/>
                </a:solidFill>
                <a:latin typeface="JetBrains Mono"/>
              </a:rPr>
              <a:t>(r,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r>
              <a:rPr lang="en-US" sz="2400" dirty="0" err="1">
                <a:solidFill>
                  <a:srgbClr val="080808"/>
                </a:solidFill>
                <a:latin typeface="JetBrains Mono"/>
              </a:rPr>
              <a:t>background_task</a:t>
            </a:r>
            <a:r>
              <a:rPr lang="en-US" sz="2400" dirty="0">
                <a:solidFill>
                  <a:srgbClr val="080808"/>
                </a:solidFill>
                <a:latin typeface="JetBrains Mono"/>
              </a:rPr>
              <a:t>(r, |r| {</a:t>
            </a:r>
          </a:p>
          <a:p>
            <a:pPr marL="0" indent="0">
              <a:buNone/>
            </a:pPr>
            <a:r>
              <a:rPr lang="en-US" sz="2400" dirty="0">
                <a:solidFill>
                  <a:srgbClr val="080808"/>
                </a:solidFill>
                <a:latin typeface="JetBrains Mono"/>
              </a:rPr>
              <a:t>                </a:t>
            </a:r>
            <a:r>
              <a:rPr lang="en-US" sz="2400" dirty="0" err="1">
                <a:solidFill>
                  <a:srgbClr val="DD6718"/>
                </a:solidFill>
                <a:latin typeface="JetBrains Mono"/>
              </a:rPr>
              <a:t>println</a:t>
            </a:r>
            <a:r>
              <a:rPr lang="en-US" sz="2400" dirty="0">
                <a:solidFill>
                  <a:srgbClr val="DD6718"/>
                </a:solidFill>
                <a:latin typeface="JetBrains Mono"/>
              </a:rPr>
              <a:t>!</a:t>
            </a:r>
            <a:r>
              <a:rPr lang="en-US" sz="2400" dirty="0">
                <a:solidFill>
                  <a:srgbClr val="080808"/>
                </a:solidFill>
                <a:latin typeface="JetBrains Mono"/>
              </a:rPr>
              <a:t>(</a:t>
            </a:r>
            <a:r>
              <a:rPr lang="en-US" sz="2400" dirty="0">
                <a:solidFill>
                  <a:srgbClr val="067D17"/>
                </a:solidFill>
                <a:latin typeface="JetBrains Mono"/>
              </a:rPr>
              <a:t>"</a:t>
            </a:r>
            <a:r>
              <a:rPr lang="en-US" sz="2400" dirty="0">
                <a:solidFill>
                  <a:srgbClr val="0037A6"/>
                </a:solidFill>
                <a:latin typeface="JetBrains Mono"/>
              </a:rPr>
              <a:t>{r}</a:t>
            </a:r>
            <a:r>
              <a:rPr lang="en-US" sz="2400" dirty="0">
                <a:solidFill>
                  <a:srgbClr val="067D17"/>
                </a:solidFill>
                <a:latin typeface="JetBrains Mono"/>
              </a:rPr>
              <a:t>"</a:t>
            </a:r>
            <a:r>
              <a:rPr lang="en-US" sz="2400" dirty="0">
                <a:solidFill>
                  <a:srgbClr val="080808"/>
                </a:solidFill>
                <a:latin typeface="JetBrains Mono"/>
              </a:rPr>
              <a:t>);</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    });</a:t>
            </a:r>
          </a:p>
          <a:p>
            <a:pPr marL="0" indent="0">
              <a:buNone/>
            </a:pPr>
            <a:r>
              <a:rPr lang="en-US" sz="2400" dirty="0">
                <a:solidFill>
                  <a:srgbClr val="080808"/>
                </a:solidFill>
                <a:latin typeface="JetBrains Mono"/>
              </a:rPr>
              <a:t>});</a:t>
            </a:r>
          </a:p>
        </p:txBody>
      </p:sp>
      <p:sp>
        <p:nvSpPr>
          <p:cNvPr id="4" name="Content Placeholder 3">
            <a:extLst>
              <a:ext uri="{FF2B5EF4-FFF2-40B4-BE49-F238E27FC236}">
                <a16:creationId xmlns:a16="http://schemas.microsoft.com/office/drawing/2014/main" id="{54AE2FDB-19C5-A1AC-C732-2D57227144B1}"/>
              </a:ext>
            </a:extLst>
          </p:cNvPr>
          <p:cNvSpPr>
            <a:spLocks noGrp="1"/>
          </p:cNvSpPr>
          <p:nvPr>
            <p:ph sz="half" idx="2"/>
          </p:nvPr>
        </p:nvSpPr>
        <p:spPr>
          <a:xfrm>
            <a:off x="8517834" y="1825625"/>
            <a:ext cx="2835965" cy="4351338"/>
          </a:xfrm>
        </p:spPr>
        <p:txBody>
          <a:bodyPr>
            <a:normAutofit fontScale="85000" lnSpcReduction="20000"/>
          </a:bodyPr>
          <a:lstStyle/>
          <a:p>
            <a:r>
              <a:rPr lang="en-US" dirty="0"/>
              <a:t>Work on main</a:t>
            </a:r>
          </a:p>
          <a:p>
            <a:r>
              <a:rPr lang="en-US" dirty="0"/>
              <a:t>420</a:t>
            </a:r>
          </a:p>
          <a:p>
            <a:r>
              <a:rPr lang="en-US" dirty="0"/>
              <a:t>Work on main</a:t>
            </a:r>
          </a:p>
          <a:p>
            <a:r>
              <a:rPr lang="en-US" dirty="0"/>
              <a:t>17640</a:t>
            </a:r>
          </a:p>
          <a:p>
            <a:r>
              <a:rPr lang="en-US" dirty="0"/>
              <a:t>Work on main</a:t>
            </a:r>
          </a:p>
          <a:p>
            <a:r>
              <a:rPr lang="en-US" dirty="0"/>
              <a:t>Work on main</a:t>
            </a:r>
          </a:p>
          <a:p>
            <a:r>
              <a:rPr lang="en-US" dirty="0"/>
              <a:t>740880</a:t>
            </a:r>
          </a:p>
          <a:p>
            <a:r>
              <a:rPr lang="en-US" dirty="0"/>
              <a:t>Work on main</a:t>
            </a:r>
          </a:p>
          <a:p>
            <a:r>
              <a:rPr lang="en-US" dirty="0"/>
              <a:t>31116960</a:t>
            </a:r>
          </a:p>
          <a:p>
            <a:r>
              <a:rPr lang="en-US" dirty="0"/>
              <a:t>Work on main</a:t>
            </a:r>
          </a:p>
          <a:p>
            <a:r>
              <a:rPr lang="en-US" dirty="0"/>
              <a:t>…</a:t>
            </a:r>
            <a:endParaRPr lang="ru-RU" dirty="0"/>
          </a:p>
        </p:txBody>
      </p:sp>
    </p:spTree>
    <p:extLst>
      <p:ext uri="{BB962C8B-B14F-4D97-AF65-F5344CB8AC3E}">
        <p14:creationId xmlns:p14="http://schemas.microsoft.com/office/powerpoint/2010/main" val="88194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9C7F-3B42-45D4-2E1B-754B3A9D803A}"/>
              </a:ext>
            </a:extLst>
          </p:cNvPr>
          <p:cNvSpPr>
            <a:spLocks noGrp="1"/>
          </p:cNvSpPr>
          <p:nvPr>
            <p:ph type="title"/>
          </p:nvPr>
        </p:nvSpPr>
        <p:spPr/>
        <p:txBody>
          <a:bodyPr/>
          <a:lstStyle/>
          <a:p>
            <a:r>
              <a:rPr lang="en-US" dirty="0"/>
              <a:t>Callback Hell vs Async/Await</a:t>
            </a:r>
            <a:endParaRPr lang="ru-RU" dirty="0"/>
          </a:p>
        </p:txBody>
      </p:sp>
      <p:sp>
        <p:nvSpPr>
          <p:cNvPr id="3" name="Content Placeholder 2">
            <a:extLst>
              <a:ext uri="{FF2B5EF4-FFF2-40B4-BE49-F238E27FC236}">
                <a16:creationId xmlns:a16="http://schemas.microsoft.com/office/drawing/2014/main" id="{41917429-3A00-4E3C-B257-5944B4E6ED1B}"/>
              </a:ext>
            </a:extLst>
          </p:cNvPr>
          <p:cNvSpPr>
            <a:spLocks noGrp="1"/>
          </p:cNvSpPr>
          <p:nvPr>
            <p:ph sz="half" idx="1"/>
          </p:nvPr>
        </p:nvSpPr>
        <p:spPr/>
        <p:txBody>
          <a:bodyPr>
            <a:normAutofit fontScale="77500" lnSpcReduction="20000"/>
          </a:bodyPr>
          <a:lstStyle/>
          <a:p>
            <a:pPr marL="0" indent="0">
              <a:buNone/>
            </a:pPr>
            <a:r>
              <a:rPr lang="en-US" sz="2800" dirty="0" err="1">
                <a:solidFill>
                  <a:srgbClr val="080808"/>
                </a:solidFill>
                <a:latin typeface="JetBrains Mono"/>
              </a:rPr>
              <a:t>background_task</a:t>
            </a:r>
            <a:r>
              <a:rPr lang="en-US" sz="2800" dirty="0">
                <a:solidFill>
                  <a:srgbClr val="080808"/>
                </a:solidFill>
                <a:latin typeface="JetBrains Mono"/>
              </a:rPr>
              <a:t>(</a:t>
            </a:r>
            <a:r>
              <a:rPr lang="en-US" sz="2800" dirty="0">
                <a:solidFill>
                  <a:srgbClr val="1750EB"/>
                </a:solidFill>
                <a:latin typeface="JetBrains Mono"/>
              </a:rPr>
              <a:t>10</a:t>
            </a:r>
            <a:r>
              <a:rPr lang="en-US" sz="2800" dirty="0">
                <a:solidFill>
                  <a:srgbClr val="080808"/>
                </a:solidFill>
                <a:latin typeface="JetBrains Mono"/>
              </a:rPr>
              <a:t>,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r>
              <a:rPr lang="en-US" sz="2800" dirty="0" err="1">
                <a:solidFill>
                  <a:srgbClr val="080808"/>
                </a:solidFill>
                <a:latin typeface="JetBrains Mono"/>
              </a:rPr>
              <a:t>background_task</a:t>
            </a:r>
            <a:r>
              <a:rPr lang="en-US" sz="2800" dirty="0">
                <a:solidFill>
                  <a:srgbClr val="080808"/>
                </a:solidFill>
                <a:latin typeface="JetBrains Mono"/>
              </a:rPr>
              <a:t>(r,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r>
              <a:rPr lang="en-US" sz="2800" dirty="0" err="1">
                <a:solidFill>
                  <a:srgbClr val="080808"/>
                </a:solidFill>
                <a:latin typeface="JetBrains Mono"/>
              </a:rPr>
              <a:t>background_task</a:t>
            </a:r>
            <a:r>
              <a:rPr lang="en-US" sz="2800" dirty="0">
                <a:solidFill>
                  <a:srgbClr val="080808"/>
                </a:solidFill>
                <a:latin typeface="JetBrains Mono"/>
              </a:rPr>
              <a:t>(r,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r>
              <a:rPr lang="en-US" sz="2800" dirty="0" err="1">
                <a:solidFill>
                  <a:srgbClr val="080808"/>
                </a:solidFill>
                <a:latin typeface="JetBrains Mono"/>
              </a:rPr>
              <a:t>background_task</a:t>
            </a:r>
            <a:r>
              <a:rPr lang="en-US" sz="2800" dirty="0">
                <a:solidFill>
                  <a:srgbClr val="080808"/>
                </a:solidFill>
                <a:latin typeface="JetBrains Mono"/>
              </a:rPr>
              <a:t>(r, |r| {</a:t>
            </a:r>
          </a:p>
          <a:p>
            <a:pPr marL="0" indent="0">
              <a:buNone/>
            </a:pPr>
            <a:r>
              <a:rPr lang="en-US" sz="2800" dirty="0">
                <a:solidFill>
                  <a:srgbClr val="080808"/>
                </a:solidFill>
                <a:latin typeface="JetBrains Mono"/>
              </a:rPr>
              <a:t>                </a:t>
            </a:r>
            <a:r>
              <a:rPr lang="en-US" sz="2800" dirty="0" err="1">
                <a:solidFill>
                  <a:srgbClr val="DD6718"/>
                </a:solidFill>
                <a:latin typeface="JetBrains Mono"/>
              </a:rPr>
              <a:t>println</a:t>
            </a:r>
            <a:r>
              <a:rPr lang="en-US" sz="2800" dirty="0">
                <a:solidFill>
                  <a:srgbClr val="DD6718"/>
                </a:solidFill>
                <a:latin typeface="JetBrains Mono"/>
              </a:rPr>
              <a:t>!</a:t>
            </a:r>
            <a:r>
              <a:rPr lang="en-US" sz="2800" dirty="0">
                <a:solidFill>
                  <a:srgbClr val="080808"/>
                </a:solidFill>
                <a:latin typeface="JetBrains Mono"/>
              </a:rPr>
              <a:t>(</a:t>
            </a:r>
            <a:r>
              <a:rPr lang="en-US" sz="2800" dirty="0">
                <a:solidFill>
                  <a:srgbClr val="067D17"/>
                </a:solidFill>
                <a:latin typeface="JetBrains Mono"/>
              </a:rPr>
              <a:t>"</a:t>
            </a:r>
            <a:r>
              <a:rPr lang="en-US" sz="2800" dirty="0">
                <a:solidFill>
                  <a:srgbClr val="0037A6"/>
                </a:solidFill>
                <a:latin typeface="JetBrains Mono"/>
              </a:rPr>
              <a:t>{r}</a:t>
            </a:r>
            <a:r>
              <a:rPr lang="en-US" sz="2800" dirty="0">
                <a:solidFill>
                  <a:srgbClr val="067D17"/>
                </a:solidFill>
                <a:latin typeface="JetBrains Mono"/>
              </a:rPr>
              <a:t>"</a:t>
            </a:r>
            <a:r>
              <a:rPr lang="en-US" sz="2800" dirty="0">
                <a:solidFill>
                  <a:srgbClr val="080808"/>
                </a:solidFill>
                <a:latin typeface="JetBrains Mono"/>
              </a:rPr>
              <a:t>);</a:t>
            </a:r>
          </a:p>
          <a:p>
            <a:pPr marL="0" indent="0">
              <a:buNone/>
            </a:pPr>
            <a:r>
              <a:rPr lang="en-US" sz="2800" dirty="0">
                <a:solidFill>
                  <a:srgbClr val="080808"/>
                </a:solidFill>
                <a:latin typeface="JetBrains Mono"/>
              </a:rPr>
              <a:t>            });</a:t>
            </a:r>
          </a:p>
          <a:p>
            <a:pPr marL="0" indent="0">
              <a:buNone/>
            </a:pPr>
            <a:r>
              <a:rPr lang="en-US" sz="2800" dirty="0">
                <a:solidFill>
                  <a:srgbClr val="080808"/>
                </a:solidFill>
                <a:latin typeface="JetBrains Mono"/>
              </a:rPr>
              <a:t>        });</a:t>
            </a:r>
          </a:p>
          <a:p>
            <a:pPr marL="0" indent="0">
              <a:buNone/>
            </a:pPr>
            <a:r>
              <a:rPr lang="en-US" sz="2800" dirty="0">
                <a:solidFill>
                  <a:srgbClr val="080808"/>
                </a:solidFill>
                <a:latin typeface="JetBrains Mono"/>
              </a:rPr>
              <a:t>    });</a:t>
            </a:r>
          </a:p>
          <a:p>
            <a:pPr marL="0" indent="0">
              <a:buNone/>
            </a:pPr>
            <a:r>
              <a:rPr lang="en-US" sz="2800" dirty="0">
                <a:solidFill>
                  <a:srgbClr val="080808"/>
                </a:solidFill>
                <a:latin typeface="JetBrains Mono"/>
              </a:rPr>
              <a:t>});</a:t>
            </a:r>
          </a:p>
          <a:p>
            <a:endParaRPr lang="ru-RU" dirty="0"/>
          </a:p>
        </p:txBody>
      </p:sp>
      <p:sp>
        <p:nvSpPr>
          <p:cNvPr id="4" name="Content Placeholder 3">
            <a:extLst>
              <a:ext uri="{FF2B5EF4-FFF2-40B4-BE49-F238E27FC236}">
                <a16:creationId xmlns:a16="http://schemas.microsoft.com/office/drawing/2014/main" id="{29FF155C-6FD5-DBE1-FF8F-6F6D60BEB75D}"/>
              </a:ext>
            </a:extLst>
          </p:cNvPr>
          <p:cNvSpPr>
            <a:spLocks noGrp="1"/>
          </p:cNvSpPr>
          <p:nvPr>
            <p:ph sz="half" idx="2"/>
          </p:nvPr>
        </p:nvSpPr>
        <p:spPr/>
        <p:txBody>
          <a:bodyPr>
            <a:normAutofit fontScale="77500" lnSpcReduction="2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315101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B6EC-60D5-8E2A-77CE-7AB52C8F8749}"/>
              </a:ext>
            </a:extLst>
          </p:cNvPr>
          <p:cNvSpPr>
            <a:spLocks noGrp="1"/>
          </p:cNvSpPr>
          <p:nvPr>
            <p:ph type="title"/>
          </p:nvPr>
        </p:nvSpPr>
        <p:spPr/>
        <p:txBody>
          <a:bodyPr/>
          <a:lstStyle/>
          <a:p>
            <a:r>
              <a:rPr lang="en-US" dirty="0"/>
              <a:t>Future</a:t>
            </a:r>
            <a:endParaRPr lang="ru-RU" dirty="0"/>
          </a:p>
        </p:txBody>
      </p:sp>
      <p:sp>
        <p:nvSpPr>
          <p:cNvPr id="5" name="Content Placeholder 4">
            <a:extLst>
              <a:ext uri="{FF2B5EF4-FFF2-40B4-BE49-F238E27FC236}">
                <a16:creationId xmlns:a16="http://schemas.microsoft.com/office/drawing/2014/main" id="{0618632C-5A78-BA95-D32E-0C1728098D10}"/>
              </a:ext>
            </a:extLst>
          </p:cNvPr>
          <p:cNvSpPr>
            <a:spLocks noGrp="1"/>
          </p:cNvSpPr>
          <p:nvPr>
            <p:ph idx="1"/>
          </p:nvPr>
        </p:nvSpPr>
        <p:spPr/>
        <p:txBody>
          <a:bodyPr/>
          <a:lstStyle/>
          <a:p>
            <a:pPr marL="0" indent="0">
              <a:buNone/>
            </a:pPr>
            <a:r>
              <a:rPr lang="en-US" dirty="0">
                <a:solidFill>
                  <a:srgbClr val="0033B3"/>
                </a:solidFill>
                <a:effectLst/>
                <a:latin typeface="JetBrains Mono"/>
              </a:rPr>
              <a:t>pub trait </a:t>
            </a:r>
            <a:r>
              <a:rPr lang="en-US" dirty="0">
                <a:solidFill>
                  <a:srgbClr val="080808"/>
                </a:solidFill>
                <a:effectLst/>
                <a:latin typeface="JetBrains Mono"/>
              </a:rPr>
              <a:t>Future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type </a:t>
            </a:r>
            <a:r>
              <a:rPr lang="en-US" dirty="0">
                <a:solidFill>
                  <a:srgbClr val="000000"/>
                </a:solidFill>
                <a:effectLst/>
                <a:latin typeface="JetBrains Mono"/>
              </a:rPr>
              <a:t>Output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33B3"/>
                </a:solidFill>
                <a:effectLst/>
                <a:latin typeface="JetBrains Mono"/>
              </a:rPr>
              <a:t>fn</a:t>
            </a:r>
            <a:r>
              <a:rPr lang="en-US" dirty="0">
                <a:solidFill>
                  <a:srgbClr val="0033B3"/>
                </a:solidFill>
                <a:effectLst/>
                <a:latin typeface="JetBrains Mono"/>
              </a:rPr>
              <a:t> </a:t>
            </a:r>
            <a:r>
              <a:rPr lang="en-US" dirty="0">
                <a:solidFill>
                  <a:srgbClr val="00627A"/>
                </a:solidFill>
                <a:effectLst/>
                <a:latin typeface="JetBrains Mono"/>
              </a:rPr>
              <a:t>poll</a:t>
            </a:r>
            <a:r>
              <a:rPr lang="en-US" dirty="0">
                <a:solidFill>
                  <a:srgbClr val="080808"/>
                </a:solidFill>
                <a:effectLst/>
                <a:latin typeface="JetBrains Mono"/>
              </a:rPr>
              <a:t>(</a:t>
            </a:r>
            <a:r>
              <a:rPr lang="en-US" dirty="0">
                <a:solidFill>
                  <a:srgbClr val="0033B3"/>
                </a:solidFill>
                <a:effectLst/>
                <a:latin typeface="JetBrains Mono"/>
              </a:rPr>
              <a:t>self</a:t>
            </a:r>
            <a:r>
              <a:rPr lang="en-US" dirty="0">
                <a:solidFill>
                  <a:srgbClr val="080808"/>
                </a:solidFill>
                <a:effectLst/>
                <a:latin typeface="JetBrains Mono"/>
              </a:rPr>
              <a:t>: Pin&lt;&amp;</a:t>
            </a:r>
            <a:r>
              <a:rPr lang="en-US" dirty="0">
                <a:solidFill>
                  <a:srgbClr val="0033B3"/>
                </a:solidFill>
                <a:effectLst/>
                <a:latin typeface="JetBrains Mono"/>
              </a:rPr>
              <a:t>mut Self</a:t>
            </a:r>
            <a:r>
              <a:rPr lang="en-US" dirty="0">
                <a:solidFill>
                  <a:srgbClr val="080808"/>
                </a:solidFill>
                <a:effectLst/>
                <a:latin typeface="JetBrains Mono"/>
              </a:rPr>
              <a:t>&gt;, cx: &amp;</a:t>
            </a:r>
            <a:r>
              <a:rPr lang="en-US" dirty="0">
                <a:solidFill>
                  <a:srgbClr val="0033B3"/>
                </a:solidFill>
                <a:effectLst/>
                <a:latin typeface="JetBrains Mono"/>
              </a:rPr>
              <a:t>mut </a:t>
            </a:r>
            <a:r>
              <a:rPr lang="en-US" dirty="0">
                <a:solidFill>
                  <a:srgbClr val="080808"/>
                </a:solidFill>
                <a:effectLst/>
                <a:latin typeface="JetBrains Mono"/>
              </a:rPr>
              <a:t>Context&lt;</a:t>
            </a:r>
            <a:r>
              <a:rPr lang="en-US" i="1" dirty="0">
                <a:solidFill>
                  <a:srgbClr val="20999D"/>
                </a:solidFill>
                <a:effectLst/>
                <a:latin typeface="JetBrains Mono"/>
              </a:rPr>
              <a:t>'_</a:t>
            </a:r>
            <a:r>
              <a:rPr lang="en-US" dirty="0">
                <a:solidFill>
                  <a:srgbClr val="080808"/>
                </a:solidFill>
                <a:effectLst/>
                <a:latin typeface="JetBrains Mono"/>
              </a:rPr>
              <a:t>&gt;) -&gt; Poll&lt;</a:t>
            </a:r>
            <a:r>
              <a:rPr lang="en-US" dirty="0">
                <a:solidFill>
                  <a:srgbClr val="0033B3"/>
                </a:solidFill>
                <a:effectLst/>
                <a:latin typeface="JetBrains Mono"/>
              </a:rPr>
              <a:t>Self</a:t>
            </a:r>
            <a:r>
              <a:rPr lang="en-US" dirty="0">
                <a:solidFill>
                  <a:srgbClr val="080808"/>
                </a:solidFill>
                <a:effectLst/>
                <a:latin typeface="JetBrains Mono"/>
              </a:rPr>
              <a:t>::</a:t>
            </a:r>
            <a:r>
              <a:rPr lang="en-US" dirty="0">
                <a:solidFill>
                  <a:srgbClr val="000000"/>
                </a:solidFill>
                <a:effectLst/>
                <a:latin typeface="JetBrains Mono"/>
              </a:rPr>
              <a:t>Output</a:t>
            </a:r>
            <a:r>
              <a:rPr lang="en-US" dirty="0">
                <a:solidFill>
                  <a:srgbClr val="080808"/>
                </a:solidFill>
                <a:effectLst/>
                <a:latin typeface="JetBrains Mono"/>
              </a:rPr>
              <a:t>&gt;;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en-US" dirty="0">
              <a:solidFill>
                <a:srgbClr val="080808"/>
              </a:solidFill>
              <a:effectLst/>
              <a:latin typeface="JetBrains Mono"/>
            </a:endParaRPr>
          </a:p>
          <a:p>
            <a:r>
              <a:rPr lang="en-US" dirty="0"/>
              <a:t>Poll::Pending if the future is not ready yet</a:t>
            </a:r>
          </a:p>
          <a:p>
            <a:r>
              <a:rPr lang="en-US" dirty="0"/>
              <a:t>Poll::Ready(</a:t>
            </a:r>
            <a:r>
              <a:rPr lang="en-US" dirty="0" err="1"/>
              <a:t>val</a:t>
            </a:r>
            <a:r>
              <a:rPr lang="en-US" dirty="0"/>
              <a:t>) with the result </a:t>
            </a:r>
            <a:r>
              <a:rPr lang="en-US" dirty="0" err="1"/>
              <a:t>val</a:t>
            </a:r>
            <a:r>
              <a:rPr lang="en-US" dirty="0"/>
              <a:t> of this future if it finished successfully.</a:t>
            </a:r>
            <a:endParaRPr lang="ru-RU" dirty="0"/>
          </a:p>
        </p:txBody>
      </p:sp>
    </p:spTree>
    <p:extLst>
      <p:ext uri="{BB962C8B-B14F-4D97-AF65-F5344CB8AC3E}">
        <p14:creationId xmlns:p14="http://schemas.microsoft.com/office/powerpoint/2010/main" val="345398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08F8-9A4F-1702-A76B-044DCFC75BC5}"/>
              </a:ext>
            </a:extLst>
          </p:cNvPr>
          <p:cNvSpPr>
            <a:spLocks noGrp="1"/>
          </p:cNvSpPr>
          <p:nvPr>
            <p:ph type="title"/>
          </p:nvPr>
        </p:nvSpPr>
        <p:spPr/>
        <p:txBody>
          <a:bodyPr/>
          <a:lstStyle/>
          <a:p>
            <a:r>
              <a:rPr lang="en-US" dirty="0" err="1"/>
              <a:t>Waker</a:t>
            </a:r>
            <a:endParaRPr lang="ru-RU" dirty="0"/>
          </a:p>
        </p:txBody>
      </p:sp>
      <p:sp>
        <p:nvSpPr>
          <p:cNvPr id="3" name="Content Placeholder 2">
            <a:extLst>
              <a:ext uri="{FF2B5EF4-FFF2-40B4-BE49-F238E27FC236}">
                <a16:creationId xmlns:a16="http://schemas.microsoft.com/office/drawing/2014/main" id="{11627BC8-4406-BC9A-5AEF-33085E785D9D}"/>
              </a:ext>
            </a:extLst>
          </p:cNvPr>
          <p:cNvSpPr>
            <a:spLocks noGrp="1"/>
          </p:cNvSpPr>
          <p:nvPr>
            <p:ph idx="1"/>
          </p:nvPr>
        </p:nvSpPr>
        <p:spPr/>
        <p:txBody>
          <a:bodyPr>
            <a:normAutofit lnSpcReduction="10000"/>
          </a:bodyPr>
          <a:lstStyle/>
          <a:p>
            <a:pPr marL="0" indent="0">
              <a:buNone/>
            </a:pPr>
            <a:r>
              <a:rPr lang="en-US" dirty="0">
                <a:solidFill>
                  <a:srgbClr val="0033B3"/>
                </a:solidFill>
                <a:effectLst/>
                <a:latin typeface="JetBrains Mono"/>
              </a:rPr>
              <a:t>pub struct </a:t>
            </a:r>
            <a:r>
              <a:rPr lang="en-US" dirty="0">
                <a:solidFill>
                  <a:srgbClr val="000000"/>
                </a:solidFill>
                <a:effectLst/>
                <a:latin typeface="JetBrains Mono"/>
              </a:rPr>
              <a:t>Context</a:t>
            </a:r>
            <a:r>
              <a:rPr lang="en-US" dirty="0">
                <a:solidFill>
                  <a:srgbClr val="080808"/>
                </a:solidFill>
                <a:effectLst/>
                <a:latin typeface="JetBrains Mono"/>
              </a:rPr>
              <a:t>&lt;</a:t>
            </a:r>
            <a:r>
              <a:rPr lang="en-US" i="1" dirty="0">
                <a:solidFill>
                  <a:srgbClr val="20999D"/>
                </a:solidFill>
                <a:effectLst/>
                <a:latin typeface="JetBrains Mono"/>
              </a:rPr>
              <a:t>'a</a:t>
            </a:r>
            <a:r>
              <a:rPr lang="en-US" dirty="0">
                <a:solidFill>
                  <a:srgbClr val="080808"/>
                </a:solidFill>
                <a:effectLst/>
                <a:latin typeface="JetBrains Mono"/>
              </a:rPr>
              <a:t>&gt;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871094"/>
                </a:solidFill>
                <a:effectLst/>
                <a:latin typeface="JetBrains Mono"/>
              </a:rPr>
              <a:t>waker</a:t>
            </a:r>
            <a:r>
              <a:rPr lang="en-US" dirty="0">
                <a:solidFill>
                  <a:srgbClr val="080808"/>
                </a:solidFill>
                <a:effectLst/>
                <a:latin typeface="JetBrains Mono"/>
              </a:rPr>
              <a:t>: &amp;</a:t>
            </a:r>
            <a:r>
              <a:rPr lang="en-US" i="1" dirty="0">
                <a:solidFill>
                  <a:srgbClr val="20999D"/>
                </a:solidFill>
                <a:effectLst/>
                <a:latin typeface="JetBrains Mono"/>
              </a:rPr>
              <a:t>'a </a:t>
            </a:r>
            <a:r>
              <a:rPr lang="en-US" dirty="0" err="1">
                <a:solidFill>
                  <a:srgbClr val="000000"/>
                </a:solidFill>
                <a:effectLst/>
                <a:latin typeface="JetBrains Mono"/>
              </a:rPr>
              <a:t>Waker</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_marker</a:t>
            </a:r>
            <a:r>
              <a:rPr lang="en-US" dirty="0">
                <a:solidFill>
                  <a:srgbClr val="080808"/>
                </a:solidFill>
                <a:effectLst/>
                <a:latin typeface="JetBrains Mono"/>
              </a:rPr>
              <a:t>: </a:t>
            </a:r>
            <a:r>
              <a:rPr lang="en-US" dirty="0" err="1">
                <a:solidFill>
                  <a:srgbClr val="000000"/>
                </a:solidFill>
                <a:effectLst/>
                <a:latin typeface="JetBrains Mono"/>
              </a:rPr>
              <a:t>PhantomData</a:t>
            </a:r>
            <a:r>
              <a:rPr lang="en-US" dirty="0">
                <a:solidFill>
                  <a:srgbClr val="080808"/>
                </a:solidFill>
                <a:effectLst/>
                <a:latin typeface="JetBrains Mono"/>
              </a:rPr>
              <a:t>&lt;</a:t>
            </a:r>
            <a:r>
              <a:rPr lang="en-US" dirty="0" err="1">
                <a:solidFill>
                  <a:srgbClr val="0033B3"/>
                </a:solidFill>
                <a:effectLst/>
                <a:latin typeface="JetBrains Mono"/>
              </a:rPr>
              <a:t>fn</a:t>
            </a:r>
            <a:r>
              <a:rPr lang="en-US" dirty="0">
                <a:solidFill>
                  <a:srgbClr val="080808"/>
                </a:solidFill>
                <a:effectLst/>
                <a:latin typeface="JetBrains Mono"/>
              </a:rPr>
              <a:t>(&amp;</a:t>
            </a:r>
            <a:r>
              <a:rPr lang="en-US" i="1" dirty="0">
                <a:solidFill>
                  <a:srgbClr val="20999D"/>
                </a:solidFill>
                <a:effectLst/>
                <a:latin typeface="JetBrains Mono"/>
              </a:rPr>
              <a:t>'a </a:t>
            </a:r>
            <a:r>
              <a:rPr lang="en-US" dirty="0">
                <a:solidFill>
                  <a:srgbClr val="080808"/>
                </a:solidFill>
                <a:effectLst/>
                <a:latin typeface="JetBrains Mono"/>
              </a:rPr>
              <a:t>()) -&gt; &amp;</a:t>
            </a:r>
            <a:r>
              <a:rPr lang="en-US" i="1" dirty="0">
                <a:solidFill>
                  <a:srgbClr val="20999D"/>
                </a:solidFill>
                <a:effectLst/>
                <a:latin typeface="JetBrains Mono"/>
              </a:rPr>
              <a:t>'a </a:t>
            </a:r>
            <a:r>
              <a:rPr lang="en-US" dirty="0">
                <a:solidFill>
                  <a:srgbClr val="080808"/>
                </a:solidFill>
                <a:effectLst/>
                <a:latin typeface="JetBrains Mono"/>
              </a:rPr>
              <a:t>()&gt;,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t>…</a:t>
            </a:r>
            <a:r>
              <a:rPr lang="en-US" dirty="0" err="1"/>
              <a:t>Waker</a:t>
            </a:r>
            <a:r>
              <a:rPr lang="en-US" dirty="0"/>
              <a:t> -&gt; </a:t>
            </a:r>
            <a:r>
              <a:rPr lang="en-US" dirty="0" err="1"/>
              <a:t>RawWaker</a:t>
            </a:r>
            <a:r>
              <a:rPr lang="en-US" dirty="0"/>
              <a:t> -&gt; </a:t>
            </a:r>
            <a:r>
              <a:rPr lang="en-US" dirty="0" err="1">
                <a:solidFill>
                  <a:srgbClr val="000000"/>
                </a:solidFill>
                <a:effectLst/>
                <a:latin typeface="JetBrains Mono"/>
              </a:rPr>
              <a:t>RawWakerVTable</a:t>
            </a:r>
            <a:endParaRPr lang="en-US" dirty="0"/>
          </a:p>
          <a:p>
            <a:pPr marL="0" indent="0">
              <a:buNone/>
            </a:pPr>
            <a:r>
              <a:rPr lang="en-US" dirty="0">
                <a:solidFill>
                  <a:srgbClr val="0033B3"/>
                </a:solidFill>
                <a:effectLst/>
                <a:latin typeface="JetBrains Mono"/>
              </a:rPr>
              <a:t>pub struct </a:t>
            </a:r>
            <a:r>
              <a:rPr lang="en-US" dirty="0" err="1">
                <a:solidFill>
                  <a:srgbClr val="000000"/>
                </a:solidFill>
                <a:effectLst/>
                <a:latin typeface="JetBrains Mono"/>
              </a:rPr>
              <a:t>RawWakerVTable</a:t>
            </a:r>
            <a:r>
              <a:rPr lang="en-US" dirty="0">
                <a:solidFill>
                  <a:srgbClr val="000000"/>
                </a:solidFill>
                <a:effectLst/>
                <a:latin typeface="JetBrains Mono"/>
              </a:rPr>
              <a:t> </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clone</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 -&gt; </a:t>
            </a:r>
            <a:r>
              <a:rPr lang="en-US" dirty="0" err="1">
                <a:solidFill>
                  <a:srgbClr val="000000"/>
                </a:solidFill>
                <a:effectLst/>
                <a:latin typeface="JetBrains Mono"/>
              </a:rPr>
              <a:t>RawWaker</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wake</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err="1">
                <a:solidFill>
                  <a:srgbClr val="871094"/>
                </a:solidFill>
                <a:effectLst/>
                <a:latin typeface="JetBrains Mono"/>
              </a:rPr>
              <a:t>wake_by_ref</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a:t>
            </a:r>
            <a:br>
              <a:rPr lang="en-US" i="1" dirty="0">
                <a:solidFill>
                  <a:srgbClr val="8C8C8C"/>
                </a:solidFill>
                <a:effectLst/>
                <a:latin typeface="JetBrains Mono"/>
              </a:rPr>
            </a:br>
            <a:r>
              <a:rPr lang="en-US" i="1" dirty="0">
                <a:solidFill>
                  <a:srgbClr val="8C8C8C"/>
                </a:solidFill>
                <a:effectLst/>
                <a:latin typeface="JetBrains Mono"/>
              </a:rPr>
              <a:t>    </a:t>
            </a:r>
            <a:r>
              <a:rPr lang="en-US" dirty="0">
                <a:solidFill>
                  <a:srgbClr val="871094"/>
                </a:solidFill>
                <a:effectLst/>
                <a:latin typeface="JetBrains Mono"/>
              </a:rPr>
              <a:t>drop</a:t>
            </a:r>
            <a:r>
              <a:rPr lang="en-US" dirty="0">
                <a:solidFill>
                  <a:srgbClr val="080808"/>
                </a:solidFill>
                <a:effectLst/>
                <a:latin typeface="JetBrains Mono"/>
              </a:rPr>
              <a:t>: </a:t>
            </a:r>
            <a:r>
              <a:rPr lang="en-US" dirty="0">
                <a:solidFill>
                  <a:srgbClr val="0033B3"/>
                </a:solidFill>
                <a:effectLst/>
                <a:latin typeface="JetBrains Mono"/>
              </a:rPr>
              <a:t>unsafe </a:t>
            </a:r>
            <a:r>
              <a:rPr lang="en-US" dirty="0" err="1">
                <a:solidFill>
                  <a:srgbClr val="0033B3"/>
                </a:solidFill>
                <a:effectLst/>
                <a:latin typeface="JetBrains Mono"/>
              </a:rPr>
              <a:t>fn</a:t>
            </a:r>
            <a:r>
              <a:rPr lang="en-US" dirty="0">
                <a:solidFill>
                  <a:srgbClr val="080808"/>
                </a:solidFill>
                <a:effectLst/>
                <a:latin typeface="JetBrains Mono"/>
              </a:rPr>
              <a:t>(*</a:t>
            </a:r>
            <a:r>
              <a:rPr lang="en-US" dirty="0">
                <a:solidFill>
                  <a:srgbClr val="0033B3"/>
                </a:solidFill>
                <a:effectLst/>
                <a:latin typeface="JetBrains Mono"/>
              </a:rPr>
              <a:t>const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347951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41CF-615F-5ADD-EA7D-ADF4E2EAA3EF}"/>
              </a:ext>
            </a:extLst>
          </p:cNvPr>
          <p:cNvSpPr>
            <a:spLocks noGrp="1"/>
          </p:cNvSpPr>
          <p:nvPr>
            <p:ph type="title"/>
          </p:nvPr>
        </p:nvSpPr>
        <p:spPr/>
        <p:txBody>
          <a:bodyPr/>
          <a:lstStyle/>
          <a:p>
            <a:r>
              <a:rPr lang="en-US" dirty="0"/>
              <a:t>Future</a:t>
            </a:r>
            <a:endParaRPr lang="ru-RU" dirty="0"/>
          </a:p>
        </p:txBody>
      </p:sp>
      <p:sp>
        <p:nvSpPr>
          <p:cNvPr id="3" name="Content Placeholder 2">
            <a:extLst>
              <a:ext uri="{FF2B5EF4-FFF2-40B4-BE49-F238E27FC236}">
                <a16:creationId xmlns:a16="http://schemas.microsoft.com/office/drawing/2014/main" id="{87BD9079-3299-8842-EDA7-1615014A9455}"/>
              </a:ext>
            </a:extLst>
          </p:cNvPr>
          <p:cNvSpPr>
            <a:spLocks noGrp="1"/>
          </p:cNvSpPr>
          <p:nvPr>
            <p:ph idx="1"/>
          </p:nvPr>
        </p:nvSpPr>
        <p:spPr/>
        <p:txBody>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do_something_async</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"Hello World"</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err="1">
                <a:solidFill>
                  <a:srgbClr val="000000"/>
                </a:solidFill>
                <a:effectLst/>
                <a:latin typeface="JetBrains Mono"/>
              </a:rPr>
              <a:t>future</a:t>
            </a:r>
            <a:r>
              <a:rPr lang="en-US" dirty="0" err="1">
                <a:solidFill>
                  <a:srgbClr val="080808"/>
                </a:solidFill>
                <a:effectLst/>
                <a:latin typeface="JetBrains Mono"/>
              </a:rPr>
              <a:t>:</a:t>
            </a:r>
            <a:r>
              <a:rPr lang="en-US" dirty="0" err="1">
                <a:solidFill>
                  <a:srgbClr val="0033B3"/>
                </a:solidFill>
                <a:effectLst/>
                <a:latin typeface="JetBrains Mono"/>
              </a:rPr>
              <a:t>impl</a:t>
            </a:r>
            <a:r>
              <a:rPr lang="en-US" dirty="0">
                <a:solidFill>
                  <a:srgbClr val="0033B3"/>
                </a:solidFill>
                <a:effectLst/>
                <a:latin typeface="JetBrains Mono"/>
              </a:rPr>
              <a:t> </a:t>
            </a:r>
            <a:r>
              <a:rPr lang="en-US" dirty="0">
                <a:solidFill>
                  <a:srgbClr val="000000"/>
                </a:solidFill>
                <a:effectLst/>
                <a:latin typeface="JetBrains Mono"/>
              </a:rPr>
              <a:t>Future</a:t>
            </a:r>
            <a:r>
              <a:rPr lang="en-US" dirty="0">
                <a:solidFill>
                  <a:srgbClr val="080808"/>
                </a:solidFill>
                <a:effectLst/>
                <a:latin typeface="JetBrains Mono"/>
              </a:rPr>
              <a:t>&lt;</a:t>
            </a:r>
            <a:r>
              <a:rPr lang="en-US" dirty="0">
                <a:solidFill>
                  <a:srgbClr val="000000"/>
                </a:solidFill>
                <a:effectLst/>
                <a:latin typeface="JetBrains Mono"/>
              </a:rPr>
              <a:t>Output</a:t>
            </a:r>
            <a:r>
              <a:rPr lang="en-US" dirty="0">
                <a:solidFill>
                  <a:srgbClr val="080808"/>
                </a:solidFill>
                <a:effectLst/>
                <a:latin typeface="JetBrains Mono"/>
              </a:rPr>
              <a:t>=()&gt; = </a:t>
            </a:r>
            <a:r>
              <a:rPr lang="en-US" dirty="0" err="1">
                <a:solidFill>
                  <a:srgbClr val="080808"/>
                </a:solidFill>
                <a:effectLst/>
                <a:latin typeface="JetBrains Mono"/>
              </a:rPr>
              <a:t>do_something_async</a:t>
            </a:r>
            <a:r>
              <a:rPr lang="en-US" dirty="0">
                <a:solidFill>
                  <a:srgbClr val="080808"/>
                </a:solidFill>
                <a:effectLst/>
                <a:latin typeface="JetBrains Mono"/>
              </a:rPr>
              <a:t>();</a:t>
            </a:r>
          </a:p>
          <a:p>
            <a:pPr marL="0" indent="0">
              <a:buNone/>
            </a:pPr>
            <a:r>
              <a:rPr lang="en-US" dirty="0"/>
              <a:t>!!! Nothing in console !!!</a:t>
            </a:r>
          </a:p>
          <a:p>
            <a:pPr marL="0" indent="0">
              <a:buNone/>
            </a:pPr>
            <a:endParaRPr lang="en-US" dirty="0"/>
          </a:p>
          <a:p>
            <a:pPr marL="0" indent="0">
              <a:buNone/>
            </a:pPr>
            <a:r>
              <a:rPr lang="en-US" dirty="0"/>
              <a:t>futures::executor::</a:t>
            </a:r>
            <a:r>
              <a:rPr lang="en-US" dirty="0" err="1"/>
              <a:t>block_on</a:t>
            </a:r>
            <a:r>
              <a:rPr lang="en-US" dirty="0"/>
              <a:t>(future);</a:t>
            </a:r>
          </a:p>
          <a:p>
            <a:pPr marL="0" indent="0">
              <a:buNone/>
            </a:pPr>
            <a:r>
              <a:rPr lang="en-US" dirty="0"/>
              <a:t>&gt; Hello World</a:t>
            </a:r>
            <a:endParaRPr lang="ru-RU" dirty="0"/>
          </a:p>
        </p:txBody>
      </p:sp>
    </p:spTree>
    <p:extLst>
      <p:ext uri="{BB962C8B-B14F-4D97-AF65-F5344CB8AC3E}">
        <p14:creationId xmlns:p14="http://schemas.microsoft.com/office/powerpoint/2010/main" val="340294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2FBE-3C98-BC69-30D5-7E2C60B19732}"/>
              </a:ext>
            </a:extLst>
          </p:cNvPr>
          <p:cNvSpPr>
            <a:spLocks noGrp="1"/>
          </p:cNvSpPr>
          <p:nvPr>
            <p:ph type="title"/>
          </p:nvPr>
        </p:nvSpPr>
        <p:spPr/>
        <p:txBody>
          <a:bodyPr/>
          <a:lstStyle/>
          <a:p>
            <a:r>
              <a:rPr lang="en-US" dirty="0"/>
              <a:t>Future in Rust</a:t>
            </a:r>
            <a:endParaRPr lang="ru-RU" dirty="0"/>
          </a:p>
        </p:txBody>
      </p:sp>
      <p:sp>
        <p:nvSpPr>
          <p:cNvPr id="3" name="Content Placeholder 2">
            <a:extLst>
              <a:ext uri="{FF2B5EF4-FFF2-40B4-BE49-F238E27FC236}">
                <a16:creationId xmlns:a16="http://schemas.microsoft.com/office/drawing/2014/main" id="{5E82B67C-D3A7-CF97-E6F1-F3AF359930A7}"/>
              </a:ext>
            </a:extLst>
          </p:cNvPr>
          <p:cNvSpPr>
            <a:spLocks noGrp="1"/>
          </p:cNvSpPr>
          <p:nvPr>
            <p:ph idx="1"/>
          </p:nvPr>
        </p:nvSpPr>
        <p:spPr/>
        <p:txBody>
          <a:bodyPr/>
          <a:lstStyle/>
          <a:p>
            <a:r>
              <a:rPr lang="en-US" b="1" dirty="0"/>
              <a:t>Futures are inert </a:t>
            </a:r>
            <a:r>
              <a:rPr lang="en-US" dirty="0"/>
              <a:t>in Rust and make progress only when polled. Dropping a future stops it from making further progress.</a:t>
            </a:r>
          </a:p>
          <a:p>
            <a:r>
              <a:rPr lang="en-US" b="1" dirty="0"/>
              <a:t>Async is zero-cost </a:t>
            </a:r>
            <a:r>
              <a:rPr lang="en-US" dirty="0"/>
              <a:t>in Rust, which means that you only pay for what you use. Specifically, you can use async without heap allocations and dynamic dispatch, which is great for performance! This also lets you use async in constrained environments, such as embedded systems.</a:t>
            </a:r>
          </a:p>
          <a:p>
            <a:r>
              <a:rPr lang="en-US" b="1" dirty="0"/>
              <a:t>No built-in runtime </a:t>
            </a:r>
            <a:r>
              <a:rPr lang="en-US" dirty="0"/>
              <a:t>is provided by Rust. Instead, runtimes are provided by community maintained crates.</a:t>
            </a:r>
          </a:p>
          <a:p>
            <a:r>
              <a:rPr lang="en-US" b="1" dirty="0"/>
              <a:t>Both single- and multithreaded runtimes </a:t>
            </a:r>
            <a:r>
              <a:rPr lang="en-US" dirty="0"/>
              <a:t>are available in Rust, which have different strengths and weaknesses.</a:t>
            </a:r>
            <a:endParaRPr lang="ru-RU" dirty="0"/>
          </a:p>
        </p:txBody>
      </p:sp>
    </p:spTree>
    <p:extLst>
      <p:ext uri="{BB962C8B-B14F-4D97-AF65-F5344CB8AC3E}">
        <p14:creationId xmlns:p14="http://schemas.microsoft.com/office/powerpoint/2010/main" val="15341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6004-F2D3-55CF-9231-C4BFAAC89750}"/>
              </a:ext>
            </a:extLst>
          </p:cNvPr>
          <p:cNvSpPr>
            <a:spLocks noGrp="1"/>
          </p:cNvSpPr>
          <p:nvPr>
            <p:ph type="title"/>
          </p:nvPr>
        </p:nvSpPr>
        <p:spPr/>
        <p:txBody>
          <a:bodyPr/>
          <a:lstStyle/>
          <a:p>
            <a:r>
              <a:rPr lang="en-US" dirty="0" err="1"/>
              <a:t>Tokio</a:t>
            </a:r>
            <a:endParaRPr lang="ru-RU" dirty="0"/>
          </a:p>
        </p:txBody>
      </p:sp>
      <p:sp>
        <p:nvSpPr>
          <p:cNvPr id="3" name="Content Placeholder 2">
            <a:extLst>
              <a:ext uri="{FF2B5EF4-FFF2-40B4-BE49-F238E27FC236}">
                <a16:creationId xmlns:a16="http://schemas.microsoft.com/office/drawing/2014/main" id="{5C4B3A1A-3D8E-FC2D-A2EB-284BA486D7CA}"/>
              </a:ext>
            </a:extLst>
          </p:cNvPr>
          <p:cNvSpPr>
            <a:spLocks noGrp="1"/>
          </p:cNvSpPr>
          <p:nvPr>
            <p:ph idx="1"/>
          </p:nvPr>
        </p:nvSpPr>
        <p:spPr/>
        <p:txBody>
          <a:bodyPr/>
          <a:lstStyle/>
          <a:p>
            <a:pPr marL="0" indent="0">
              <a:buNone/>
            </a:pPr>
            <a:r>
              <a:rPr lang="en-US" dirty="0">
                <a:solidFill>
                  <a:srgbClr val="080808"/>
                </a:solidFill>
                <a:effectLst/>
                <a:latin typeface="JetBrains Mono"/>
              </a:rPr>
              <a:t>[</a:t>
            </a:r>
            <a:r>
              <a:rPr lang="en-US" dirty="0">
                <a:solidFill>
                  <a:srgbClr val="0033B3"/>
                </a:solidFill>
                <a:effectLst/>
                <a:latin typeface="JetBrains Mono"/>
              </a:rPr>
              <a:t>dependencies</a:t>
            </a:r>
            <a:r>
              <a:rPr lang="en-US" dirty="0">
                <a:solidFill>
                  <a:srgbClr val="080808"/>
                </a:solidFill>
                <a:effectLst/>
                <a:latin typeface="JetBrains Mono"/>
              </a:rPr>
              <a:t>]</a:t>
            </a:r>
            <a:br>
              <a:rPr lang="en-US" dirty="0">
                <a:solidFill>
                  <a:srgbClr val="080808"/>
                </a:solidFill>
                <a:effectLst/>
                <a:latin typeface="JetBrains Mono"/>
              </a:rPr>
            </a:br>
            <a:r>
              <a:rPr lang="en-US" dirty="0" err="1">
                <a:solidFill>
                  <a:srgbClr val="0033B3"/>
                </a:solidFill>
                <a:effectLst/>
                <a:latin typeface="JetBrains Mono"/>
              </a:rPr>
              <a:t>tokio</a:t>
            </a:r>
            <a:r>
              <a:rPr lang="en-US" dirty="0">
                <a:solidFill>
                  <a:srgbClr val="0033B3"/>
                </a:solidFill>
                <a:effectLst/>
                <a:latin typeface="JetBrains Mono"/>
              </a:rPr>
              <a:t> </a:t>
            </a:r>
            <a:r>
              <a:rPr lang="en-US" dirty="0">
                <a:solidFill>
                  <a:srgbClr val="080808"/>
                </a:solidFill>
                <a:effectLst/>
                <a:latin typeface="JetBrains Mono"/>
              </a:rPr>
              <a:t>= { </a:t>
            </a:r>
            <a:r>
              <a:rPr lang="en-US" dirty="0">
                <a:solidFill>
                  <a:srgbClr val="0033B3"/>
                </a:solidFill>
                <a:effectLst/>
                <a:latin typeface="JetBrains Mono"/>
              </a:rPr>
              <a:t>version </a:t>
            </a:r>
            <a:r>
              <a:rPr lang="en-US" dirty="0">
                <a:solidFill>
                  <a:srgbClr val="080808"/>
                </a:solidFill>
                <a:effectLst/>
                <a:latin typeface="JetBrains Mono"/>
              </a:rPr>
              <a:t>= </a:t>
            </a:r>
            <a:r>
              <a:rPr lang="en-US" dirty="0">
                <a:solidFill>
                  <a:srgbClr val="067D17"/>
                </a:solidFill>
                <a:effectLst/>
                <a:latin typeface="JetBrains Mono"/>
              </a:rPr>
              <a:t>"1"</a:t>
            </a:r>
            <a:r>
              <a:rPr lang="en-US" dirty="0">
                <a:solidFill>
                  <a:srgbClr val="080808"/>
                </a:solidFill>
                <a:effectLst/>
                <a:latin typeface="JetBrains Mono"/>
              </a:rPr>
              <a:t>, </a:t>
            </a:r>
            <a:r>
              <a:rPr lang="en-US" dirty="0">
                <a:solidFill>
                  <a:srgbClr val="0033B3"/>
                </a:solidFill>
                <a:effectLst/>
                <a:latin typeface="JetBrains Mono"/>
              </a:rPr>
              <a:t>features </a:t>
            </a:r>
            <a:r>
              <a:rPr lang="en-US" dirty="0">
                <a:solidFill>
                  <a:srgbClr val="080808"/>
                </a:solidFill>
                <a:effectLst/>
                <a:latin typeface="JetBrains Mono"/>
              </a:rPr>
              <a:t>= [</a:t>
            </a:r>
            <a:r>
              <a:rPr lang="en-US" dirty="0">
                <a:solidFill>
                  <a:srgbClr val="067D17"/>
                </a:solidFill>
                <a:effectLst/>
                <a:latin typeface="JetBrains Mono"/>
              </a:rPr>
              <a:t>"full"</a:t>
            </a:r>
            <a:r>
              <a:rPr lang="en-US" dirty="0">
                <a:solidFill>
                  <a:srgbClr val="080808"/>
                </a:solidFill>
                <a:effectLst/>
                <a:latin typeface="JetBrains Mono"/>
              </a:rPr>
              <a:t>] }</a:t>
            </a:r>
          </a:p>
          <a:p>
            <a:endParaRPr lang="ru-RU" dirty="0"/>
          </a:p>
        </p:txBody>
      </p:sp>
    </p:spTree>
    <p:extLst>
      <p:ext uri="{BB962C8B-B14F-4D97-AF65-F5344CB8AC3E}">
        <p14:creationId xmlns:p14="http://schemas.microsoft.com/office/powerpoint/2010/main" val="331340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80DA-5A46-E8B7-F2CD-A25668349659}"/>
              </a:ext>
            </a:extLst>
          </p:cNvPr>
          <p:cNvSpPr>
            <a:spLocks noGrp="1"/>
          </p:cNvSpPr>
          <p:nvPr>
            <p:ph type="title"/>
          </p:nvPr>
        </p:nvSpPr>
        <p:spPr/>
        <p:txBody>
          <a:bodyPr/>
          <a:lstStyle/>
          <a:p>
            <a:r>
              <a:rPr lang="en-US" dirty="0"/>
              <a:t>Enter to the async world</a:t>
            </a:r>
            <a:endParaRPr lang="ru-RU" dirty="0"/>
          </a:p>
        </p:txBody>
      </p:sp>
      <p:sp>
        <p:nvSpPr>
          <p:cNvPr id="3" name="Content Placeholder 2">
            <a:extLst>
              <a:ext uri="{FF2B5EF4-FFF2-40B4-BE49-F238E27FC236}">
                <a16:creationId xmlns:a16="http://schemas.microsoft.com/office/drawing/2014/main" id="{E5A09BB9-7C82-C49C-9003-DC0F5D940554}"/>
              </a:ext>
            </a:extLst>
          </p:cNvPr>
          <p:cNvSpPr>
            <a:spLocks noGrp="1"/>
          </p:cNvSpPr>
          <p:nvPr>
            <p:ph idx="1"/>
          </p:nvPr>
        </p:nvSpPr>
        <p:spPr/>
        <p:txBody>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do_tasks</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r </a:t>
            </a:r>
            <a:r>
              <a:rPr lang="en-US" dirty="0">
                <a:solidFill>
                  <a:srgbClr val="080808"/>
                </a:solidFill>
                <a:effectLst/>
                <a:latin typeface="JetBrains Mono"/>
              </a:rPr>
              <a:t>= </a:t>
            </a:r>
            <a:r>
              <a:rPr lang="en-US" dirty="0" err="1">
                <a:solidFill>
                  <a:srgbClr val="080808"/>
                </a:solidFill>
                <a:effectLst/>
                <a:latin typeface="JetBrains Mono"/>
              </a:rPr>
              <a:t>background_task_async</a:t>
            </a:r>
            <a:r>
              <a:rPr lang="en-US" dirty="0">
                <a:solidFill>
                  <a:srgbClr val="080808"/>
                </a:solidFill>
                <a:effectLst/>
                <a:latin typeface="JetBrains Mono"/>
              </a:rPr>
              <a:t>(</a:t>
            </a:r>
            <a:r>
              <a:rPr lang="en-US" dirty="0">
                <a:solidFill>
                  <a:srgbClr val="000000"/>
                </a:solidFill>
                <a:effectLst/>
                <a:latin typeface="JetBrains Mono"/>
              </a:rPr>
              <a:t>r</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{r}</a:t>
            </a:r>
            <a:r>
              <a:rPr lang="en-US" dirty="0">
                <a:solidFill>
                  <a:srgbClr val="067D17"/>
                </a:solidFill>
                <a:effectLst/>
                <a:latin typeface="JetBrains Mono"/>
              </a:rPr>
              <a: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endParaRPr lang="ru-RU" dirty="0"/>
          </a:p>
        </p:txBody>
      </p:sp>
    </p:spTree>
    <p:extLst>
      <p:ext uri="{BB962C8B-B14F-4D97-AF65-F5344CB8AC3E}">
        <p14:creationId xmlns:p14="http://schemas.microsoft.com/office/powerpoint/2010/main" val="350996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6397-AAD8-3F00-42B1-A185103D774B}"/>
              </a:ext>
            </a:extLst>
          </p:cNvPr>
          <p:cNvSpPr>
            <a:spLocks noGrp="1"/>
          </p:cNvSpPr>
          <p:nvPr>
            <p:ph type="title"/>
          </p:nvPr>
        </p:nvSpPr>
        <p:spPr/>
        <p:txBody>
          <a:bodyPr/>
          <a:lstStyle/>
          <a:p>
            <a:r>
              <a:rPr lang="en-US" dirty="0"/>
              <a:t>Send/Sync and Pointers</a:t>
            </a:r>
            <a:endParaRPr lang="ru-RU" dirty="0"/>
          </a:p>
        </p:txBody>
      </p:sp>
      <p:sp>
        <p:nvSpPr>
          <p:cNvPr id="3" name="Content Placeholder 2">
            <a:extLst>
              <a:ext uri="{FF2B5EF4-FFF2-40B4-BE49-F238E27FC236}">
                <a16:creationId xmlns:a16="http://schemas.microsoft.com/office/drawing/2014/main" id="{292D8273-B2A3-EEB0-747C-11C763C0E8A5}"/>
              </a:ext>
            </a:extLst>
          </p:cNvPr>
          <p:cNvSpPr>
            <a:spLocks noGrp="1"/>
          </p:cNvSpPr>
          <p:nvPr>
            <p:ph idx="1"/>
          </p:nvPr>
        </p:nvSpPr>
        <p:spPr/>
        <p:txBody>
          <a:bodyPr>
            <a:normAutofit fontScale="92500" lnSpcReduction="20000"/>
          </a:bodyPr>
          <a:lstStyle/>
          <a:p>
            <a:pPr marL="0" indent="0">
              <a:buNone/>
            </a:pPr>
            <a:r>
              <a:rPr lang="en-US" dirty="0">
                <a:solidFill>
                  <a:srgbClr val="0033B3"/>
                </a:solidFill>
                <a:effectLst/>
                <a:latin typeface="JetBrains Mono"/>
              </a:rPr>
              <a:t>struct </a:t>
            </a:r>
            <a:r>
              <a:rPr lang="en-US" dirty="0" err="1">
                <a:solidFill>
                  <a:srgbClr val="000000"/>
                </a:solidFill>
                <a:effectLst/>
                <a:latin typeface="JetBrains Mono"/>
              </a:rPr>
              <a:t>NoSendStruct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871094"/>
                </a:solidFill>
                <a:effectLst/>
                <a:latin typeface="JetBrains Mono"/>
              </a:rPr>
              <a:t>cell</a:t>
            </a:r>
            <a:r>
              <a:rPr lang="en-US" dirty="0">
                <a:solidFill>
                  <a:srgbClr val="080808"/>
                </a:solidFill>
                <a:effectLst/>
                <a:latin typeface="JetBrains Mono"/>
              </a:rPr>
              <a:t>: *</a:t>
            </a:r>
            <a:r>
              <a:rPr lang="en-US" dirty="0">
                <a:solidFill>
                  <a:srgbClr val="0033B3"/>
                </a:solidFill>
                <a:effectLst/>
                <a:latin typeface="JetBrains Mono"/>
              </a:rPr>
              <a:t>const i32</a:t>
            </a:r>
            <a:br>
              <a:rPr lang="en-US" dirty="0">
                <a:solidFill>
                  <a:srgbClr val="0033B3"/>
                </a:solidFill>
                <a:effectLst/>
                <a:latin typeface="JetBrains Mono"/>
              </a:rPr>
            </a:b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str </a:t>
            </a:r>
            <a:r>
              <a:rPr lang="en-US" dirty="0">
                <a:solidFill>
                  <a:srgbClr val="080808"/>
                </a:solidFill>
                <a:effectLst/>
                <a:latin typeface="JetBrains Mono"/>
              </a:rPr>
              <a:t>= </a:t>
            </a:r>
            <a:r>
              <a:rPr lang="en-US" dirty="0" err="1">
                <a:solidFill>
                  <a:srgbClr val="000000"/>
                </a:solidFill>
                <a:effectLst/>
                <a:latin typeface="JetBrains Mono"/>
              </a:rPr>
              <a:t>NoSendStruct</a:t>
            </a:r>
            <a:r>
              <a:rPr lang="en-US" dirty="0">
                <a:solidFill>
                  <a:srgbClr val="000000"/>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871094"/>
                </a:solidFill>
                <a:effectLst/>
                <a:latin typeface="JetBrains Mono"/>
              </a:rPr>
              <a:t>cell</a:t>
            </a:r>
            <a:r>
              <a:rPr lang="en-US" dirty="0">
                <a:solidFill>
                  <a:srgbClr val="080808"/>
                </a:solidFill>
                <a:effectLst/>
                <a:latin typeface="JetBrains Mono"/>
              </a:rPr>
              <a:t>: &amp;</a:t>
            </a:r>
            <a:r>
              <a:rPr lang="en-US" dirty="0">
                <a:solidFill>
                  <a:srgbClr val="1750EB"/>
                </a:solidFill>
                <a:effectLst/>
                <a:latin typeface="JetBrains Mono"/>
              </a:rPr>
              <a:t>42</a:t>
            </a:r>
            <a:br>
              <a:rPr lang="en-US" dirty="0">
                <a:solidFill>
                  <a:srgbClr val="1750EB"/>
                </a:solidFill>
                <a:effectLst/>
                <a:latin typeface="JetBrains Mono"/>
              </a:rPr>
            </a:b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::spawn(</a:t>
            </a:r>
            <a:r>
              <a:rPr lang="en-US" dirty="0">
                <a:solidFill>
                  <a:srgbClr val="0033B3"/>
                </a:solidFill>
                <a:effectLst/>
                <a:latin typeface="JetBrains Mono"/>
              </a:rPr>
              <a:t>move </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moved </a:t>
            </a:r>
            <a:r>
              <a:rPr lang="en-US" dirty="0">
                <a:solidFill>
                  <a:srgbClr val="080808"/>
                </a:solidFill>
                <a:effectLst/>
                <a:latin typeface="JetBrains Mono"/>
              </a:rPr>
              <a:t>= </a:t>
            </a:r>
            <a:r>
              <a:rPr lang="en-US" dirty="0">
                <a:solidFill>
                  <a:srgbClr val="000000"/>
                </a:solidFill>
                <a:effectLst/>
                <a:latin typeface="JetBrains Mono"/>
              </a:rPr>
              <a:t>str</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a:solidFill>
                  <a:srgbClr val="0033B3"/>
                </a:solidFill>
                <a:effectLst/>
                <a:latin typeface="JetBrains Mono"/>
              </a:rPr>
              <a:t>unsafe </a:t>
            </a:r>
            <a:r>
              <a:rPr lang="en-US" dirty="0">
                <a:solidFill>
                  <a:srgbClr val="080808"/>
                </a:solidFill>
                <a:effectLst/>
                <a:latin typeface="JetBrains Mono"/>
              </a:rPr>
              <a:t>{ *</a:t>
            </a:r>
            <a:r>
              <a:rPr lang="en-US" dirty="0" err="1">
                <a:solidFill>
                  <a:srgbClr val="000000"/>
                </a:solidFill>
                <a:effectLst/>
                <a:latin typeface="JetBrains Mono"/>
              </a:rPr>
              <a:t>moved</a:t>
            </a:r>
            <a:r>
              <a:rPr lang="en-US" dirty="0" err="1">
                <a:solidFill>
                  <a:srgbClr val="080808"/>
                </a:solidFill>
                <a:effectLst/>
                <a:latin typeface="JetBrains Mono"/>
              </a:rPr>
              <a:t>.</a:t>
            </a:r>
            <a:r>
              <a:rPr lang="en-US" dirty="0" err="1">
                <a:solidFill>
                  <a:srgbClr val="871094"/>
                </a:solidFill>
                <a:effectLst/>
                <a:latin typeface="JetBrains Mono"/>
              </a:rPr>
              <a:t>cell</a:t>
            </a:r>
            <a:r>
              <a:rPr lang="en-US" dirty="0">
                <a:solidFill>
                  <a:srgbClr val="871094"/>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pPr marL="0" indent="0">
              <a:buNone/>
            </a:pPr>
            <a:r>
              <a:rPr lang="en-US" b="1" dirty="0">
                <a:solidFill>
                  <a:srgbClr val="FF0000"/>
                </a:solidFill>
              </a:rPr>
              <a:t>error[E0277]: `*const i32` cannot be sent between threads safely</a:t>
            </a:r>
            <a:endParaRPr lang="ru-RU" b="1" dirty="0">
              <a:solidFill>
                <a:srgbClr val="FF0000"/>
              </a:solidFill>
            </a:endParaRPr>
          </a:p>
        </p:txBody>
      </p:sp>
    </p:spTree>
    <p:extLst>
      <p:ext uri="{BB962C8B-B14F-4D97-AF65-F5344CB8AC3E}">
        <p14:creationId xmlns:p14="http://schemas.microsoft.com/office/powerpoint/2010/main" val="336985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F1EB-E8C3-534C-D903-AEC0921DA1B1}"/>
              </a:ext>
            </a:extLst>
          </p:cNvPr>
          <p:cNvSpPr>
            <a:spLocks noGrp="1"/>
          </p:cNvSpPr>
          <p:nvPr>
            <p:ph type="title"/>
          </p:nvPr>
        </p:nvSpPr>
        <p:spPr/>
        <p:txBody>
          <a:bodyPr/>
          <a:lstStyle/>
          <a:p>
            <a:r>
              <a:rPr lang="en-US" dirty="0"/>
              <a:t>To block</a:t>
            </a:r>
            <a:endParaRPr lang="ru-RU" dirty="0"/>
          </a:p>
        </p:txBody>
      </p:sp>
      <p:sp>
        <p:nvSpPr>
          <p:cNvPr id="5" name="Content Placeholder 4">
            <a:extLst>
              <a:ext uri="{FF2B5EF4-FFF2-40B4-BE49-F238E27FC236}">
                <a16:creationId xmlns:a16="http://schemas.microsoft.com/office/drawing/2014/main" id="{173D74D8-49D4-DF76-B930-6BF08E3036E8}"/>
              </a:ext>
            </a:extLst>
          </p:cNvPr>
          <p:cNvSpPr>
            <a:spLocks noGrp="1"/>
          </p:cNvSpPr>
          <p:nvPr>
            <p:ph idx="1"/>
          </p:nvPr>
        </p:nvSpPr>
        <p:spPr/>
        <p:txBody>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rt </a:t>
            </a:r>
            <a:r>
              <a:rPr lang="en-US" dirty="0">
                <a:solidFill>
                  <a:srgbClr val="080808"/>
                </a:solidFill>
                <a:effectLst/>
                <a:latin typeface="JetBrains Mono"/>
              </a:rPr>
              <a:t>= </a:t>
            </a:r>
            <a:r>
              <a:rPr lang="en-US" dirty="0">
                <a:solidFill>
                  <a:srgbClr val="000000"/>
                </a:solidFill>
                <a:effectLst/>
                <a:latin typeface="JetBrains Mono"/>
              </a:rPr>
              <a:t>Runtime</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().unwrap();</a:t>
            </a:r>
          </a:p>
          <a:p>
            <a:pPr marL="0" indent="0">
              <a:buNone/>
            </a:pPr>
            <a:br>
              <a:rPr lang="en-US" dirty="0">
                <a:solidFill>
                  <a:srgbClr val="080808"/>
                </a:solidFill>
                <a:effectLst/>
                <a:latin typeface="JetBrains Mono"/>
              </a:rPr>
            </a:br>
            <a:r>
              <a:rPr lang="en-US" dirty="0" err="1">
                <a:solidFill>
                  <a:srgbClr val="000000"/>
                </a:solidFill>
                <a:effectLst/>
                <a:latin typeface="JetBrains Mono"/>
              </a:rPr>
              <a:t>rt</a:t>
            </a:r>
            <a:r>
              <a:rPr lang="en-US" dirty="0" err="1">
                <a:solidFill>
                  <a:srgbClr val="080808"/>
                </a:solidFill>
                <a:effectLst/>
                <a:latin typeface="JetBrains Mono"/>
              </a:rPr>
              <a:t>.block_on</a:t>
            </a:r>
            <a:r>
              <a:rPr lang="en-US" dirty="0">
                <a:solidFill>
                  <a:srgbClr val="080808"/>
                </a:solidFill>
                <a:effectLst/>
                <a:latin typeface="JetBrains Mono"/>
              </a:rPr>
              <a:t>(</a:t>
            </a:r>
            <a:r>
              <a:rPr lang="en-US" dirty="0" err="1"/>
              <a:t>do_tasks</a:t>
            </a: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382679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7C12-4AA5-A31B-E37C-716A943EEFCE}"/>
              </a:ext>
            </a:extLst>
          </p:cNvPr>
          <p:cNvSpPr>
            <a:spLocks noGrp="1"/>
          </p:cNvSpPr>
          <p:nvPr>
            <p:ph type="title"/>
          </p:nvPr>
        </p:nvSpPr>
        <p:spPr/>
        <p:txBody>
          <a:bodyPr/>
          <a:lstStyle/>
          <a:p>
            <a:r>
              <a:rPr lang="en-US" dirty="0"/>
              <a:t>… or not to block</a:t>
            </a:r>
            <a:endParaRPr lang="ru-RU" dirty="0"/>
          </a:p>
        </p:txBody>
      </p:sp>
      <p:sp>
        <p:nvSpPr>
          <p:cNvPr id="3" name="Content Placeholder 2">
            <a:extLst>
              <a:ext uri="{FF2B5EF4-FFF2-40B4-BE49-F238E27FC236}">
                <a16:creationId xmlns:a16="http://schemas.microsoft.com/office/drawing/2014/main" id="{9E137261-82CD-388D-75BC-99D739DDEC5B}"/>
              </a:ext>
            </a:extLst>
          </p:cNvPr>
          <p:cNvSpPr>
            <a:spLocks noGrp="1"/>
          </p:cNvSpPr>
          <p:nvPr>
            <p:ph idx="1"/>
          </p:nvPr>
        </p:nvSpPr>
        <p:spPr/>
        <p:txBody>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rt </a:t>
            </a:r>
            <a:r>
              <a:rPr lang="en-US" dirty="0">
                <a:solidFill>
                  <a:srgbClr val="080808"/>
                </a:solidFill>
                <a:effectLst/>
                <a:latin typeface="JetBrains Mono"/>
              </a:rPr>
              <a:t>= </a:t>
            </a:r>
            <a:r>
              <a:rPr lang="en-US" dirty="0">
                <a:solidFill>
                  <a:srgbClr val="000000"/>
                </a:solidFill>
                <a:effectLst/>
                <a:latin typeface="JetBrains Mono"/>
              </a:rPr>
              <a:t>Runtime</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().unwrap();</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handle </a:t>
            </a:r>
            <a:r>
              <a:rPr lang="en-US" dirty="0">
                <a:solidFill>
                  <a:srgbClr val="080808"/>
                </a:solidFill>
                <a:effectLst/>
                <a:latin typeface="JetBrains Mono"/>
              </a:rPr>
              <a:t>= </a:t>
            </a:r>
            <a:r>
              <a:rPr lang="en-US" dirty="0" err="1">
                <a:solidFill>
                  <a:srgbClr val="000000"/>
                </a:solidFill>
                <a:effectLst/>
                <a:latin typeface="JetBrains Mono"/>
              </a:rPr>
              <a:t>rt</a:t>
            </a:r>
            <a:r>
              <a:rPr lang="en-US" dirty="0" err="1">
                <a:solidFill>
                  <a:srgbClr val="080808"/>
                </a:solidFill>
                <a:effectLst/>
                <a:latin typeface="JetBrains Mono"/>
              </a:rPr>
              <a:t>.spawn</a:t>
            </a:r>
            <a:r>
              <a:rPr lang="en-US" dirty="0">
                <a:solidFill>
                  <a:srgbClr val="080808"/>
                </a:solidFill>
                <a:effectLst/>
                <a:latin typeface="JetBrains Mono"/>
              </a:rPr>
              <a:t>(</a:t>
            </a:r>
            <a:r>
              <a:rPr lang="en-US" dirty="0" err="1">
                <a:solidFill>
                  <a:srgbClr val="080808"/>
                </a:solidFill>
                <a:effectLst/>
                <a:latin typeface="JetBrains Mono"/>
              </a:rPr>
              <a:t>do_tasks</a:t>
            </a:r>
            <a:r>
              <a:rPr lang="en-US" dirty="0">
                <a:solidFill>
                  <a:srgbClr val="080808"/>
                </a:solidFill>
                <a:effectLst/>
                <a:latin typeface="JetBrains Mono"/>
              </a:rPr>
              <a:t>());</a:t>
            </a:r>
            <a:br>
              <a:rPr lang="en-US" dirty="0">
                <a:solidFill>
                  <a:srgbClr val="080808"/>
                </a:solidFill>
                <a:effectLst/>
                <a:latin typeface="JetBrains Mono"/>
              </a:rPr>
            </a:br>
            <a:endParaRPr lang="en-US" dirty="0">
              <a:solidFill>
                <a:srgbClr val="080808"/>
              </a:solidFill>
              <a:effectLst/>
              <a:latin typeface="JetBrains Mono"/>
            </a:endParaRPr>
          </a:p>
          <a:p>
            <a:pPr marL="0" indent="0">
              <a:buNone/>
            </a:pPr>
            <a:r>
              <a:rPr lang="en-US" dirty="0">
                <a:solidFill>
                  <a:srgbClr val="0033B3"/>
                </a:solidFill>
                <a:effectLst/>
                <a:latin typeface="JetBrains Mono"/>
              </a:rPr>
              <a:t>loop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"Work on </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::current().name().unwrap());</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::sleep(</a:t>
            </a:r>
            <a:r>
              <a:rPr lang="en-US" dirty="0">
                <a:solidFill>
                  <a:srgbClr val="000000"/>
                </a:solidFill>
                <a:effectLst/>
                <a:latin typeface="JetBrains Mono"/>
              </a:rPr>
              <a:t>Duration</a:t>
            </a:r>
            <a:r>
              <a:rPr lang="en-US" dirty="0">
                <a:solidFill>
                  <a:srgbClr val="080808"/>
                </a:solidFill>
                <a:effectLst/>
                <a:latin typeface="JetBrains Mono"/>
              </a:rPr>
              <a:t>::</a:t>
            </a:r>
            <a:r>
              <a:rPr lang="en-US" i="1" dirty="0" err="1">
                <a:solidFill>
                  <a:srgbClr val="00627A"/>
                </a:solidFill>
                <a:effectLst/>
                <a:latin typeface="JetBrains Mono"/>
              </a:rPr>
              <a:t>from_millis</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if </a:t>
            </a:r>
            <a:r>
              <a:rPr lang="en-US" dirty="0" err="1">
                <a:solidFill>
                  <a:srgbClr val="000000"/>
                </a:solidFill>
                <a:effectLst/>
                <a:latin typeface="JetBrains Mono"/>
              </a:rPr>
              <a:t>handle</a:t>
            </a:r>
            <a:r>
              <a:rPr lang="en-US" dirty="0" err="1">
                <a:solidFill>
                  <a:srgbClr val="080808"/>
                </a:solidFill>
                <a:effectLst/>
                <a:latin typeface="JetBrains Mono"/>
              </a:rPr>
              <a:t>.is_finished</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break</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197943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80DA-5A46-E8B7-F2CD-A25668349659}"/>
              </a:ext>
            </a:extLst>
          </p:cNvPr>
          <p:cNvSpPr>
            <a:spLocks noGrp="1"/>
          </p:cNvSpPr>
          <p:nvPr>
            <p:ph type="title"/>
          </p:nvPr>
        </p:nvSpPr>
        <p:spPr/>
        <p:txBody>
          <a:bodyPr/>
          <a:lstStyle/>
          <a:p>
            <a:r>
              <a:rPr lang="en-US" dirty="0"/>
              <a:t>The async world</a:t>
            </a:r>
            <a:endParaRPr lang="ru-RU" dirty="0"/>
          </a:p>
        </p:txBody>
      </p:sp>
      <p:sp>
        <p:nvSpPr>
          <p:cNvPr id="3" name="Content Placeholder 2">
            <a:extLst>
              <a:ext uri="{FF2B5EF4-FFF2-40B4-BE49-F238E27FC236}">
                <a16:creationId xmlns:a16="http://schemas.microsoft.com/office/drawing/2014/main" id="{E5A09BB9-7C82-C49C-9003-DC0F5D940554}"/>
              </a:ext>
            </a:extLst>
          </p:cNvPr>
          <p:cNvSpPr>
            <a:spLocks noGrp="1"/>
          </p:cNvSpPr>
          <p:nvPr>
            <p:ph sz="half" idx="1"/>
          </p:nvPr>
        </p:nvSpPr>
        <p:spPr/>
        <p:txBody>
          <a:bodyPr>
            <a:normAutofit/>
          </a:bodyPr>
          <a:lstStyle/>
          <a:p>
            <a:pPr marL="0" indent="0">
              <a:buNone/>
            </a:pPr>
            <a:r>
              <a:rPr lang="en-US" sz="2000" dirty="0">
                <a:solidFill>
                  <a:srgbClr val="0033B3"/>
                </a:solidFill>
                <a:effectLst/>
                <a:latin typeface="JetBrains Mono"/>
              </a:rPr>
              <a:t>async </a:t>
            </a:r>
            <a:r>
              <a:rPr lang="en-US" sz="2000" dirty="0" err="1">
                <a:solidFill>
                  <a:srgbClr val="0033B3"/>
                </a:solidFill>
                <a:effectLst/>
                <a:latin typeface="JetBrains Mono"/>
              </a:rPr>
              <a:t>fn</a:t>
            </a:r>
            <a:r>
              <a:rPr lang="en-US" sz="2000" dirty="0">
                <a:solidFill>
                  <a:srgbClr val="0033B3"/>
                </a:solidFill>
                <a:effectLst/>
                <a:latin typeface="JetBrains Mono"/>
              </a:rPr>
              <a:t> </a:t>
            </a:r>
            <a:r>
              <a:rPr lang="en-US" sz="2000" dirty="0" err="1">
                <a:solidFill>
                  <a:srgbClr val="00627A"/>
                </a:solidFill>
                <a:effectLst/>
                <a:latin typeface="JetBrains Mono"/>
              </a:rPr>
              <a:t>do_tasks</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1750EB"/>
                </a:solidFill>
                <a:effectLst/>
                <a:latin typeface="JetBrains Mono"/>
              </a:rPr>
              <a:t>10</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000000"/>
                </a:solidFill>
                <a:effectLst/>
                <a:latin typeface="JetBrains Mono"/>
              </a:rPr>
              <a:t>r</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000000"/>
                </a:solidFill>
                <a:effectLst/>
                <a:latin typeface="JetBrains Mono"/>
              </a:rPr>
              <a:t>r</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a:solidFill>
                  <a:srgbClr val="0033B3"/>
                </a:solidFill>
                <a:effectLst/>
                <a:latin typeface="JetBrains Mono"/>
              </a:rPr>
              <a:t>let </a:t>
            </a:r>
            <a:r>
              <a:rPr lang="en-US" sz="2000" dirty="0">
                <a:solidFill>
                  <a:srgbClr val="000000"/>
                </a:solidFill>
                <a:effectLst/>
                <a:latin typeface="JetBrains Mono"/>
              </a:rPr>
              <a:t>r </a:t>
            </a:r>
            <a:r>
              <a:rPr lang="en-US" sz="2000" dirty="0">
                <a:solidFill>
                  <a:srgbClr val="080808"/>
                </a:solidFill>
                <a:effectLst/>
                <a:latin typeface="JetBrains Mono"/>
              </a:rPr>
              <a:t>= </a:t>
            </a:r>
            <a:r>
              <a:rPr lang="en-US" sz="2000" dirty="0" err="1">
                <a:solidFill>
                  <a:srgbClr val="080808"/>
                </a:solidFill>
                <a:effectLst/>
                <a:latin typeface="JetBrains Mono"/>
              </a:rPr>
              <a:t>background_task_async</a:t>
            </a:r>
            <a:r>
              <a:rPr lang="en-US" sz="2000" dirty="0">
                <a:solidFill>
                  <a:srgbClr val="080808"/>
                </a:solidFill>
                <a:effectLst/>
                <a:latin typeface="JetBrains Mono"/>
              </a:rPr>
              <a:t>(</a:t>
            </a:r>
            <a:r>
              <a:rPr lang="en-US" sz="2000" dirty="0">
                <a:solidFill>
                  <a:srgbClr val="000000"/>
                </a:solidFill>
                <a:effectLst/>
                <a:latin typeface="JetBrains Mono"/>
              </a:rPr>
              <a:t>r</a:t>
            </a:r>
            <a:r>
              <a:rPr lang="en-US" sz="2000" dirty="0">
                <a:solidFill>
                  <a:srgbClr val="080808"/>
                </a:solidFill>
                <a:effectLst/>
                <a:latin typeface="JetBrains Mono"/>
              </a:rPr>
              <a:t>).</a:t>
            </a:r>
            <a:r>
              <a:rPr lang="en-US" sz="2000" dirty="0">
                <a:solidFill>
                  <a:srgbClr val="0033B3"/>
                </a:solidFill>
                <a:effectLst/>
                <a:latin typeface="JetBrains Mono"/>
              </a:rPr>
              <a:t>await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    </a:t>
            </a:r>
            <a:r>
              <a:rPr lang="en-US" sz="2000" dirty="0" err="1">
                <a:solidFill>
                  <a:srgbClr val="DD6718"/>
                </a:solidFill>
                <a:effectLst/>
                <a:latin typeface="JetBrains Mono"/>
              </a:rPr>
              <a:t>println</a:t>
            </a:r>
            <a:r>
              <a:rPr lang="en-US" sz="2000" dirty="0">
                <a:solidFill>
                  <a:srgbClr val="DD6718"/>
                </a:solidFill>
                <a:effectLst/>
                <a:latin typeface="JetBrains Mono"/>
              </a:rPr>
              <a:t>!</a:t>
            </a:r>
            <a:r>
              <a:rPr lang="en-US" sz="2000" dirty="0">
                <a:solidFill>
                  <a:srgbClr val="080808"/>
                </a:solidFill>
                <a:effectLst/>
                <a:latin typeface="JetBrains Mono"/>
              </a:rPr>
              <a:t>(</a:t>
            </a:r>
            <a:r>
              <a:rPr lang="en-US" sz="2000" dirty="0">
                <a:solidFill>
                  <a:srgbClr val="067D17"/>
                </a:solidFill>
                <a:effectLst/>
                <a:latin typeface="JetBrains Mono"/>
              </a:rPr>
              <a:t>"</a:t>
            </a:r>
            <a:r>
              <a:rPr lang="en-US" sz="2000" dirty="0">
                <a:solidFill>
                  <a:srgbClr val="0037A6"/>
                </a:solidFill>
                <a:effectLst/>
                <a:latin typeface="JetBrains Mono"/>
              </a:rPr>
              <a:t>{r}</a:t>
            </a:r>
            <a:r>
              <a:rPr lang="en-US" sz="2000" dirty="0">
                <a:solidFill>
                  <a:srgbClr val="067D17"/>
                </a:solidFill>
                <a:effectLst/>
                <a:latin typeface="JetBrains Mono"/>
              </a:rPr>
              <a:t>"</a:t>
            </a:r>
            <a:r>
              <a:rPr lang="en-US" sz="2000" dirty="0">
                <a:solidFill>
                  <a:srgbClr val="080808"/>
                </a:solidFill>
                <a:effectLst/>
                <a:latin typeface="JetBrains Mono"/>
              </a:rPr>
              <a:t>);</a:t>
            </a:r>
            <a:br>
              <a:rPr lang="en-US" sz="2000" dirty="0">
                <a:solidFill>
                  <a:srgbClr val="080808"/>
                </a:solidFill>
                <a:effectLst/>
                <a:latin typeface="JetBrains Mono"/>
              </a:rPr>
            </a:br>
            <a:r>
              <a:rPr lang="en-US" sz="2000" dirty="0">
                <a:solidFill>
                  <a:srgbClr val="080808"/>
                </a:solidFill>
                <a:effectLst/>
                <a:latin typeface="JetBrains Mono"/>
              </a:rPr>
              <a:t>}</a:t>
            </a:r>
          </a:p>
          <a:p>
            <a:pPr marL="0" indent="0">
              <a:buNone/>
            </a:pPr>
            <a:endParaRPr lang="ru-RU" sz="2000" dirty="0"/>
          </a:p>
        </p:txBody>
      </p:sp>
      <p:graphicFrame>
        <p:nvGraphicFramePr>
          <p:cNvPr id="5" name="Content Placeholder 4">
            <a:extLst>
              <a:ext uri="{FF2B5EF4-FFF2-40B4-BE49-F238E27FC236}">
                <a16:creationId xmlns:a16="http://schemas.microsoft.com/office/drawing/2014/main" id="{4837EBF9-C446-F885-4146-87D9CC043630}"/>
              </a:ext>
            </a:extLst>
          </p:cNvPr>
          <p:cNvGraphicFramePr>
            <a:graphicFrameLocks noGrp="1"/>
          </p:cNvGraphicFramePr>
          <p:nvPr>
            <p:ph sz="half" idx="2"/>
            <p:extLst>
              <p:ext uri="{D42A27DB-BD31-4B8C-83A1-F6EECF244321}">
                <p14:modId xmlns:p14="http://schemas.microsoft.com/office/powerpoint/2010/main" val="2987198336"/>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831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3809-6BBA-C94A-A127-FA2212F20154}"/>
              </a:ext>
            </a:extLst>
          </p:cNvPr>
          <p:cNvSpPr>
            <a:spLocks noGrp="1"/>
          </p:cNvSpPr>
          <p:nvPr>
            <p:ph type="title"/>
          </p:nvPr>
        </p:nvSpPr>
        <p:spPr/>
        <p:txBody>
          <a:bodyPr/>
          <a:lstStyle/>
          <a:p>
            <a:r>
              <a:rPr lang="en-US" dirty="0"/>
              <a:t>Don’t forget to await</a:t>
            </a:r>
            <a:endParaRPr lang="ru-RU" dirty="0"/>
          </a:p>
        </p:txBody>
      </p:sp>
      <p:sp>
        <p:nvSpPr>
          <p:cNvPr id="5" name="Content Placeholder 4">
            <a:extLst>
              <a:ext uri="{FF2B5EF4-FFF2-40B4-BE49-F238E27FC236}">
                <a16:creationId xmlns:a16="http://schemas.microsoft.com/office/drawing/2014/main" id="{A1ED1F8F-FA8A-6817-DE04-CD75B9B4A660}"/>
              </a:ext>
            </a:extLst>
          </p:cNvPr>
          <p:cNvSpPr>
            <a:spLocks noGrp="1"/>
          </p:cNvSpPr>
          <p:nvPr>
            <p:ph sz="half" idx="1"/>
          </p:nvPr>
        </p:nvSpPr>
        <p:spPr>
          <a:xfrm>
            <a:off x="838199" y="1825625"/>
            <a:ext cx="7292009" cy="4351338"/>
          </a:xfrm>
        </p:spPr>
        <p:txBody>
          <a:bodyPr>
            <a:normAutofit fontScale="77500" lnSpcReduction="20000"/>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background_print_async</a:t>
            </a:r>
            <a:r>
              <a:rPr lang="en-US" dirty="0">
                <a:solidFill>
                  <a:srgbClr val="080808"/>
                </a:solidFill>
                <a:effectLst/>
                <a:latin typeface="JetBrains Mono"/>
              </a:rPr>
              <a:t>(from: </a:t>
            </a:r>
            <a:r>
              <a:rPr lang="en-US" dirty="0">
                <a:solidFill>
                  <a:srgbClr val="0033B3"/>
                </a:solidFill>
                <a:effectLst/>
                <a:latin typeface="JetBrains Mono"/>
              </a:rPr>
              <a:t>i32</a:t>
            </a:r>
            <a:r>
              <a:rPr lang="en-US" dirty="0">
                <a:solidFill>
                  <a:srgbClr val="080808"/>
                </a:solidFill>
                <a:effectLst/>
                <a:latin typeface="JetBrains Mono"/>
              </a:rPr>
              <a:t>, to: </a:t>
            </a:r>
            <a:r>
              <a:rPr lang="en-US" dirty="0">
                <a:solidFill>
                  <a:srgbClr val="0033B3"/>
                </a:solidFill>
                <a:effectLst/>
                <a:latin typeface="JetBrains Mono"/>
              </a:rPr>
              <a:t>i32</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task</a:t>
            </a:r>
            <a:r>
              <a:rPr lang="en-US" dirty="0">
                <a:solidFill>
                  <a:srgbClr val="080808"/>
                </a:solidFill>
                <a:effectLst/>
                <a:latin typeface="JetBrains Mono"/>
              </a:rPr>
              <a:t>::spawn(</a:t>
            </a:r>
            <a:r>
              <a:rPr lang="en-US" dirty="0">
                <a:solidFill>
                  <a:srgbClr val="0033B3"/>
                </a:solidFill>
                <a:effectLst/>
                <a:latin typeface="JetBrains Mono"/>
              </a:rPr>
              <a:t>async move </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err="1">
                <a:solidFill>
                  <a:srgbClr val="080808"/>
                </a:solidFill>
                <a:effectLst/>
                <a:latin typeface="JetBrains Mono"/>
              </a:rPr>
              <a:t>from..to</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::sleep(</a:t>
            </a:r>
            <a:r>
              <a:rPr lang="en-US" dirty="0">
                <a:solidFill>
                  <a:srgbClr val="000000"/>
                </a:solidFill>
                <a:effectLst/>
                <a:latin typeface="JetBrains Mono"/>
              </a:rPr>
              <a:t>Duration</a:t>
            </a:r>
            <a:r>
              <a:rPr lang="en-US" dirty="0">
                <a:solidFill>
                  <a:srgbClr val="080808"/>
                </a:solidFill>
                <a:effectLst/>
                <a:latin typeface="JetBrains Mono"/>
              </a:rPr>
              <a:t>::</a:t>
            </a:r>
            <a:r>
              <a:rPr lang="en-US" i="1" dirty="0" err="1">
                <a:solidFill>
                  <a:srgbClr val="00627A"/>
                </a:solidFill>
                <a:effectLst/>
                <a:latin typeface="JetBrains Mono"/>
              </a:rPr>
              <a:t>from_millis</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err="1">
                <a:solidFill>
                  <a:srgbClr val="0037A6"/>
                </a:solidFill>
                <a:effectLst/>
                <a:latin typeface="JetBrains Mono"/>
              </a:rPr>
              <a:t>i</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10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11</a:t>
            </a:r>
            <a:r>
              <a:rPr lang="en-US" dirty="0">
                <a:solidFill>
                  <a:srgbClr val="080808"/>
                </a:solidFill>
                <a:effectLst/>
                <a:latin typeface="JetBrains Mono"/>
              </a:rPr>
              <a:t>, </a:t>
            </a:r>
            <a:r>
              <a:rPr lang="en-US" dirty="0">
                <a:solidFill>
                  <a:srgbClr val="1750EB"/>
                </a:solidFill>
                <a:effectLst/>
                <a:latin typeface="JetBrains Mono"/>
              </a:rPr>
              <a:t>20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21</a:t>
            </a:r>
            <a:r>
              <a:rPr lang="en-US" dirty="0">
                <a:solidFill>
                  <a:srgbClr val="080808"/>
                </a:solidFill>
                <a:effectLst/>
                <a:latin typeface="JetBrains Mono"/>
              </a:rPr>
              <a:t>, </a:t>
            </a:r>
            <a:r>
              <a:rPr lang="en-US" dirty="0">
                <a:solidFill>
                  <a:srgbClr val="1750EB"/>
                </a:solidFill>
                <a:effectLst/>
                <a:latin typeface="JetBrains Mono"/>
              </a:rPr>
              <a:t>30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31</a:t>
            </a:r>
            <a:r>
              <a:rPr lang="en-US" dirty="0">
                <a:solidFill>
                  <a:srgbClr val="080808"/>
                </a:solidFill>
                <a:effectLst/>
                <a:latin typeface="JetBrains Mono"/>
              </a:rPr>
              <a:t>, </a:t>
            </a:r>
            <a:r>
              <a:rPr lang="en-US" dirty="0">
                <a:solidFill>
                  <a:srgbClr val="1750EB"/>
                </a:solidFill>
                <a:effectLst/>
                <a:latin typeface="JetBrains Mono"/>
              </a:rPr>
              <a:t>40</a:t>
            </a:r>
            <a:r>
              <a:rPr lang="en-US" dirty="0">
                <a:solidFill>
                  <a:srgbClr val="080808"/>
                </a:solidFill>
                <a:effectLst/>
                <a:latin typeface="JetBrains Mono"/>
              </a:rPr>
              <a:t>).</a:t>
            </a:r>
            <a:r>
              <a:rPr lang="en-US" dirty="0">
                <a:solidFill>
                  <a:srgbClr val="0033B3"/>
                </a:solidFill>
                <a:effectLst/>
                <a:latin typeface="JetBrains Mono"/>
              </a:rPr>
              <a:t>await</a:t>
            </a: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BB27C301-5506-23B4-6348-62B1A0673DF3}"/>
              </a:ext>
            </a:extLst>
          </p:cNvPr>
          <p:cNvSpPr>
            <a:spLocks noGrp="1"/>
          </p:cNvSpPr>
          <p:nvPr>
            <p:ph sz="half" idx="2"/>
          </p:nvPr>
        </p:nvSpPr>
        <p:spPr>
          <a:xfrm>
            <a:off x="8189842" y="1825625"/>
            <a:ext cx="3163957" cy="4351338"/>
          </a:xfrm>
        </p:spPr>
        <p:txBody>
          <a:bodyPr>
            <a:normAutofit fontScale="77500" lnSpcReduction="20000"/>
          </a:bodyPr>
          <a:lstStyle/>
          <a:p>
            <a:r>
              <a:rPr lang="en-US" dirty="0"/>
              <a:t>1</a:t>
            </a:r>
          </a:p>
          <a:p>
            <a:r>
              <a:rPr lang="en-US" dirty="0"/>
              <a:t>2</a:t>
            </a:r>
          </a:p>
          <a:p>
            <a:r>
              <a:rPr lang="en-US" dirty="0"/>
              <a:t>3</a:t>
            </a:r>
          </a:p>
          <a:p>
            <a:r>
              <a:rPr lang="en-US" dirty="0"/>
              <a:t>4</a:t>
            </a:r>
          </a:p>
          <a:p>
            <a:r>
              <a:rPr lang="en-US" dirty="0"/>
              <a:t>…</a:t>
            </a:r>
            <a:endParaRPr lang="ru-RU" dirty="0"/>
          </a:p>
        </p:txBody>
      </p:sp>
    </p:spTree>
    <p:extLst>
      <p:ext uri="{BB962C8B-B14F-4D97-AF65-F5344CB8AC3E}">
        <p14:creationId xmlns:p14="http://schemas.microsoft.com/office/powerpoint/2010/main" val="276834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3809-6BBA-C94A-A127-FA2212F20154}"/>
              </a:ext>
            </a:extLst>
          </p:cNvPr>
          <p:cNvSpPr>
            <a:spLocks noGrp="1"/>
          </p:cNvSpPr>
          <p:nvPr>
            <p:ph type="title"/>
          </p:nvPr>
        </p:nvSpPr>
        <p:spPr/>
        <p:txBody>
          <a:bodyPr/>
          <a:lstStyle/>
          <a:p>
            <a:r>
              <a:rPr lang="en-US" dirty="0"/>
              <a:t>Don’t forget to await</a:t>
            </a:r>
            <a:endParaRPr lang="ru-RU" dirty="0"/>
          </a:p>
        </p:txBody>
      </p:sp>
      <p:sp>
        <p:nvSpPr>
          <p:cNvPr id="5" name="Content Placeholder 4">
            <a:extLst>
              <a:ext uri="{FF2B5EF4-FFF2-40B4-BE49-F238E27FC236}">
                <a16:creationId xmlns:a16="http://schemas.microsoft.com/office/drawing/2014/main" id="{A1ED1F8F-FA8A-6817-DE04-CD75B9B4A660}"/>
              </a:ext>
            </a:extLst>
          </p:cNvPr>
          <p:cNvSpPr>
            <a:spLocks noGrp="1"/>
          </p:cNvSpPr>
          <p:nvPr>
            <p:ph sz="half" idx="1"/>
          </p:nvPr>
        </p:nvSpPr>
        <p:spPr>
          <a:xfrm>
            <a:off x="838199" y="1825625"/>
            <a:ext cx="7292009" cy="4351338"/>
          </a:xfrm>
        </p:spPr>
        <p:txBody>
          <a:bodyPr>
            <a:normAutofit fontScale="77500" lnSpcReduction="20000"/>
          </a:bodyPr>
          <a:lstStyle/>
          <a:p>
            <a:pPr marL="0" indent="0">
              <a:buNone/>
            </a:pPr>
            <a:r>
              <a:rPr lang="en-US" dirty="0">
                <a:solidFill>
                  <a:srgbClr val="0033B3"/>
                </a:solidFill>
                <a:effectLst/>
                <a:latin typeface="JetBrains Mono"/>
              </a:rPr>
              <a:t>async </a:t>
            </a:r>
            <a:r>
              <a:rPr lang="en-US" dirty="0" err="1">
                <a:solidFill>
                  <a:srgbClr val="0033B3"/>
                </a:solidFill>
                <a:effectLst/>
                <a:latin typeface="JetBrains Mono"/>
              </a:rPr>
              <a:t>fn</a:t>
            </a:r>
            <a:r>
              <a:rPr lang="en-US" dirty="0">
                <a:solidFill>
                  <a:srgbClr val="0033B3"/>
                </a:solidFill>
                <a:effectLst/>
                <a:latin typeface="JetBrains Mono"/>
              </a:rPr>
              <a:t> </a:t>
            </a:r>
            <a:r>
              <a:rPr lang="en-US" dirty="0" err="1">
                <a:solidFill>
                  <a:srgbClr val="00627A"/>
                </a:solidFill>
                <a:effectLst/>
                <a:latin typeface="JetBrains Mono"/>
              </a:rPr>
              <a:t>background_print_async</a:t>
            </a:r>
            <a:r>
              <a:rPr lang="en-US" dirty="0">
                <a:solidFill>
                  <a:srgbClr val="080808"/>
                </a:solidFill>
                <a:effectLst/>
                <a:latin typeface="JetBrains Mono"/>
              </a:rPr>
              <a:t>(from: </a:t>
            </a:r>
            <a:r>
              <a:rPr lang="en-US" dirty="0">
                <a:solidFill>
                  <a:srgbClr val="0033B3"/>
                </a:solidFill>
                <a:effectLst/>
                <a:latin typeface="JetBrains Mono"/>
              </a:rPr>
              <a:t>i32</a:t>
            </a:r>
            <a:r>
              <a:rPr lang="en-US" dirty="0">
                <a:solidFill>
                  <a:srgbClr val="080808"/>
                </a:solidFill>
                <a:effectLst/>
                <a:latin typeface="JetBrains Mono"/>
              </a:rPr>
              <a:t>, to: </a:t>
            </a:r>
            <a:r>
              <a:rPr lang="en-US" dirty="0">
                <a:solidFill>
                  <a:srgbClr val="0033B3"/>
                </a:solidFill>
                <a:effectLst/>
                <a:latin typeface="JetBrains Mono"/>
              </a:rPr>
              <a:t>i32</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task</a:t>
            </a:r>
            <a:r>
              <a:rPr lang="en-US" dirty="0">
                <a:solidFill>
                  <a:srgbClr val="080808"/>
                </a:solidFill>
                <a:effectLst/>
                <a:latin typeface="JetBrains Mono"/>
              </a:rPr>
              <a:t>::spawn(</a:t>
            </a:r>
            <a:r>
              <a:rPr lang="en-US" dirty="0">
                <a:solidFill>
                  <a:srgbClr val="0033B3"/>
                </a:solidFill>
                <a:effectLst/>
                <a:latin typeface="JetBrains Mono"/>
              </a:rPr>
              <a:t>async move </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0033B3"/>
                </a:solidFill>
                <a:effectLst/>
                <a:latin typeface="JetBrains Mono"/>
              </a:rPr>
              <a:t>for </a:t>
            </a:r>
            <a:r>
              <a:rPr lang="en-US" dirty="0" err="1">
                <a:solidFill>
                  <a:srgbClr val="000000"/>
                </a:solidFill>
                <a:effectLst/>
                <a:latin typeface="JetBrains Mono"/>
              </a:rPr>
              <a:t>i</a:t>
            </a:r>
            <a:r>
              <a:rPr lang="en-US" dirty="0">
                <a:solidFill>
                  <a:srgbClr val="000000"/>
                </a:solidFill>
                <a:effectLst/>
                <a:latin typeface="JetBrains Mono"/>
              </a:rPr>
              <a:t> </a:t>
            </a:r>
            <a:r>
              <a:rPr lang="en-US" dirty="0">
                <a:solidFill>
                  <a:srgbClr val="0033B3"/>
                </a:solidFill>
                <a:effectLst/>
                <a:latin typeface="JetBrains Mono"/>
              </a:rPr>
              <a:t>in </a:t>
            </a:r>
            <a:r>
              <a:rPr lang="en-US" dirty="0" err="1">
                <a:solidFill>
                  <a:srgbClr val="080808"/>
                </a:solidFill>
                <a:effectLst/>
                <a:latin typeface="JetBrains Mono"/>
              </a:rPr>
              <a:t>from..to</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0000"/>
                </a:solidFill>
                <a:effectLst/>
                <a:latin typeface="JetBrains Mono"/>
              </a:rPr>
              <a:t>thread</a:t>
            </a:r>
            <a:r>
              <a:rPr lang="en-US" dirty="0">
                <a:solidFill>
                  <a:srgbClr val="080808"/>
                </a:solidFill>
                <a:effectLst/>
                <a:latin typeface="JetBrains Mono"/>
              </a:rPr>
              <a:t>::sleep(</a:t>
            </a:r>
            <a:r>
              <a:rPr lang="en-US" dirty="0">
                <a:solidFill>
                  <a:srgbClr val="000000"/>
                </a:solidFill>
                <a:effectLst/>
                <a:latin typeface="JetBrains Mono"/>
              </a:rPr>
              <a:t>Duration</a:t>
            </a:r>
            <a:r>
              <a:rPr lang="en-US" dirty="0">
                <a:solidFill>
                  <a:srgbClr val="080808"/>
                </a:solidFill>
                <a:effectLst/>
                <a:latin typeface="JetBrains Mono"/>
              </a:rPr>
              <a:t>::</a:t>
            </a:r>
            <a:r>
              <a:rPr lang="en-US" i="1" dirty="0" err="1">
                <a:solidFill>
                  <a:srgbClr val="00627A"/>
                </a:solidFill>
                <a:effectLst/>
                <a:latin typeface="JetBrains Mono"/>
              </a:rPr>
              <a:t>from_millis</a:t>
            </a:r>
            <a:r>
              <a:rPr lang="en-US" dirty="0">
                <a:solidFill>
                  <a:srgbClr val="080808"/>
                </a:solidFill>
                <a:effectLst/>
                <a:latin typeface="JetBrains Mono"/>
              </a:rPr>
              <a:t>(</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err="1">
                <a:solidFill>
                  <a:srgbClr val="0037A6"/>
                </a:solidFill>
                <a:effectLst/>
                <a:latin typeface="JetBrains Mono"/>
              </a:rPr>
              <a:t>i</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await</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11</a:t>
            </a:r>
            <a:r>
              <a:rPr lang="en-US" dirty="0">
                <a:solidFill>
                  <a:srgbClr val="080808"/>
                </a:solidFill>
                <a:effectLst/>
                <a:latin typeface="JetBrains Mono"/>
              </a:rPr>
              <a:t>, </a:t>
            </a:r>
            <a:r>
              <a:rPr lang="en-US" dirty="0">
                <a:solidFill>
                  <a:srgbClr val="1750EB"/>
                </a:solidFill>
                <a:effectLst/>
                <a:latin typeface="JetBrains Mono"/>
              </a:rPr>
              <a:t>20</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21</a:t>
            </a:r>
            <a:r>
              <a:rPr lang="en-US" dirty="0">
                <a:solidFill>
                  <a:srgbClr val="080808"/>
                </a:solidFill>
                <a:effectLst/>
                <a:latin typeface="JetBrains Mono"/>
              </a:rPr>
              <a:t>, </a:t>
            </a:r>
            <a:r>
              <a:rPr lang="en-US" dirty="0">
                <a:solidFill>
                  <a:srgbClr val="1750EB"/>
                </a:solidFill>
                <a:effectLst/>
                <a:latin typeface="JetBrains Mono"/>
              </a:rPr>
              <a:t>30</a:t>
            </a:r>
            <a:r>
              <a:rPr lang="en-US" dirty="0">
                <a:solidFill>
                  <a:srgbClr val="080808"/>
                </a:solidFill>
                <a:effectLst/>
                <a:latin typeface="JetBrains Mono"/>
              </a:rPr>
              <a:t>);</a:t>
            </a:r>
          </a:p>
          <a:p>
            <a:pPr marL="0" indent="0">
              <a:buNone/>
            </a:pP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31</a:t>
            </a:r>
            <a:r>
              <a:rPr lang="en-US" dirty="0">
                <a:solidFill>
                  <a:srgbClr val="080808"/>
                </a:solidFill>
                <a:effectLst/>
                <a:latin typeface="JetBrains Mono"/>
              </a:rPr>
              <a:t>, </a:t>
            </a:r>
            <a:r>
              <a:rPr lang="en-US" dirty="0">
                <a:solidFill>
                  <a:srgbClr val="1750EB"/>
                </a:solidFill>
                <a:effectLst/>
                <a:latin typeface="JetBrains Mono"/>
              </a:rPr>
              <a:t>40</a:t>
            </a: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BB27C301-5506-23B4-6348-62B1A0673DF3}"/>
              </a:ext>
            </a:extLst>
          </p:cNvPr>
          <p:cNvSpPr>
            <a:spLocks noGrp="1"/>
          </p:cNvSpPr>
          <p:nvPr>
            <p:ph sz="half" idx="2"/>
          </p:nvPr>
        </p:nvSpPr>
        <p:spPr>
          <a:xfrm>
            <a:off x="8189842" y="1825625"/>
            <a:ext cx="3163957" cy="4351338"/>
          </a:xfrm>
        </p:spPr>
        <p:txBody>
          <a:bodyPr>
            <a:normAutofit fontScale="77500" lnSpcReduction="20000"/>
          </a:bodyPr>
          <a:lstStyle/>
          <a:p>
            <a:r>
              <a:rPr lang="en-US" dirty="0"/>
              <a:t>&lt;nothing&gt;</a:t>
            </a:r>
            <a:endParaRPr lang="ru-RU" dirty="0"/>
          </a:p>
        </p:txBody>
      </p:sp>
    </p:spTree>
    <p:extLst>
      <p:ext uri="{BB962C8B-B14F-4D97-AF65-F5344CB8AC3E}">
        <p14:creationId xmlns:p14="http://schemas.microsoft.com/office/powerpoint/2010/main" val="141515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E0C6-59D3-D641-2E4F-24BCA2247C1E}"/>
              </a:ext>
            </a:extLst>
          </p:cNvPr>
          <p:cNvSpPr>
            <a:spLocks noGrp="1"/>
          </p:cNvSpPr>
          <p:nvPr>
            <p:ph type="title"/>
          </p:nvPr>
        </p:nvSpPr>
        <p:spPr/>
        <p:txBody>
          <a:bodyPr/>
          <a:lstStyle/>
          <a:p>
            <a:r>
              <a:rPr lang="en-US" dirty="0"/>
              <a:t>join</a:t>
            </a:r>
            <a:endParaRPr lang="ru-RU" dirty="0"/>
          </a:p>
        </p:txBody>
      </p:sp>
      <p:sp>
        <p:nvSpPr>
          <p:cNvPr id="5" name="Content Placeholder 4">
            <a:extLst>
              <a:ext uri="{FF2B5EF4-FFF2-40B4-BE49-F238E27FC236}">
                <a16:creationId xmlns:a16="http://schemas.microsoft.com/office/drawing/2014/main" id="{9BEEE264-B4D1-7181-FDEF-BA57F9F0FCA1}"/>
              </a:ext>
            </a:extLst>
          </p:cNvPr>
          <p:cNvSpPr>
            <a:spLocks noGrp="1"/>
          </p:cNvSpPr>
          <p:nvPr>
            <p:ph sz="half" idx="1"/>
          </p:nvPr>
        </p:nvSpPr>
        <p:spPr>
          <a:xfrm>
            <a:off x="838200" y="1825625"/>
            <a:ext cx="8683486" cy="4351338"/>
          </a:xfrm>
        </p:spPr>
        <p:txBody>
          <a:bodyPr>
            <a:normAutofit fontScale="92500" lnSpcReduction="2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future1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a:t>
            </a:r>
            <a:r>
              <a:rPr lang="en-US" dirty="0">
                <a:solidFill>
                  <a:srgbClr val="080808"/>
                </a:solidFill>
                <a:effectLst/>
                <a:latin typeface="JetBrains Mono"/>
              </a:rPr>
              <a:t>, </a:t>
            </a:r>
            <a:r>
              <a:rPr lang="en-US" dirty="0">
                <a:solidFill>
                  <a:srgbClr val="1750EB"/>
                </a:solidFill>
                <a:effectLst/>
                <a:latin typeface="JetBrains Mono"/>
              </a:rPr>
              <a:t>10</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future2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11</a:t>
            </a:r>
            <a:r>
              <a:rPr lang="en-US" dirty="0">
                <a:solidFill>
                  <a:srgbClr val="080808"/>
                </a:solidFill>
                <a:effectLst/>
                <a:latin typeface="JetBrains Mono"/>
              </a:rPr>
              <a:t>, </a:t>
            </a:r>
            <a:r>
              <a:rPr lang="en-US" dirty="0">
                <a:solidFill>
                  <a:srgbClr val="1750EB"/>
                </a:solidFill>
                <a:effectLst/>
                <a:latin typeface="JetBrains Mono"/>
              </a:rPr>
              <a:t>20</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future3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21</a:t>
            </a:r>
            <a:r>
              <a:rPr lang="en-US" dirty="0">
                <a:solidFill>
                  <a:srgbClr val="080808"/>
                </a:solidFill>
                <a:effectLst/>
                <a:latin typeface="JetBrains Mono"/>
              </a:rPr>
              <a:t>, </a:t>
            </a:r>
            <a:r>
              <a:rPr lang="en-US" dirty="0">
                <a:solidFill>
                  <a:srgbClr val="1750EB"/>
                </a:solidFill>
                <a:effectLst/>
                <a:latin typeface="JetBrains Mono"/>
              </a:rPr>
              <a:t>30</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future4 </a:t>
            </a:r>
            <a:r>
              <a:rPr lang="en-US" dirty="0">
                <a:solidFill>
                  <a:srgbClr val="080808"/>
                </a:solidFill>
                <a:effectLst/>
                <a:latin typeface="JetBrains Mono"/>
              </a:rPr>
              <a:t>= </a:t>
            </a:r>
            <a:r>
              <a:rPr lang="en-US" dirty="0" err="1">
                <a:solidFill>
                  <a:srgbClr val="080808"/>
                </a:solidFill>
                <a:effectLst/>
                <a:latin typeface="JetBrains Mono"/>
              </a:rPr>
              <a:t>background_print_async</a:t>
            </a:r>
            <a:r>
              <a:rPr lang="en-US" dirty="0">
                <a:solidFill>
                  <a:srgbClr val="080808"/>
                </a:solidFill>
                <a:effectLst/>
                <a:latin typeface="JetBrains Mono"/>
              </a:rPr>
              <a:t>(</a:t>
            </a:r>
            <a:r>
              <a:rPr lang="en-US" dirty="0">
                <a:solidFill>
                  <a:srgbClr val="1750EB"/>
                </a:solidFill>
                <a:effectLst/>
                <a:latin typeface="JetBrains Mono"/>
              </a:rPr>
              <a:t>31</a:t>
            </a:r>
            <a:r>
              <a:rPr lang="en-US" dirty="0">
                <a:solidFill>
                  <a:srgbClr val="080808"/>
                </a:solidFill>
                <a:effectLst/>
                <a:latin typeface="JetBrains Mono"/>
              </a:rPr>
              <a:t>, </a:t>
            </a:r>
            <a:r>
              <a:rPr lang="en-US" dirty="0">
                <a:solidFill>
                  <a:srgbClr val="1750EB"/>
                </a:solidFill>
                <a:effectLst/>
                <a:latin typeface="JetBrains Mono"/>
              </a:rPr>
              <a:t>40</a:t>
            </a:r>
            <a:r>
              <a:rPr lang="en-US" dirty="0">
                <a:solidFill>
                  <a:srgbClr val="080808"/>
                </a:solidFill>
                <a:effectLst/>
                <a:latin typeface="JetBrains Mono"/>
              </a:rPr>
              <a:t>);</a:t>
            </a:r>
          </a:p>
          <a:p>
            <a:pPr marL="0" indent="0">
              <a:buNone/>
            </a:pPr>
            <a:r>
              <a:rPr lang="en-US" dirty="0">
                <a:solidFill>
                  <a:srgbClr val="DD6718"/>
                </a:solidFill>
                <a:effectLst/>
                <a:latin typeface="JetBrains Mono"/>
              </a:rPr>
              <a:t>join!</a:t>
            </a:r>
            <a:r>
              <a:rPr lang="en-US" dirty="0">
                <a:solidFill>
                  <a:srgbClr val="080808"/>
                </a:solidFill>
                <a:effectLst/>
                <a:latin typeface="JetBrains Mono"/>
              </a:rPr>
              <a:t>(</a:t>
            </a:r>
            <a:r>
              <a:rPr lang="en-US" dirty="0">
                <a:solidFill>
                  <a:srgbClr val="000000"/>
                </a:solidFill>
                <a:effectLst/>
                <a:latin typeface="JetBrains Mono"/>
              </a:rPr>
              <a:t>future1</a:t>
            </a:r>
            <a:r>
              <a:rPr lang="en-US" dirty="0">
                <a:solidFill>
                  <a:srgbClr val="080808"/>
                </a:solidFill>
                <a:effectLst/>
                <a:latin typeface="JetBrains Mono"/>
              </a:rPr>
              <a:t>, </a:t>
            </a:r>
            <a:r>
              <a:rPr lang="en-US" dirty="0">
                <a:solidFill>
                  <a:srgbClr val="000000"/>
                </a:solidFill>
                <a:effectLst/>
                <a:latin typeface="JetBrains Mono"/>
              </a:rPr>
              <a:t>future2</a:t>
            </a:r>
            <a:r>
              <a:rPr lang="en-US" dirty="0">
                <a:solidFill>
                  <a:srgbClr val="080808"/>
                </a:solidFill>
                <a:effectLst/>
                <a:latin typeface="JetBrains Mono"/>
              </a:rPr>
              <a:t>, </a:t>
            </a:r>
            <a:r>
              <a:rPr lang="en-US" dirty="0">
                <a:solidFill>
                  <a:srgbClr val="000000"/>
                </a:solidFill>
                <a:effectLst/>
                <a:latin typeface="JetBrains Mono"/>
              </a:rPr>
              <a:t>future3</a:t>
            </a:r>
            <a:r>
              <a:rPr lang="en-US" dirty="0">
                <a:solidFill>
                  <a:srgbClr val="080808"/>
                </a:solidFill>
                <a:effectLst/>
                <a:latin typeface="JetBrains Mono"/>
              </a:rPr>
              <a:t>, </a:t>
            </a:r>
            <a:r>
              <a:rPr lang="en-US" dirty="0">
                <a:solidFill>
                  <a:srgbClr val="000000"/>
                </a:solidFill>
                <a:effectLst/>
                <a:latin typeface="JetBrains Mono"/>
              </a:rPr>
              <a:t>future4</a:t>
            </a:r>
            <a:r>
              <a:rPr lang="en-US" dirty="0">
                <a:solidFill>
                  <a:srgbClr val="080808"/>
                </a:solidFill>
                <a:effectLst/>
                <a:latin typeface="JetBrains Mono"/>
              </a:rPr>
              <a:t>);</a:t>
            </a:r>
          </a:p>
          <a:p>
            <a:endParaRPr lang="ru-RU" dirty="0"/>
          </a:p>
        </p:txBody>
      </p:sp>
      <p:sp>
        <p:nvSpPr>
          <p:cNvPr id="6" name="Content Placeholder 5">
            <a:extLst>
              <a:ext uri="{FF2B5EF4-FFF2-40B4-BE49-F238E27FC236}">
                <a16:creationId xmlns:a16="http://schemas.microsoft.com/office/drawing/2014/main" id="{BD209168-607D-B92D-36F6-1956832961C8}"/>
              </a:ext>
            </a:extLst>
          </p:cNvPr>
          <p:cNvSpPr>
            <a:spLocks noGrp="1"/>
          </p:cNvSpPr>
          <p:nvPr>
            <p:ph sz="half" idx="2"/>
          </p:nvPr>
        </p:nvSpPr>
        <p:spPr>
          <a:xfrm>
            <a:off x="9521686" y="1825625"/>
            <a:ext cx="1832113" cy="4351338"/>
          </a:xfrm>
        </p:spPr>
        <p:txBody>
          <a:bodyPr>
            <a:normAutofit fontScale="92500" lnSpcReduction="20000"/>
          </a:bodyPr>
          <a:lstStyle/>
          <a:p>
            <a:r>
              <a:rPr lang="ru-RU" dirty="0"/>
              <a:t>31</a:t>
            </a:r>
          </a:p>
          <a:p>
            <a:r>
              <a:rPr lang="ru-RU" dirty="0"/>
              <a:t>21</a:t>
            </a:r>
          </a:p>
          <a:p>
            <a:r>
              <a:rPr lang="ru-RU" dirty="0"/>
              <a:t>1</a:t>
            </a:r>
          </a:p>
          <a:p>
            <a:r>
              <a:rPr lang="ru-RU" dirty="0"/>
              <a:t>11</a:t>
            </a:r>
          </a:p>
          <a:p>
            <a:r>
              <a:rPr lang="ru-RU" dirty="0"/>
              <a:t>22</a:t>
            </a:r>
          </a:p>
          <a:p>
            <a:r>
              <a:rPr lang="ru-RU" dirty="0"/>
              <a:t>12</a:t>
            </a:r>
          </a:p>
          <a:p>
            <a:r>
              <a:rPr lang="ru-RU" dirty="0"/>
              <a:t>2</a:t>
            </a:r>
          </a:p>
          <a:p>
            <a:r>
              <a:rPr lang="ru-RU" dirty="0"/>
              <a:t>32</a:t>
            </a:r>
          </a:p>
          <a:p>
            <a:r>
              <a:rPr lang="ru-RU" dirty="0"/>
              <a:t>13</a:t>
            </a:r>
            <a:endParaRPr lang="en-US" dirty="0"/>
          </a:p>
          <a:p>
            <a:r>
              <a:rPr lang="en-US" dirty="0"/>
              <a:t>…</a:t>
            </a:r>
            <a:endParaRPr lang="ru-RU" dirty="0"/>
          </a:p>
        </p:txBody>
      </p:sp>
    </p:spTree>
    <p:extLst>
      <p:ext uri="{BB962C8B-B14F-4D97-AF65-F5344CB8AC3E}">
        <p14:creationId xmlns:p14="http://schemas.microsoft.com/office/powerpoint/2010/main" val="25428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2F57-76F8-946A-9A2F-91D6B0DFCD10}"/>
              </a:ext>
            </a:extLst>
          </p:cNvPr>
          <p:cNvSpPr>
            <a:spLocks noGrp="1"/>
          </p:cNvSpPr>
          <p:nvPr>
            <p:ph type="title"/>
          </p:nvPr>
        </p:nvSpPr>
        <p:spPr/>
        <p:txBody>
          <a:bodyPr/>
          <a:lstStyle/>
          <a:p>
            <a:r>
              <a:rPr lang="en-US" dirty="0"/>
              <a:t>Homework</a:t>
            </a:r>
            <a:endParaRPr lang="ru-RU" dirty="0"/>
          </a:p>
        </p:txBody>
      </p:sp>
      <p:sp>
        <p:nvSpPr>
          <p:cNvPr id="3" name="Content Placeholder 2">
            <a:extLst>
              <a:ext uri="{FF2B5EF4-FFF2-40B4-BE49-F238E27FC236}">
                <a16:creationId xmlns:a16="http://schemas.microsoft.com/office/drawing/2014/main" id="{357DED15-6CD3-6C54-F2B8-38B251C4BF7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23714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B482-CEF4-CCDD-D460-D442BAAEC2BB}"/>
              </a:ext>
            </a:extLst>
          </p:cNvPr>
          <p:cNvSpPr>
            <a:spLocks noGrp="1"/>
          </p:cNvSpPr>
          <p:nvPr>
            <p:ph type="title"/>
          </p:nvPr>
        </p:nvSpPr>
        <p:spPr/>
        <p:txBody>
          <a:bodyPr/>
          <a:lstStyle/>
          <a:p>
            <a:r>
              <a:rPr lang="en-US" dirty="0"/>
              <a:t>Send/Sync and Pointers</a:t>
            </a:r>
            <a:endParaRPr lang="ru-RU" dirty="0"/>
          </a:p>
        </p:txBody>
      </p:sp>
      <p:sp>
        <p:nvSpPr>
          <p:cNvPr id="3" name="Content Placeholder 2">
            <a:extLst>
              <a:ext uri="{FF2B5EF4-FFF2-40B4-BE49-F238E27FC236}">
                <a16:creationId xmlns:a16="http://schemas.microsoft.com/office/drawing/2014/main" id="{FD362084-82E8-9C8E-3667-6762C193C0E6}"/>
              </a:ext>
            </a:extLst>
          </p:cNvPr>
          <p:cNvSpPr>
            <a:spLocks noGrp="1"/>
          </p:cNvSpPr>
          <p:nvPr>
            <p:ph idx="1"/>
          </p:nvPr>
        </p:nvSpPr>
        <p:spPr/>
        <p:txBody>
          <a:bodyPr>
            <a:normAutofit fontScale="92500" lnSpcReduction="20000"/>
          </a:bodyPr>
          <a:lstStyle/>
          <a:p>
            <a:pPr marL="0" indent="0">
              <a:buNone/>
            </a:pPr>
            <a:r>
              <a:rPr lang="en-US" dirty="0">
                <a:solidFill>
                  <a:srgbClr val="0033B3"/>
                </a:solidFill>
                <a:effectLst/>
                <a:latin typeface="JetBrains Mono"/>
              </a:rPr>
              <a:t>struct </a:t>
            </a:r>
            <a:r>
              <a:rPr lang="en-US" dirty="0" err="1">
                <a:solidFill>
                  <a:srgbClr val="000000"/>
                </a:solidFill>
                <a:effectLst/>
                <a:latin typeface="JetBrains Mono"/>
              </a:rPr>
              <a:t>NoSendStruct</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871094"/>
                </a:solidFill>
                <a:effectLst/>
                <a:latin typeface="JetBrains Mono"/>
              </a:rPr>
              <a:t>cell</a:t>
            </a:r>
            <a:r>
              <a:rPr lang="en-US" dirty="0">
                <a:solidFill>
                  <a:srgbClr val="080808"/>
                </a:solidFill>
                <a:effectLst/>
                <a:latin typeface="JetBrains Mono"/>
              </a:rPr>
              <a:t>: *</a:t>
            </a:r>
            <a:r>
              <a:rPr lang="en-US" dirty="0">
                <a:solidFill>
                  <a:srgbClr val="0033B3"/>
                </a:solidFill>
                <a:effectLst/>
                <a:latin typeface="JetBrains Mono"/>
              </a:rPr>
              <a:t>const i32</a:t>
            </a:r>
            <a:br>
              <a:rPr lang="en-US" dirty="0">
                <a:solidFill>
                  <a:srgbClr val="0033B3"/>
                </a:solidFill>
                <a:effectLst/>
                <a:latin typeface="JetBrains Mono"/>
              </a:rPr>
            </a:br>
            <a:r>
              <a:rPr lang="en-US" dirty="0">
                <a:solidFill>
                  <a:srgbClr val="080808"/>
                </a:solidFill>
                <a:effectLst/>
                <a:latin typeface="JetBrains Mono"/>
              </a:rPr>
              <a:t>}</a:t>
            </a:r>
          </a:p>
          <a:p>
            <a:pPr marL="0" indent="0">
              <a:buNone/>
            </a:pPr>
            <a:r>
              <a:rPr lang="en-US" dirty="0">
                <a:solidFill>
                  <a:srgbClr val="0033B3"/>
                </a:solidFill>
                <a:effectLst/>
                <a:latin typeface="JetBrains Mono"/>
              </a:rPr>
              <a:t>unsafe </a:t>
            </a:r>
            <a:r>
              <a:rPr lang="en-US" dirty="0" err="1">
                <a:solidFill>
                  <a:srgbClr val="0033B3"/>
                </a:solidFill>
                <a:effectLst/>
                <a:latin typeface="JetBrains Mono"/>
              </a:rPr>
              <a:t>impl</a:t>
            </a:r>
            <a:r>
              <a:rPr lang="en-US" dirty="0">
                <a:solidFill>
                  <a:srgbClr val="0033B3"/>
                </a:solidFill>
                <a:effectLst/>
                <a:latin typeface="JetBrains Mono"/>
              </a:rPr>
              <a:t> </a:t>
            </a:r>
            <a:r>
              <a:rPr lang="en-US" dirty="0">
                <a:solidFill>
                  <a:srgbClr val="000000"/>
                </a:solidFill>
                <a:effectLst/>
                <a:latin typeface="JetBrains Mono"/>
              </a:rPr>
              <a:t>Send </a:t>
            </a:r>
            <a:r>
              <a:rPr lang="en-US" dirty="0">
                <a:solidFill>
                  <a:srgbClr val="0033B3"/>
                </a:solidFill>
                <a:effectLst/>
                <a:latin typeface="JetBrains Mono"/>
              </a:rPr>
              <a:t>for </a:t>
            </a:r>
            <a:r>
              <a:rPr lang="en-US" dirty="0" err="1">
                <a:solidFill>
                  <a:srgbClr val="000000"/>
                </a:solidFill>
                <a:effectLst/>
                <a:latin typeface="JetBrains Mono"/>
              </a:rPr>
              <a:t>NoSendStruct</a:t>
            </a:r>
            <a:r>
              <a:rPr lang="en-US" dirty="0">
                <a:solidFill>
                  <a:srgbClr val="000000"/>
                </a:solidFill>
                <a:effectLst/>
                <a:latin typeface="JetBrains Mono"/>
              </a:rPr>
              <a:t> </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str </a:t>
            </a:r>
            <a:r>
              <a:rPr lang="en-US" dirty="0">
                <a:solidFill>
                  <a:srgbClr val="080808"/>
                </a:solidFill>
                <a:effectLst/>
                <a:latin typeface="JetBrains Mono"/>
              </a:rPr>
              <a:t>= </a:t>
            </a:r>
            <a:r>
              <a:rPr lang="en-US" dirty="0" err="1">
                <a:solidFill>
                  <a:srgbClr val="000000"/>
                </a:solidFill>
                <a:effectLst/>
                <a:latin typeface="JetBrains Mono"/>
              </a:rPr>
              <a:t>NoSendStruct</a:t>
            </a:r>
            <a:r>
              <a:rPr lang="en-US" dirty="0">
                <a:solidFill>
                  <a:srgbClr val="000000"/>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871094"/>
                </a:solidFill>
                <a:effectLst/>
                <a:latin typeface="JetBrains Mono"/>
              </a:rPr>
              <a:t>cell</a:t>
            </a:r>
            <a:r>
              <a:rPr lang="en-US" dirty="0">
                <a:solidFill>
                  <a:srgbClr val="080808"/>
                </a:solidFill>
                <a:effectLst/>
                <a:latin typeface="JetBrains Mono"/>
              </a:rPr>
              <a:t>: &amp;</a:t>
            </a:r>
            <a:r>
              <a:rPr lang="en-US" dirty="0">
                <a:solidFill>
                  <a:srgbClr val="1750EB"/>
                </a:solidFill>
                <a:effectLst/>
                <a:latin typeface="JetBrains Mono"/>
              </a:rPr>
              <a:t>42</a:t>
            </a:r>
            <a:br>
              <a:rPr lang="en-US" dirty="0">
                <a:solidFill>
                  <a:srgbClr val="1750EB"/>
                </a:solidFill>
                <a:effectLst/>
                <a:latin typeface="JetBrains Mono"/>
              </a:rPr>
            </a:b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::spawn(</a:t>
            </a:r>
            <a:r>
              <a:rPr lang="en-US" dirty="0">
                <a:solidFill>
                  <a:srgbClr val="0033B3"/>
                </a:solidFill>
                <a:effectLst/>
                <a:latin typeface="JetBrains Mono"/>
              </a:rPr>
              <a:t>move </a:t>
            </a: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moved </a:t>
            </a:r>
            <a:r>
              <a:rPr lang="en-US" dirty="0">
                <a:solidFill>
                  <a:srgbClr val="080808"/>
                </a:solidFill>
                <a:effectLst/>
                <a:latin typeface="JetBrains Mono"/>
              </a:rPr>
              <a:t>= </a:t>
            </a:r>
            <a:r>
              <a:rPr lang="en-US" dirty="0">
                <a:solidFill>
                  <a:srgbClr val="000000"/>
                </a:solidFill>
                <a:effectLst/>
                <a:latin typeface="JetBrains Mono"/>
              </a:rPr>
              <a:t>str</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a:solidFill>
                  <a:srgbClr val="0033B3"/>
                </a:solidFill>
                <a:effectLst/>
                <a:latin typeface="JetBrains Mono"/>
              </a:rPr>
              <a:t>unsafe </a:t>
            </a:r>
            <a:r>
              <a:rPr lang="en-US" dirty="0">
                <a:solidFill>
                  <a:srgbClr val="080808"/>
                </a:solidFill>
                <a:effectLst/>
                <a:latin typeface="JetBrains Mono"/>
              </a:rPr>
              <a:t>{ *</a:t>
            </a:r>
            <a:r>
              <a:rPr lang="en-US" dirty="0" err="1">
                <a:solidFill>
                  <a:srgbClr val="000000"/>
                </a:solidFill>
                <a:effectLst/>
                <a:latin typeface="JetBrains Mono"/>
              </a:rPr>
              <a:t>moved</a:t>
            </a:r>
            <a:r>
              <a:rPr lang="en-US" dirty="0" err="1">
                <a:solidFill>
                  <a:srgbClr val="080808"/>
                </a:solidFill>
                <a:effectLst/>
                <a:latin typeface="JetBrains Mono"/>
              </a:rPr>
              <a:t>.</a:t>
            </a:r>
            <a:r>
              <a:rPr lang="en-US" dirty="0" err="1">
                <a:solidFill>
                  <a:srgbClr val="871094"/>
                </a:solidFill>
                <a:effectLst/>
                <a:latin typeface="JetBrains Mono"/>
              </a:rPr>
              <a:t>cell</a:t>
            </a:r>
            <a:r>
              <a:rPr lang="en-US" dirty="0">
                <a:solidFill>
                  <a:srgbClr val="871094"/>
                </a:solidFill>
                <a:effectLst/>
                <a:latin typeface="JetBrains Mono"/>
              </a:rPr>
              <a:t> </a:t>
            </a:r>
            <a:r>
              <a:rPr lang="en-US" dirty="0">
                <a:solidFill>
                  <a:srgbClr val="080808"/>
                </a:solidFill>
                <a:effectLst/>
                <a:latin typeface="JetBrains Mono"/>
              </a:rPr>
              <a:t>});</a:t>
            </a:r>
            <a:br>
              <a:rPr lang="en-US" dirty="0">
                <a:solidFill>
                  <a:srgbClr val="080808"/>
                </a:solidFill>
                <a:effectLst/>
                <a:latin typeface="JetBrains Mono"/>
              </a:rPr>
            </a:b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188613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0036-0098-77A5-185D-EC72921267B0}"/>
              </a:ext>
            </a:extLst>
          </p:cNvPr>
          <p:cNvSpPr>
            <a:spLocks noGrp="1"/>
          </p:cNvSpPr>
          <p:nvPr>
            <p:ph type="title"/>
          </p:nvPr>
        </p:nvSpPr>
        <p:spPr/>
        <p:txBody>
          <a:bodyPr/>
          <a:lstStyle/>
          <a:p>
            <a:r>
              <a:rPr lang="en-US" dirty="0"/>
              <a:t>RAII based locks</a:t>
            </a:r>
            <a:endParaRPr lang="ru-RU" dirty="0"/>
          </a:p>
        </p:txBody>
      </p:sp>
      <p:sp>
        <p:nvSpPr>
          <p:cNvPr id="3" name="Content Placeholder 2">
            <a:extLst>
              <a:ext uri="{FF2B5EF4-FFF2-40B4-BE49-F238E27FC236}">
                <a16:creationId xmlns:a16="http://schemas.microsoft.com/office/drawing/2014/main" id="{4005C000-0CAD-81DE-0B98-C23607ACD5F5}"/>
              </a:ext>
            </a:extLst>
          </p:cNvPr>
          <p:cNvSpPr>
            <a:spLocks noGrp="1"/>
          </p:cNvSpPr>
          <p:nvPr>
            <p:ph idx="1"/>
          </p:nvPr>
        </p:nvSpPr>
        <p:spPr/>
        <p:txBody>
          <a:bodyPr/>
          <a:lstStyle/>
          <a:p>
            <a:r>
              <a:rPr lang="en-US" dirty="0"/>
              <a:t>Mutex</a:t>
            </a:r>
          </a:p>
          <a:p>
            <a:r>
              <a:rPr lang="en-US" dirty="0" err="1"/>
              <a:t>RwLock</a:t>
            </a:r>
            <a:endParaRPr lang="en-US" dirty="0"/>
          </a:p>
          <a:p>
            <a:r>
              <a:rPr lang="en-US" dirty="0"/>
              <a:t>…</a:t>
            </a:r>
            <a:endParaRPr lang="ru-RU" dirty="0"/>
          </a:p>
        </p:txBody>
      </p:sp>
    </p:spTree>
    <p:extLst>
      <p:ext uri="{BB962C8B-B14F-4D97-AF65-F5344CB8AC3E}">
        <p14:creationId xmlns:p14="http://schemas.microsoft.com/office/powerpoint/2010/main" val="293014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E33E-F7DA-D4B1-0DAE-7B39290167A2}"/>
              </a:ext>
            </a:extLst>
          </p:cNvPr>
          <p:cNvSpPr>
            <a:spLocks noGrp="1"/>
          </p:cNvSpPr>
          <p:nvPr>
            <p:ph type="title"/>
          </p:nvPr>
        </p:nvSpPr>
        <p:spPr/>
        <p:txBody>
          <a:bodyPr/>
          <a:lstStyle/>
          <a:p>
            <a:r>
              <a:rPr lang="en-US" dirty="0"/>
              <a:t>Mutex</a:t>
            </a:r>
            <a:endParaRPr lang="ru-RU" dirty="0"/>
          </a:p>
        </p:txBody>
      </p:sp>
      <p:sp>
        <p:nvSpPr>
          <p:cNvPr id="3" name="Content Placeholder 2">
            <a:extLst>
              <a:ext uri="{FF2B5EF4-FFF2-40B4-BE49-F238E27FC236}">
                <a16:creationId xmlns:a16="http://schemas.microsoft.com/office/drawing/2014/main" id="{8E521272-853A-7DCA-4D70-C14CB5AA0DA8}"/>
              </a:ext>
            </a:extLst>
          </p:cNvPr>
          <p:cNvSpPr>
            <a:spLocks noGrp="1"/>
          </p:cNvSpPr>
          <p:nvPr>
            <p:ph idx="1"/>
          </p:nvPr>
        </p:nvSpPr>
        <p:spPr/>
        <p:txBody>
          <a:bodyPr>
            <a:normAutofit fontScale="92500" lnSpcReduction="1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mutex </a:t>
            </a:r>
            <a:r>
              <a:rPr lang="en-US" dirty="0">
                <a:solidFill>
                  <a:srgbClr val="080808"/>
                </a:solidFill>
                <a:effectLst/>
                <a:latin typeface="JetBrains Mono"/>
              </a:rPr>
              <a:t>= </a:t>
            </a:r>
            <a:r>
              <a:rPr lang="en-US" dirty="0">
                <a:solidFill>
                  <a:srgbClr val="000000"/>
                </a:solidFill>
                <a:effectLst/>
                <a:latin typeface="JetBrains Mono"/>
              </a:rPr>
              <a:t>Mutex</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a:t>
            </a:r>
            <a:r>
              <a:rPr lang="en-US" dirty="0">
                <a:solidFill>
                  <a:srgbClr val="000000"/>
                </a:solidFill>
                <a:effectLst/>
                <a:latin typeface="JetBrains Mono"/>
              </a:rPr>
              <a:t>String</a:t>
            </a:r>
            <a:r>
              <a:rPr lang="en-US" dirty="0">
                <a:solidFill>
                  <a:srgbClr val="080808"/>
                </a:solidFill>
                <a:effectLst/>
                <a:latin typeface="JetBrains Mono"/>
              </a:rPr>
              <a:t>::</a:t>
            </a:r>
            <a:r>
              <a:rPr lang="en-US" i="1" dirty="0">
                <a:solidFill>
                  <a:srgbClr val="00627A"/>
                </a:solidFill>
                <a:effectLst/>
                <a:latin typeface="JetBrains Mono"/>
              </a:rPr>
              <a:t>from</a:t>
            </a:r>
            <a:r>
              <a:rPr lang="en-US" dirty="0">
                <a:solidFill>
                  <a:srgbClr val="080808"/>
                </a:solidFill>
                <a:effectLst/>
                <a:latin typeface="JetBrains Mono"/>
              </a:rPr>
              <a:t>(</a:t>
            </a:r>
            <a:r>
              <a:rPr lang="en-US" dirty="0">
                <a:solidFill>
                  <a:srgbClr val="067D17"/>
                </a:solidFill>
                <a:effectLst/>
                <a:latin typeface="JetBrains Mono"/>
              </a:rPr>
              <a:t>"Hello"</a:t>
            </a:r>
            <a:r>
              <a:rPr lang="en-US" dirty="0">
                <a:solidFill>
                  <a:srgbClr val="080808"/>
                </a:solidFill>
                <a:effectLst/>
                <a:latin typeface="JetBrains Mono"/>
              </a:rPr>
              <a:t>));</a:t>
            </a:r>
            <a:br>
              <a:rPr lang="en-US" dirty="0">
                <a:solidFill>
                  <a:srgbClr val="080808"/>
                </a:solidFill>
                <a:effectLst/>
                <a:latin typeface="JetBrains Mono"/>
              </a:rPr>
            </a:br>
            <a:endParaRPr lang="en-US" dirty="0">
              <a:solidFill>
                <a:srgbClr val="080808"/>
              </a:solidFill>
              <a:effectLst/>
              <a:latin typeface="JetBrains Mono"/>
            </a:endParaRPr>
          </a:p>
          <a:p>
            <a:pPr marL="0" indent="0">
              <a:buNone/>
            </a:pPr>
            <a:r>
              <a:rPr lang="en-US" dirty="0">
                <a:solidFill>
                  <a:srgbClr val="000000"/>
                </a:solidFill>
                <a:effectLst/>
                <a:latin typeface="JetBrains Mono"/>
              </a:rPr>
              <a:t>thread</a:t>
            </a:r>
            <a:r>
              <a:rPr lang="en-US" dirty="0">
                <a:solidFill>
                  <a:srgbClr val="080808"/>
                </a:solidFill>
                <a:effectLst/>
                <a:latin typeface="JetBrains Mono"/>
              </a:rPr>
              <a:t>::scope(|s| {</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80808"/>
                </a:solidFill>
                <a:effectLst/>
                <a:latin typeface="JetBrains Mono"/>
              </a:rPr>
              <a:t>s.spawn</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let mut </a:t>
            </a:r>
            <a:r>
              <a:rPr lang="en-US" dirty="0">
                <a:solidFill>
                  <a:srgbClr val="000000"/>
                </a:solidFill>
                <a:effectLst/>
                <a:latin typeface="JetBrains Mono"/>
              </a:rPr>
              <a:t>guard</a:t>
            </a:r>
            <a:r>
              <a:rPr lang="en-US" dirty="0">
                <a:solidFill>
                  <a:srgbClr val="080808"/>
                </a:solidFill>
                <a:effectLst/>
                <a:latin typeface="JetBrains Mono"/>
              </a:rPr>
              <a:t>: </a:t>
            </a:r>
            <a:r>
              <a:rPr lang="en-US" dirty="0" err="1">
                <a:solidFill>
                  <a:srgbClr val="000000"/>
                </a:solidFill>
                <a:effectLst/>
                <a:latin typeface="JetBrains Mono"/>
              </a:rPr>
              <a:t>MutexGuard</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 </a:t>
            </a:r>
            <a:r>
              <a:rPr lang="en-US" dirty="0" err="1">
                <a:solidFill>
                  <a:srgbClr val="000000"/>
                </a:solidFill>
                <a:effectLst/>
                <a:latin typeface="JetBrains Mono"/>
              </a:rPr>
              <a:t>mutex</a:t>
            </a:r>
            <a:r>
              <a:rPr lang="en-US" dirty="0" err="1">
                <a:solidFill>
                  <a:srgbClr val="080808"/>
                </a:solidFill>
                <a:effectLst/>
                <a:latin typeface="JetBrains Mono"/>
              </a:rPr>
              <a:t>.lock</a:t>
            </a:r>
            <a:r>
              <a:rPr lang="en-US" dirty="0">
                <a:solidFill>
                  <a:srgbClr val="080808"/>
                </a:solidFill>
                <a:effectLst/>
                <a:latin typeface="JetBrains Mono"/>
              </a:rPr>
              <a:t>().unwrap();</a:t>
            </a:r>
          </a:p>
          <a:p>
            <a:pPr marL="0" indent="0">
              <a:buNone/>
            </a:pPr>
            <a:r>
              <a:rPr lang="en-US" dirty="0">
                <a:solidFill>
                  <a:srgbClr val="080808"/>
                </a:solidFill>
                <a:effectLst/>
                <a:latin typeface="JetBrains Mono"/>
              </a:rPr>
              <a:t>        </a:t>
            </a:r>
            <a:r>
              <a:rPr lang="en-US" dirty="0" err="1">
                <a:solidFill>
                  <a:srgbClr val="000000"/>
                </a:solidFill>
                <a:effectLst/>
                <a:latin typeface="JetBrains Mono"/>
              </a:rPr>
              <a:t>guard</a:t>
            </a:r>
            <a:r>
              <a:rPr lang="en-US" dirty="0" err="1">
                <a:solidFill>
                  <a:srgbClr val="080808"/>
                </a:solidFill>
                <a:effectLst/>
                <a:latin typeface="JetBrains Mono"/>
              </a:rPr>
              <a:t>.push_str</a:t>
            </a:r>
            <a:r>
              <a:rPr lang="en-US" dirty="0">
                <a:solidFill>
                  <a:srgbClr val="080808"/>
                </a:solidFill>
                <a:effectLst/>
                <a:latin typeface="JetBrains Mono"/>
              </a:rPr>
              <a:t>(</a:t>
            </a:r>
            <a:r>
              <a:rPr lang="en-US" dirty="0">
                <a:solidFill>
                  <a:srgbClr val="067D17"/>
                </a:solidFill>
                <a:effectLst/>
                <a:latin typeface="JetBrains Mono"/>
              </a:rPr>
              <a:t>" World"</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br>
              <a:rPr lang="en-US" dirty="0">
                <a:solidFill>
                  <a:srgbClr val="080808"/>
                </a:solidFill>
                <a:effectLst/>
                <a:latin typeface="JetBrains Mono"/>
              </a:rPr>
            </a:br>
            <a:r>
              <a:rPr lang="en-US" dirty="0">
                <a:solidFill>
                  <a:srgbClr val="080808"/>
                </a:solidFill>
                <a:effectLst/>
                <a:latin typeface="JetBrains Mono"/>
              </a:rPr>
              <a:t>});</a:t>
            </a:r>
            <a:br>
              <a:rPr lang="en-US" dirty="0">
                <a:solidFill>
                  <a:srgbClr val="080808"/>
                </a:solidFill>
                <a:effectLst/>
                <a:latin typeface="JetBrains Mono"/>
              </a:rPr>
            </a:br>
            <a:endParaRPr lang="en-US" dirty="0">
              <a:solidFill>
                <a:srgbClr val="080808"/>
              </a:solidFill>
              <a:effectLst/>
              <a:latin typeface="JetBrains Mono"/>
            </a:endParaRPr>
          </a:p>
          <a:p>
            <a:pPr marL="0" indent="0">
              <a:buNone/>
            </a:pP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err="1">
                <a:solidFill>
                  <a:srgbClr val="000000"/>
                </a:solidFill>
                <a:effectLst/>
                <a:latin typeface="JetBrains Mono"/>
              </a:rPr>
              <a:t>mutex</a:t>
            </a:r>
            <a:r>
              <a:rPr lang="en-US" dirty="0" err="1">
                <a:solidFill>
                  <a:srgbClr val="080808"/>
                </a:solidFill>
                <a:effectLst/>
                <a:latin typeface="JetBrains Mono"/>
              </a:rPr>
              <a:t>.lock</a:t>
            </a:r>
            <a:r>
              <a:rPr lang="en-US" dirty="0">
                <a:solidFill>
                  <a:srgbClr val="080808"/>
                </a:solidFill>
                <a:effectLst/>
                <a:latin typeface="JetBrains Mono"/>
              </a:rPr>
              <a:t>().unwrap())</a:t>
            </a:r>
          </a:p>
          <a:p>
            <a:pPr marL="0" indent="0">
              <a:buNone/>
            </a:pPr>
            <a:r>
              <a:rPr lang="en-US" dirty="0"/>
              <a:t>&gt; Hello World</a:t>
            </a:r>
            <a:endParaRPr lang="ru-RU" dirty="0"/>
          </a:p>
        </p:txBody>
      </p:sp>
    </p:spTree>
    <p:extLst>
      <p:ext uri="{BB962C8B-B14F-4D97-AF65-F5344CB8AC3E}">
        <p14:creationId xmlns:p14="http://schemas.microsoft.com/office/powerpoint/2010/main" val="280430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3EEB-49D3-0EF5-4B8B-D72E6842DF9E}"/>
              </a:ext>
            </a:extLst>
          </p:cNvPr>
          <p:cNvSpPr>
            <a:spLocks noGrp="1"/>
          </p:cNvSpPr>
          <p:nvPr>
            <p:ph type="title"/>
          </p:nvPr>
        </p:nvSpPr>
        <p:spPr/>
        <p:txBody>
          <a:bodyPr/>
          <a:lstStyle/>
          <a:p>
            <a:r>
              <a:rPr lang="en-US" dirty="0"/>
              <a:t>Poisoning</a:t>
            </a:r>
            <a:endParaRPr lang="ru-RU" dirty="0"/>
          </a:p>
        </p:txBody>
      </p:sp>
      <p:sp>
        <p:nvSpPr>
          <p:cNvPr id="3" name="Content Placeholder 2">
            <a:extLst>
              <a:ext uri="{FF2B5EF4-FFF2-40B4-BE49-F238E27FC236}">
                <a16:creationId xmlns:a16="http://schemas.microsoft.com/office/drawing/2014/main" id="{62131E2A-7C06-E384-5387-75432CDF1B28}"/>
              </a:ext>
            </a:extLst>
          </p:cNvPr>
          <p:cNvSpPr>
            <a:spLocks noGrp="1"/>
          </p:cNvSpPr>
          <p:nvPr>
            <p:ph idx="1"/>
          </p:nvPr>
        </p:nvSpPr>
        <p:spPr/>
        <p:txBody>
          <a:bodyPr>
            <a:normAutofit fontScale="70000" lnSpcReduction="20000"/>
          </a:bodyPr>
          <a:lstStyle/>
          <a:p>
            <a:pPr marL="0" indent="0">
              <a:buNone/>
            </a:pPr>
            <a:r>
              <a:rPr lang="en-US" dirty="0">
                <a:solidFill>
                  <a:srgbClr val="0033B3"/>
                </a:solidFill>
                <a:effectLst/>
                <a:latin typeface="JetBrains Mono"/>
              </a:rPr>
              <a:t>let </a:t>
            </a:r>
            <a:r>
              <a:rPr lang="en-US" dirty="0">
                <a:solidFill>
                  <a:srgbClr val="000000"/>
                </a:solidFill>
                <a:effectLst/>
                <a:latin typeface="JetBrains Mono"/>
              </a:rPr>
              <a:t>mutex </a:t>
            </a:r>
            <a:r>
              <a:rPr lang="en-US" dirty="0">
                <a:solidFill>
                  <a:srgbClr val="080808"/>
                </a:solidFill>
                <a:effectLst/>
                <a:latin typeface="JetBrains Mono"/>
              </a:rPr>
              <a:t>= </a:t>
            </a:r>
            <a:r>
              <a:rPr lang="en-US" dirty="0">
                <a:solidFill>
                  <a:srgbClr val="000000"/>
                </a:solidFill>
                <a:effectLst/>
                <a:latin typeface="JetBrains Mono"/>
              </a:rPr>
              <a:t>Mutex</a:t>
            </a:r>
            <a:r>
              <a:rPr lang="en-US" dirty="0">
                <a:solidFill>
                  <a:srgbClr val="080808"/>
                </a:solidFill>
                <a:effectLst/>
                <a:latin typeface="JetBrains Mono"/>
              </a:rPr>
              <a:t>::</a:t>
            </a:r>
            <a:r>
              <a:rPr lang="en-US" i="1" dirty="0">
                <a:solidFill>
                  <a:srgbClr val="00627A"/>
                </a:solidFill>
                <a:effectLst/>
                <a:latin typeface="JetBrains Mono"/>
              </a:rPr>
              <a:t>new</a:t>
            </a:r>
            <a:r>
              <a:rPr lang="en-US" dirty="0">
                <a:solidFill>
                  <a:srgbClr val="080808"/>
                </a:solidFill>
                <a:effectLst/>
                <a:latin typeface="JetBrains Mono"/>
              </a:rPr>
              <a:t>(</a:t>
            </a:r>
            <a:r>
              <a:rPr lang="en-US" dirty="0">
                <a:solidFill>
                  <a:srgbClr val="000000"/>
                </a:solidFill>
                <a:effectLst/>
                <a:latin typeface="JetBrains Mono"/>
              </a:rPr>
              <a:t>String</a:t>
            </a:r>
            <a:r>
              <a:rPr lang="en-US" dirty="0">
                <a:solidFill>
                  <a:srgbClr val="080808"/>
                </a:solidFill>
                <a:effectLst/>
                <a:latin typeface="JetBrains Mono"/>
              </a:rPr>
              <a:t>::</a:t>
            </a:r>
            <a:r>
              <a:rPr lang="en-US" i="1" dirty="0">
                <a:solidFill>
                  <a:srgbClr val="00627A"/>
                </a:solidFill>
                <a:effectLst/>
                <a:latin typeface="JetBrains Mono"/>
              </a:rPr>
              <a:t>from</a:t>
            </a:r>
            <a:r>
              <a:rPr lang="en-US" dirty="0">
                <a:solidFill>
                  <a:srgbClr val="080808"/>
                </a:solidFill>
                <a:effectLst/>
                <a:latin typeface="JetBrains Mono"/>
              </a:rPr>
              <a:t>(</a:t>
            </a:r>
            <a:r>
              <a:rPr lang="en-US" dirty="0">
                <a:solidFill>
                  <a:srgbClr val="067D17"/>
                </a:solidFill>
                <a:effectLst/>
                <a:latin typeface="JetBrains Mono"/>
              </a:rPr>
              <a:t>"Hello"</a:t>
            </a:r>
            <a:r>
              <a:rPr lang="en-US" dirty="0">
                <a:solidFill>
                  <a:srgbClr val="080808"/>
                </a:solidFill>
                <a:effectLst/>
                <a:latin typeface="JetBrains Mono"/>
              </a:rPr>
              <a:t>));</a:t>
            </a:r>
          </a:p>
          <a:p>
            <a:pPr marL="0" indent="0">
              <a:buNone/>
            </a:pPr>
            <a:r>
              <a:rPr lang="en-US" dirty="0">
                <a:solidFill>
                  <a:srgbClr val="000000"/>
                </a:solidFill>
                <a:effectLst/>
                <a:latin typeface="JetBrains Mono"/>
              </a:rPr>
              <a:t>thread</a:t>
            </a:r>
            <a:r>
              <a:rPr lang="en-US" dirty="0">
                <a:solidFill>
                  <a:srgbClr val="080808"/>
                </a:solidFill>
                <a:effectLst/>
                <a:latin typeface="JetBrains Mono"/>
              </a:rPr>
              <a:t>::scope(|s| {</a:t>
            </a:r>
            <a:br>
              <a:rPr lang="en-US" dirty="0">
                <a:solidFill>
                  <a:srgbClr val="080808"/>
                </a:solidFill>
                <a:effectLst/>
                <a:latin typeface="JetBrains Mono"/>
              </a:rPr>
            </a:br>
            <a:r>
              <a:rPr lang="en-US" dirty="0">
                <a:solidFill>
                  <a:srgbClr val="080808"/>
                </a:solidFill>
                <a:effectLst/>
                <a:latin typeface="JetBrains Mono"/>
              </a:rPr>
              <a:t>    </a:t>
            </a:r>
            <a:r>
              <a:rPr lang="en-US" dirty="0">
                <a:solidFill>
                  <a:srgbClr val="0033B3"/>
                </a:solidFill>
                <a:effectLst/>
                <a:latin typeface="JetBrains Mono"/>
              </a:rPr>
              <a:t>let </a:t>
            </a:r>
            <a:r>
              <a:rPr lang="en-US" dirty="0">
                <a:solidFill>
                  <a:srgbClr val="000000"/>
                </a:solidFill>
                <a:effectLst/>
                <a:latin typeface="JetBrains Mono"/>
              </a:rPr>
              <a:t>handle </a:t>
            </a:r>
            <a:r>
              <a:rPr lang="en-US" dirty="0">
                <a:solidFill>
                  <a:srgbClr val="080808"/>
                </a:solidFill>
                <a:effectLst/>
                <a:latin typeface="JetBrains Mono"/>
              </a:rPr>
              <a:t>= </a:t>
            </a:r>
            <a:r>
              <a:rPr lang="en-US" dirty="0" err="1">
                <a:solidFill>
                  <a:srgbClr val="080808"/>
                </a:solidFill>
                <a:effectLst/>
                <a:latin typeface="JetBrains Mono"/>
              </a:rPr>
              <a:t>s.spawn</a:t>
            </a: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0033B3"/>
                </a:solidFill>
                <a:effectLst/>
                <a:latin typeface="JetBrains Mono"/>
              </a:rPr>
              <a:t>let mut </a:t>
            </a:r>
            <a:r>
              <a:rPr lang="en-US" dirty="0">
                <a:solidFill>
                  <a:srgbClr val="000000"/>
                </a:solidFill>
                <a:effectLst/>
                <a:latin typeface="JetBrains Mono"/>
              </a:rPr>
              <a:t>guard</a:t>
            </a:r>
            <a:r>
              <a:rPr lang="en-US" dirty="0">
                <a:solidFill>
                  <a:srgbClr val="080808"/>
                </a:solidFill>
                <a:effectLst/>
                <a:latin typeface="JetBrains Mono"/>
              </a:rPr>
              <a:t>: </a:t>
            </a:r>
            <a:r>
              <a:rPr lang="en-US" dirty="0" err="1">
                <a:solidFill>
                  <a:srgbClr val="000000"/>
                </a:solidFill>
                <a:effectLst/>
                <a:latin typeface="JetBrains Mono"/>
              </a:rPr>
              <a:t>MutexGuard</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 </a:t>
            </a:r>
            <a:r>
              <a:rPr lang="en-US" dirty="0" err="1">
                <a:solidFill>
                  <a:srgbClr val="000000"/>
                </a:solidFill>
                <a:effectLst/>
                <a:latin typeface="JetBrains Mono"/>
              </a:rPr>
              <a:t>mutex</a:t>
            </a:r>
            <a:r>
              <a:rPr lang="en-US" dirty="0" err="1">
                <a:solidFill>
                  <a:srgbClr val="080808"/>
                </a:solidFill>
                <a:effectLst/>
                <a:latin typeface="JetBrains Mono"/>
              </a:rPr>
              <a:t>.lock</a:t>
            </a:r>
            <a:r>
              <a:rPr lang="en-US" dirty="0">
                <a:solidFill>
                  <a:srgbClr val="080808"/>
                </a:solidFill>
                <a:effectLst/>
                <a:latin typeface="JetBrains Mono"/>
              </a:rPr>
              <a:t>().unwrap();</a:t>
            </a:r>
            <a:br>
              <a:rPr lang="en-US" dirty="0">
                <a:solidFill>
                  <a:srgbClr val="080808"/>
                </a:solidFill>
                <a:effectLst/>
                <a:latin typeface="JetBrains Mono"/>
              </a:rPr>
            </a:br>
            <a:r>
              <a:rPr lang="en-US" dirty="0">
                <a:solidFill>
                  <a:srgbClr val="080808"/>
                </a:solidFill>
                <a:effectLst/>
                <a:latin typeface="JetBrains Mono"/>
              </a:rPr>
              <a:t>        </a:t>
            </a:r>
            <a:r>
              <a:rPr lang="en-US" dirty="0" err="1">
                <a:solidFill>
                  <a:srgbClr val="000000"/>
                </a:solidFill>
                <a:effectLst/>
                <a:latin typeface="JetBrains Mono"/>
              </a:rPr>
              <a:t>guard</a:t>
            </a:r>
            <a:r>
              <a:rPr lang="en-US" dirty="0" err="1">
                <a:solidFill>
                  <a:srgbClr val="080808"/>
                </a:solidFill>
                <a:effectLst/>
                <a:latin typeface="JetBrains Mono"/>
              </a:rPr>
              <a:t>.push_str</a:t>
            </a:r>
            <a:r>
              <a:rPr lang="en-US" dirty="0">
                <a:solidFill>
                  <a:srgbClr val="080808"/>
                </a:solidFill>
                <a:effectLst/>
                <a:latin typeface="JetBrains Mono"/>
              </a:rPr>
              <a:t>(</a:t>
            </a:r>
            <a:r>
              <a:rPr lang="en-US" dirty="0">
                <a:solidFill>
                  <a:srgbClr val="067D17"/>
                </a:solidFill>
                <a:effectLst/>
                <a:latin typeface="JetBrains Mono"/>
              </a:rPr>
              <a:t>" World"</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r>
              <a:rPr lang="en-US" dirty="0">
                <a:solidFill>
                  <a:srgbClr val="DD6718"/>
                </a:solidFill>
                <a:effectLst/>
                <a:latin typeface="JetBrains Mono"/>
              </a:rPr>
              <a:t>panic!</a:t>
            </a:r>
            <a:r>
              <a:rPr lang="en-US" dirty="0">
                <a:solidFill>
                  <a:srgbClr val="080808"/>
                </a:solidFill>
                <a:effectLst/>
                <a:latin typeface="JetBrains Mono"/>
              </a:rPr>
              <a:t>(</a:t>
            </a:r>
            <a:r>
              <a:rPr lang="en-US" dirty="0">
                <a:solidFill>
                  <a:srgbClr val="067D17"/>
                </a:solidFill>
                <a:effectLst/>
                <a:latin typeface="JetBrains Mono"/>
              </a:rPr>
              <a:t>"Something went wrong!"</a:t>
            </a:r>
            <a:r>
              <a:rPr lang="en-US" dirty="0">
                <a:solidFill>
                  <a:srgbClr val="080808"/>
                </a:solidFill>
                <a:effectLst/>
                <a:latin typeface="JetBrains Mono"/>
              </a:rPr>
              <a:t>)</a:t>
            </a:r>
          </a:p>
          <a:p>
            <a:pPr marL="0" indent="0">
              <a:buNone/>
            </a:pPr>
            <a:r>
              <a:rPr lang="en-US" dirty="0">
                <a:solidFill>
                  <a:srgbClr val="080808"/>
                </a:solidFill>
                <a:effectLst/>
                <a:latin typeface="JetBrains Mono"/>
              </a:rPr>
              <a:t>    });</a:t>
            </a:r>
          </a:p>
          <a:p>
            <a:pPr marL="0" indent="0">
              <a:buNone/>
            </a:pPr>
            <a:r>
              <a:rPr lang="en-US" dirty="0">
                <a:solidFill>
                  <a:srgbClr val="080808"/>
                </a:solidFill>
                <a:effectLst/>
                <a:latin typeface="JetBrains Mono"/>
              </a:rPr>
              <a:t>    </a:t>
            </a:r>
            <a:r>
              <a:rPr lang="en-US" dirty="0">
                <a:solidFill>
                  <a:srgbClr val="DD6718"/>
                </a:solidFill>
                <a:effectLst/>
                <a:latin typeface="JetBrains Mono"/>
              </a:rPr>
              <a:t>assert!</a:t>
            </a:r>
            <a:r>
              <a:rPr lang="en-US" dirty="0">
                <a:solidFill>
                  <a:srgbClr val="080808"/>
                </a:solidFill>
                <a:effectLst/>
                <a:latin typeface="JetBrains Mono"/>
              </a:rPr>
              <a:t>(</a:t>
            </a:r>
            <a:r>
              <a:rPr lang="en-US" dirty="0" err="1">
                <a:solidFill>
                  <a:srgbClr val="000000"/>
                </a:solidFill>
                <a:effectLst/>
                <a:latin typeface="JetBrains Mono"/>
              </a:rPr>
              <a:t>handle</a:t>
            </a:r>
            <a:r>
              <a:rPr lang="en-US" dirty="0" err="1">
                <a:solidFill>
                  <a:srgbClr val="080808"/>
                </a:solidFill>
                <a:effectLst/>
                <a:latin typeface="JetBrains Mono"/>
              </a:rPr>
              <a:t>.join</a:t>
            </a:r>
            <a:r>
              <a:rPr lang="en-US" dirty="0">
                <a:solidFill>
                  <a:srgbClr val="080808"/>
                </a:solidFill>
                <a:effectLst/>
                <a:latin typeface="JetBrains Mono"/>
              </a:rPr>
              <a:t>().</a:t>
            </a:r>
            <a:r>
              <a:rPr lang="en-US" dirty="0" err="1">
                <a:solidFill>
                  <a:srgbClr val="080808"/>
                </a:solidFill>
                <a:effectLst/>
                <a:latin typeface="JetBrains Mono"/>
              </a:rPr>
              <a:t>is_err</a:t>
            </a:r>
            <a:r>
              <a:rPr lang="en-US" dirty="0">
                <a:solidFill>
                  <a:srgbClr val="080808"/>
                </a:solidFill>
                <a:effectLst/>
                <a:latin typeface="JetBrains Mono"/>
              </a:rPr>
              <a:t>())</a:t>
            </a:r>
          </a:p>
          <a:p>
            <a:pPr marL="0" indent="0">
              <a:buNone/>
            </a:pPr>
            <a:r>
              <a:rPr lang="en-US" dirty="0">
                <a:solidFill>
                  <a:srgbClr val="080808"/>
                </a:solidFill>
                <a:effectLst/>
                <a:latin typeface="JetBrains Mono"/>
              </a:rPr>
              <a:t>});</a:t>
            </a:r>
          </a:p>
          <a:p>
            <a:pPr marL="0" indent="0">
              <a:buNone/>
            </a:pPr>
            <a:r>
              <a:rPr lang="en-US" dirty="0" err="1">
                <a:solidFill>
                  <a:srgbClr val="DD6718"/>
                </a:solidFill>
                <a:effectLst/>
                <a:latin typeface="JetBrains Mono"/>
              </a:rPr>
              <a:t>assert_eq</a:t>
            </a:r>
            <a:r>
              <a:rPr lang="en-US" dirty="0">
                <a:solidFill>
                  <a:srgbClr val="DD6718"/>
                </a:solidFill>
                <a:effectLst/>
                <a:latin typeface="JetBrains Mono"/>
              </a:rPr>
              <a:t>!</a:t>
            </a:r>
            <a:r>
              <a:rPr lang="en-US" dirty="0">
                <a:solidFill>
                  <a:srgbClr val="080808"/>
                </a:solidFill>
                <a:effectLst/>
                <a:latin typeface="JetBrains Mono"/>
              </a:rPr>
              <a:t>(</a:t>
            </a:r>
            <a:r>
              <a:rPr lang="en-US" dirty="0" err="1">
                <a:solidFill>
                  <a:srgbClr val="000000"/>
                </a:solidFill>
                <a:effectLst/>
                <a:latin typeface="JetBrains Mono"/>
              </a:rPr>
              <a:t>mutex</a:t>
            </a:r>
            <a:r>
              <a:rPr lang="en-US" dirty="0" err="1">
                <a:solidFill>
                  <a:srgbClr val="080808"/>
                </a:solidFill>
                <a:effectLst/>
                <a:latin typeface="JetBrains Mono"/>
              </a:rPr>
              <a:t>.is_poisoned</a:t>
            </a:r>
            <a:r>
              <a:rPr lang="en-US" dirty="0">
                <a:solidFill>
                  <a:srgbClr val="080808"/>
                </a:solidFill>
                <a:effectLst/>
                <a:latin typeface="JetBrains Mono"/>
              </a:rPr>
              <a:t>(), </a:t>
            </a:r>
            <a:r>
              <a:rPr lang="en-US" dirty="0">
                <a:solidFill>
                  <a:srgbClr val="0033B3"/>
                </a:solidFill>
                <a:effectLst/>
                <a:latin typeface="JetBrains Mono"/>
              </a:rPr>
              <a:t>true</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result</a:t>
            </a:r>
            <a:r>
              <a:rPr lang="en-US" dirty="0">
                <a:solidFill>
                  <a:srgbClr val="080808"/>
                </a:solidFill>
                <a:effectLst/>
                <a:latin typeface="JetBrains Mono"/>
              </a:rPr>
              <a:t>: </a:t>
            </a:r>
            <a:r>
              <a:rPr lang="en-US" dirty="0" err="1">
                <a:solidFill>
                  <a:srgbClr val="000000"/>
                </a:solidFill>
                <a:effectLst/>
                <a:latin typeface="JetBrains Mono"/>
              </a:rPr>
              <a:t>LockResult</a:t>
            </a:r>
            <a:r>
              <a:rPr lang="en-US" dirty="0">
                <a:solidFill>
                  <a:srgbClr val="080808"/>
                </a:solidFill>
                <a:effectLst/>
                <a:latin typeface="JetBrains Mono"/>
              </a:rPr>
              <a:t>&lt;</a:t>
            </a:r>
            <a:r>
              <a:rPr lang="en-US" dirty="0" err="1">
                <a:solidFill>
                  <a:srgbClr val="000000"/>
                </a:solidFill>
                <a:effectLst/>
                <a:latin typeface="JetBrains Mono"/>
              </a:rPr>
              <a:t>MutexGuard</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&gt;&gt; = </a:t>
            </a:r>
            <a:r>
              <a:rPr lang="en-US" dirty="0" err="1">
                <a:solidFill>
                  <a:srgbClr val="000000"/>
                </a:solidFill>
                <a:effectLst/>
                <a:latin typeface="JetBrains Mono"/>
              </a:rPr>
              <a:t>mutex</a:t>
            </a:r>
            <a:r>
              <a:rPr lang="en-US" dirty="0" err="1">
                <a:solidFill>
                  <a:srgbClr val="080808"/>
                </a:solidFill>
                <a:effectLst/>
                <a:latin typeface="JetBrains Mono"/>
              </a:rPr>
              <a:t>.lock</a:t>
            </a:r>
            <a:r>
              <a:rPr lang="en-US" dirty="0">
                <a:solidFill>
                  <a:srgbClr val="080808"/>
                </a:solidFill>
                <a:effectLst/>
                <a:latin typeface="JetBrains Mono"/>
              </a:rPr>
              <a:t>();</a:t>
            </a:r>
          </a:p>
          <a:p>
            <a:pPr marL="0" indent="0">
              <a:buNone/>
            </a:pPr>
            <a:r>
              <a:rPr lang="en-US" dirty="0">
                <a:solidFill>
                  <a:srgbClr val="DD6718"/>
                </a:solidFill>
                <a:effectLst/>
                <a:latin typeface="JetBrains Mono"/>
              </a:rPr>
              <a:t>assert!</a:t>
            </a:r>
            <a:r>
              <a:rPr lang="en-US" dirty="0">
                <a:solidFill>
                  <a:srgbClr val="080808"/>
                </a:solidFill>
                <a:effectLst/>
                <a:latin typeface="JetBrains Mono"/>
              </a:rPr>
              <a:t>(</a:t>
            </a:r>
            <a:r>
              <a:rPr lang="en-US" dirty="0" err="1">
                <a:solidFill>
                  <a:srgbClr val="000000"/>
                </a:solidFill>
                <a:effectLst/>
                <a:latin typeface="JetBrains Mono"/>
              </a:rPr>
              <a:t>result</a:t>
            </a:r>
            <a:r>
              <a:rPr lang="en-US" dirty="0" err="1">
                <a:solidFill>
                  <a:srgbClr val="080808"/>
                </a:solidFill>
                <a:effectLst/>
                <a:latin typeface="JetBrains Mono"/>
              </a:rPr>
              <a:t>.is_err</a:t>
            </a:r>
            <a:r>
              <a:rPr lang="en-US" dirty="0">
                <a:solidFill>
                  <a:srgbClr val="080808"/>
                </a:solidFill>
                <a:effectLst/>
                <a:latin typeface="JetBrains Mono"/>
              </a:rPr>
              <a:t>());</a:t>
            </a:r>
          </a:p>
          <a:p>
            <a:pPr marL="0" indent="0">
              <a:buNone/>
            </a:pPr>
            <a:r>
              <a:rPr lang="en-US" dirty="0">
                <a:solidFill>
                  <a:srgbClr val="0033B3"/>
                </a:solidFill>
                <a:effectLst/>
                <a:latin typeface="JetBrains Mono"/>
              </a:rPr>
              <a:t>let </a:t>
            </a:r>
            <a:r>
              <a:rPr lang="en-US" dirty="0">
                <a:solidFill>
                  <a:srgbClr val="000000"/>
                </a:solidFill>
                <a:effectLst/>
                <a:latin typeface="JetBrains Mono"/>
              </a:rPr>
              <a:t>guard</a:t>
            </a:r>
            <a:r>
              <a:rPr lang="en-US" dirty="0">
                <a:solidFill>
                  <a:srgbClr val="080808"/>
                </a:solidFill>
                <a:effectLst/>
                <a:latin typeface="JetBrains Mono"/>
              </a:rPr>
              <a:t>: </a:t>
            </a:r>
            <a:r>
              <a:rPr lang="en-US" dirty="0" err="1">
                <a:solidFill>
                  <a:srgbClr val="000000"/>
                </a:solidFill>
                <a:effectLst/>
                <a:latin typeface="JetBrains Mono"/>
              </a:rPr>
              <a:t>MutexGuard</a:t>
            </a:r>
            <a:r>
              <a:rPr lang="en-US" dirty="0">
                <a:solidFill>
                  <a:srgbClr val="080808"/>
                </a:solidFill>
                <a:effectLst/>
                <a:latin typeface="JetBrains Mono"/>
              </a:rPr>
              <a:t>&lt;</a:t>
            </a:r>
            <a:r>
              <a:rPr lang="en-US" dirty="0">
                <a:solidFill>
                  <a:srgbClr val="000000"/>
                </a:solidFill>
                <a:effectLst/>
                <a:latin typeface="JetBrains Mono"/>
              </a:rPr>
              <a:t>String</a:t>
            </a:r>
            <a:r>
              <a:rPr lang="en-US" dirty="0">
                <a:solidFill>
                  <a:srgbClr val="080808"/>
                </a:solidFill>
                <a:effectLst/>
                <a:latin typeface="JetBrains Mono"/>
              </a:rPr>
              <a:t>&gt; = </a:t>
            </a:r>
            <a:r>
              <a:rPr lang="en-US" dirty="0" err="1">
                <a:solidFill>
                  <a:srgbClr val="000000"/>
                </a:solidFill>
                <a:effectLst/>
                <a:latin typeface="JetBrains Mono"/>
              </a:rPr>
              <a:t>result</a:t>
            </a:r>
            <a:r>
              <a:rPr lang="en-US" dirty="0" err="1">
                <a:solidFill>
                  <a:srgbClr val="080808"/>
                </a:solidFill>
                <a:effectLst/>
                <a:latin typeface="JetBrains Mono"/>
              </a:rPr>
              <a:t>.unwrap_err</a:t>
            </a:r>
            <a:r>
              <a:rPr lang="en-US" dirty="0">
                <a:solidFill>
                  <a:srgbClr val="080808"/>
                </a:solidFill>
                <a:effectLst/>
                <a:latin typeface="JetBrains Mono"/>
              </a:rPr>
              <a:t>().</a:t>
            </a:r>
            <a:r>
              <a:rPr lang="en-US" dirty="0" err="1">
                <a:solidFill>
                  <a:srgbClr val="080808"/>
                </a:solidFill>
                <a:effectLst/>
                <a:latin typeface="JetBrains Mono"/>
              </a:rPr>
              <a:t>into_inner</a:t>
            </a:r>
            <a:r>
              <a:rPr lang="en-US" dirty="0">
                <a:solidFill>
                  <a:srgbClr val="080808"/>
                </a:solidFill>
                <a:effectLst/>
                <a:latin typeface="JetBrains Mono"/>
              </a:rPr>
              <a:t>();</a:t>
            </a:r>
            <a:br>
              <a:rPr lang="en-US" dirty="0">
                <a:solidFill>
                  <a:srgbClr val="080808"/>
                </a:solidFill>
                <a:effectLst/>
                <a:latin typeface="JetBrains Mono"/>
              </a:rPr>
            </a:br>
            <a:r>
              <a:rPr lang="en-US" dirty="0" err="1">
                <a:solidFill>
                  <a:srgbClr val="DD6718"/>
                </a:solidFill>
                <a:effectLst/>
                <a:latin typeface="JetBrains Mono"/>
              </a:rPr>
              <a:t>println</a:t>
            </a:r>
            <a:r>
              <a:rPr lang="en-US" dirty="0">
                <a:solidFill>
                  <a:srgbClr val="DD6718"/>
                </a:solidFill>
                <a:effectLst/>
                <a:latin typeface="JetBrains Mono"/>
              </a:rPr>
              <a:t>!</a:t>
            </a:r>
            <a:r>
              <a:rPr lang="en-US" dirty="0">
                <a:solidFill>
                  <a:srgbClr val="080808"/>
                </a:solidFill>
                <a:effectLst/>
                <a:latin typeface="JetBrains Mono"/>
              </a:rPr>
              <a:t>(</a:t>
            </a:r>
            <a:r>
              <a:rPr lang="en-US" dirty="0">
                <a:solidFill>
                  <a:srgbClr val="067D17"/>
                </a:solidFill>
                <a:effectLst/>
                <a:latin typeface="JetBrains Mono"/>
              </a:rPr>
              <a:t>"</a:t>
            </a:r>
            <a:r>
              <a:rPr lang="en-US" dirty="0">
                <a:solidFill>
                  <a:srgbClr val="0037A6"/>
                </a:solidFill>
                <a:effectLst/>
                <a:latin typeface="JetBrains Mono"/>
              </a:rPr>
              <a:t>{}</a:t>
            </a:r>
            <a:r>
              <a:rPr lang="en-US" dirty="0">
                <a:solidFill>
                  <a:srgbClr val="067D17"/>
                </a:solidFill>
                <a:effectLst/>
                <a:latin typeface="JetBrains Mono"/>
              </a:rPr>
              <a:t>"</a:t>
            </a:r>
            <a:r>
              <a:rPr lang="en-US" dirty="0">
                <a:solidFill>
                  <a:srgbClr val="080808"/>
                </a:solidFill>
                <a:effectLst/>
                <a:latin typeface="JetBrains Mono"/>
              </a:rPr>
              <a:t>, </a:t>
            </a:r>
            <a:r>
              <a:rPr lang="en-US" dirty="0">
                <a:solidFill>
                  <a:srgbClr val="000000"/>
                </a:solidFill>
                <a:effectLst/>
                <a:latin typeface="JetBrains Mono"/>
              </a:rPr>
              <a:t>guard</a:t>
            </a:r>
            <a:r>
              <a:rPr lang="en-US" dirty="0">
                <a:solidFill>
                  <a:srgbClr val="080808"/>
                </a:solidFill>
                <a:effectLst/>
                <a:latin typeface="JetBrains Mono"/>
              </a:rPr>
              <a:t>)</a:t>
            </a:r>
          </a:p>
          <a:p>
            <a:endParaRPr lang="ru-RU" dirty="0"/>
          </a:p>
        </p:txBody>
      </p:sp>
    </p:spTree>
    <p:extLst>
      <p:ext uri="{BB962C8B-B14F-4D97-AF65-F5344CB8AC3E}">
        <p14:creationId xmlns:p14="http://schemas.microsoft.com/office/powerpoint/2010/main" val="3664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FBC8-F5E4-01AB-06EB-F12D98BFE727}"/>
              </a:ext>
            </a:extLst>
          </p:cNvPr>
          <p:cNvSpPr>
            <a:spLocks noGrp="1"/>
          </p:cNvSpPr>
          <p:nvPr>
            <p:ph type="title"/>
          </p:nvPr>
        </p:nvSpPr>
        <p:spPr/>
        <p:txBody>
          <a:bodyPr/>
          <a:lstStyle/>
          <a:p>
            <a:r>
              <a:rPr lang="en-US" dirty="0"/>
              <a:t>Arc&lt;Mutex&lt;T&gt;&gt;</a:t>
            </a:r>
            <a:endParaRPr lang="ru-RU" dirty="0"/>
          </a:p>
        </p:txBody>
      </p:sp>
      <p:sp>
        <p:nvSpPr>
          <p:cNvPr id="3" name="Content Placeholder 2">
            <a:extLst>
              <a:ext uri="{FF2B5EF4-FFF2-40B4-BE49-F238E27FC236}">
                <a16:creationId xmlns:a16="http://schemas.microsoft.com/office/drawing/2014/main" id="{863AFFA1-3EBA-CAE4-255D-58C60A825C85}"/>
              </a:ext>
            </a:extLst>
          </p:cNvPr>
          <p:cNvSpPr>
            <a:spLocks noGrp="1"/>
          </p:cNvSpPr>
          <p:nvPr>
            <p:ph sz="half" idx="1"/>
          </p:nvPr>
        </p:nvSpPr>
        <p:spPr>
          <a:xfrm>
            <a:off x="838199" y="1825624"/>
            <a:ext cx="7423245" cy="4989157"/>
          </a:xfrm>
        </p:spPr>
        <p:txBody>
          <a:bodyPr>
            <a:noAutofit/>
          </a:bodyPr>
          <a:lstStyle/>
          <a:p>
            <a:pPr marL="0" indent="0">
              <a:buNone/>
            </a:pPr>
            <a:r>
              <a:rPr lang="en-US" sz="1800" dirty="0">
                <a:solidFill>
                  <a:srgbClr val="0033B3"/>
                </a:solidFill>
                <a:effectLst/>
                <a:latin typeface="JetBrains Mono"/>
              </a:rPr>
              <a:t>let </a:t>
            </a:r>
            <a:r>
              <a:rPr lang="en-US" sz="1800" dirty="0">
                <a:solidFill>
                  <a:srgbClr val="000000"/>
                </a:solidFill>
                <a:effectLst/>
                <a:latin typeface="JetBrains Mono"/>
              </a:rPr>
              <a:t>arc1</a:t>
            </a:r>
            <a:r>
              <a:rPr lang="en-US" sz="1800" dirty="0">
                <a:solidFill>
                  <a:srgbClr val="080808"/>
                </a:solidFill>
                <a:effectLst/>
                <a:latin typeface="JetBrains Mono"/>
              </a:rPr>
              <a:t>: </a:t>
            </a:r>
            <a:r>
              <a:rPr lang="en-US" sz="1800" dirty="0">
                <a:solidFill>
                  <a:srgbClr val="000000"/>
                </a:solidFill>
                <a:effectLst/>
                <a:latin typeface="JetBrains Mono"/>
              </a:rPr>
              <a:t>Arc</a:t>
            </a:r>
            <a:r>
              <a:rPr lang="en-US" sz="1800" dirty="0">
                <a:solidFill>
                  <a:srgbClr val="080808"/>
                </a:solidFill>
                <a:effectLst/>
                <a:latin typeface="JetBrains Mono"/>
              </a:rPr>
              <a:t>&lt;</a:t>
            </a:r>
            <a:r>
              <a:rPr lang="en-US" sz="1800" dirty="0">
                <a:solidFill>
                  <a:srgbClr val="000000"/>
                </a:solidFill>
                <a:effectLst/>
                <a:latin typeface="JetBrains Mono"/>
              </a:rPr>
              <a:t>Mutex</a:t>
            </a:r>
            <a:r>
              <a:rPr lang="en-US" sz="1800" dirty="0">
                <a:solidFill>
                  <a:srgbClr val="080808"/>
                </a:solidFill>
                <a:effectLst/>
                <a:latin typeface="JetBrains Mono"/>
              </a:rPr>
              <a:t>&lt;</a:t>
            </a:r>
            <a:r>
              <a:rPr lang="en-US" sz="1800" dirty="0">
                <a:solidFill>
                  <a:srgbClr val="000000"/>
                </a:solidFill>
                <a:effectLst/>
                <a:latin typeface="JetBrains Mono"/>
              </a:rPr>
              <a:t>String</a:t>
            </a:r>
            <a:r>
              <a:rPr lang="en-US" sz="1800" dirty="0">
                <a:solidFill>
                  <a:srgbClr val="080808"/>
                </a:solidFill>
                <a:effectLst/>
                <a:latin typeface="JetBrains Mono"/>
              </a:rPr>
              <a:t>&gt;&gt; = </a:t>
            </a:r>
            <a:r>
              <a:rPr lang="en-US" sz="1800" dirty="0">
                <a:solidFill>
                  <a:srgbClr val="000000"/>
                </a:solidFill>
                <a:effectLst/>
                <a:latin typeface="JetBrains Mono"/>
              </a:rPr>
              <a:t>Arc</a:t>
            </a:r>
            <a:r>
              <a:rPr lang="en-US" sz="1800" dirty="0">
                <a:solidFill>
                  <a:srgbClr val="080808"/>
                </a:solidFill>
                <a:effectLst/>
                <a:latin typeface="JetBrains Mono"/>
              </a:rPr>
              <a:t>::</a:t>
            </a:r>
            <a:r>
              <a:rPr lang="en-US" sz="1800" i="1" dirty="0">
                <a:solidFill>
                  <a:srgbClr val="00627A"/>
                </a:solidFill>
                <a:effectLst/>
                <a:latin typeface="JetBrains Mono"/>
              </a:rPr>
              <a:t>new</a:t>
            </a:r>
            <a:r>
              <a:rPr lang="en-US" sz="1800" dirty="0">
                <a:solidFill>
                  <a:srgbClr val="080808"/>
                </a:solidFill>
                <a:effectLst/>
                <a:latin typeface="JetBrains Mono"/>
              </a:rPr>
              <a:t>(</a:t>
            </a:r>
          </a:p>
          <a:p>
            <a:pPr marL="0" indent="0">
              <a:buNone/>
            </a:pPr>
            <a:r>
              <a:rPr lang="en-US" sz="1800" dirty="0">
                <a:solidFill>
                  <a:srgbClr val="080808"/>
                </a:solidFill>
                <a:effectLst/>
                <a:latin typeface="JetBrains Mono"/>
              </a:rPr>
              <a:t>    </a:t>
            </a:r>
            <a:r>
              <a:rPr lang="en-US" sz="1800" dirty="0">
                <a:solidFill>
                  <a:srgbClr val="000000"/>
                </a:solidFill>
                <a:effectLst/>
                <a:latin typeface="JetBrains Mono"/>
              </a:rPr>
              <a:t>Mutex</a:t>
            </a:r>
            <a:r>
              <a:rPr lang="en-US" sz="1800" dirty="0">
                <a:solidFill>
                  <a:srgbClr val="080808"/>
                </a:solidFill>
                <a:effectLst/>
                <a:latin typeface="JetBrains Mono"/>
              </a:rPr>
              <a:t>::</a:t>
            </a:r>
            <a:r>
              <a:rPr lang="en-US" sz="1800" i="1" dirty="0">
                <a:solidFill>
                  <a:srgbClr val="00627A"/>
                </a:solidFill>
                <a:effectLst/>
                <a:latin typeface="JetBrains Mono"/>
              </a:rPr>
              <a:t>new</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000000"/>
                </a:solidFill>
                <a:effectLst/>
                <a:latin typeface="JetBrains Mono"/>
              </a:rPr>
              <a:t>String</a:t>
            </a:r>
            <a:r>
              <a:rPr lang="en-US" sz="1800" dirty="0">
                <a:solidFill>
                  <a:srgbClr val="080808"/>
                </a:solidFill>
                <a:effectLst/>
                <a:latin typeface="JetBrains Mono"/>
              </a:rPr>
              <a:t>::</a:t>
            </a:r>
            <a:r>
              <a:rPr lang="en-US" sz="1800" i="1" dirty="0">
                <a:solidFill>
                  <a:srgbClr val="00627A"/>
                </a:solidFill>
                <a:effectLst/>
                <a:latin typeface="JetBrains Mono"/>
              </a:rPr>
              <a:t>from</a:t>
            </a:r>
            <a:r>
              <a:rPr lang="en-US" sz="1800" dirty="0">
                <a:solidFill>
                  <a:srgbClr val="080808"/>
                </a:solidFill>
                <a:effectLst/>
                <a:latin typeface="JetBrains Mono"/>
              </a:rPr>
              <a:t>(</a:t>
            </a:r>
            <a:r>
              <a:rPr lang="en-US" sz="1800" dirty="0">
                <a:solidFill>
                  <a:srgbClr val="067D17"/>
                </a:solidFill>
                <a:effectLst/>
                <a:latin typeface="JetBrains Mono"/>
              </a:rPr>
              <a:t>"Shared ownership"</a:t>
            </a:r>
            <a:r>
              <a:rPr lang="en-US" sz="1800" dirty="0">
                <a:solidFill>
                  <a:srgbClr val="080808"/>
                </a:solidFill>
                <a:effectLst/>
                <a:latin typeface="JetBrains Mono"/>
              </a:rPr>
              <a:t>)));</a:t>
            </a:r>
          </a:p>
          <a:p>
            <a:pPr marL="0" indent="0">
              <a:buNone/>
            </a:pPr>
            <a:r>
              <a:rPr lang="en-US" sz="1800" dirty="0">
                <a:solidFill>
                  <a:srgbClr val="0033B3"/>
                </a:solidFill>
                <a:effectLst/>
                <a:latin typeface="JetBrains Mono"/>
              </a:rPr>
              <a:t>let </a:t>
            </a:r>
            <a:r>
              <a:rPr lang="en-US" sz="1800" dirty="0">
                <a:solidFill>
                  <a:srgbClr val="000000"/>
                </a:solidFill>
                <a:effectLst/>
                <a:latin typeface="JetBrains Mono"/>
              </a:rPr>
              <a:t>arc2</a:t>
            </a:r>
            <a:r>
              <a:rPr lang="en-US" sz="1800" dirty="0">
                <a:solidFill>
                  <a:srgbClr val="080808"/>
                </a:solidFill>
                <a:effectLst/>
                <a:latin typeface="JetBrains Mono"/>
              </a:rPr>
              <a:t>: </a:t>
            </a:r>
            <a:r>
              <a:rPr lang="en-US" sz="1800" dirty="0">
                <a:solidFill>
                  <a:srgbClr val="000000"/>
                </a:solidFill>
                <a:effectLst/>
                <a:latin typeface="JetBrains Mono"/>
              </a:rPr>
              <a:t>Arc</a:t>
            </a:r>
            <a:r>
              <a:rPr lang="en-US" sz="1800" dirty="0">
                <a:solidFill>
                  <a:srgbClr val="080808"/>
                </a:solidFill>
                <a:effectLst/>
                <a:latin typeface="JetBrains Mono"/>
              </a:rPr>
              <a:t>&lt;</a:t>
            </a:r>
            <a:r>
              <a:rPr lang="en-US" sz="1800" dirty="0">
                <a:solidFill>
                  <a:srgbClr val="000000"/>
                </a:solidFill>
                <a:effectLst/>
                <a:latin typeface="JetBrains Mono"/>
              </a:rPr>
              <a:t>Mutex</a:t>
            </a:r>
            <a:r>
              <a:rPr lang="en-US" sz="1800" dirty="0">
                <a:solidFill>
                  <a:srgbClr val="080808"/>
                </a:solidFill>
                <a:effectLst/>
                <a:latin typeface="JetBrains Mono"/>
              </a:rPr>
              <a:t>&lt;</a:t>
            </a:r>
            <a:r>
              <a:rPr lang="en-US" sz="1800" dirty="0">
                <a:solidFill>
                  <a:srgbClr val="000000"/>
                </a:solidFill>
                <a:effectLst/>
                <a:latin typeface="JetBrains Mono"/>
              </a:rPr>
              <a:t>String</a:t>
            </a:r>
            <a:r>
              <a:rPr lang="en-US" sz="1800" dirty="0">
                <a:solidFill>
                  <a:srgbClr val="080808"/>
                </a:solidFill>
                <a:effectLst/>
                <a:latin typeface="JetBrains Mono"/>
              </a:rPr>
              <a:t>&gt;&gt; = </a:t>
            </a:r>
            <a:r>
              <a:rPr lang="en-US" sz="1800" dirty="0">
                <a:solidFill>
                  <a:srgbClr val="000000"/>
                </a:solidFill>
                <a:effectLst/>
                <a:latin typeface="JetBrains Mono"/>
              </a:rPr>
              <a:t>arc1</a:t>
            </a:r>
            <a:r>
              <a:rPr lang="en-US" sz="1800" dirty="0">
                <a:solidFill>
                  <a:srgbClr val="080808"/>
                </a:solidFill>
                <a:effectLst/>
                <a:latin typeface="JetBrains Mono"/>
              </a:rPr>
              <a:t>.clone();</a:t>
            </a:r>
          </a:p>
          <a:p>
            <a:pPr marL="0" indent="0">
              <a:buNone/>
            </a:pPr>
            <a:r>
              <a:rPr lang="en-US" sz="1800" dirty="0">
                <a:solidFill>
                  <a:srgbClr val="0033B3"/>
                </a:solidFill>
                <a:effectLst/>
                <a:latin typeface="JetBrains Mono"/>
              </a:rPr>
              <a:t>let </a:t>
            </a:r>
            <a:r>
              <a:rPr lang="en-US" sz="1800" dirty="0">
                <a:solidFill>
                  <a:srgbClr val="000000"/>
                </a:solidFill>
                <a:effectLst/>
                <a:latin typeface="JetBrains Mono"/>
              </a:rPr>
              <a:t>handle </a:t>
            </a:r>
            <a:r>
              <a:rPr lang="en-US" sz="1800" dirty="0">
                <a:solidFill>
                  <a:srgbClr val="080808"/>
                </a:solidFill>
                <a:effectLst/>
                <a:latin typeface="JetBrains Mono"/>
              </a:rPr>
              <a:t>= </a:t>
            </a:r>
            <a:r>
              <a:rPr lang="en-US" sz="1800" dirty="0">
                <a:solidFill>
                  <a:srgbClr val="000000"/>
                </a:solidFill>
                <a:effectLst/>
                <a:latin typeface="JetBrains Mono"/>
              </a:rPr>
              <a:t>thread</a:t>
            </a:r>
            <a:r>
              <a:rPr lang="en-US" sz="1800" dirty="0">
                <a:solidFill>
                  <a:srgbClr val="080808"/>
                </a:solidFill>
                <a:effectLst/>
                <a:latin typeface="JetBrains Mono"/>
              </a:rPr>
              <a:t>::</a:t>
            </a:r>
            <a:r>
              <a:rPr lang="en-US" sz="1800" dirty="0">
                <a:solidFill>
                  <a:srgbClr val="000000"/>
                </a:solidFill>
                <a:effectLst/>
                <a:latin typeface="JetBrains Mono"/>
              </a:rPr>
              <a:t>Builder</a:t>
            </a:r>
            <a:r>
              <a:rPr lang="en-US" sz="1800" dirty="0">
                <a:solidFill>
                  <a:srgbClr val="080808"/>
                </a:solidFill>
                <a:effectLst/>
                <a:latin typeface="JetBrains Mono"/>
              </a:rPr>
              <a:t>::</a:t>
            </a:r>
            <a:r>
              <a:rPr lang="en-US" sz="1800" i="1" dirty="0">
                <a:solidFill>
                  <a:srgbClr val="00627A"/>
                </a:solidFill>
                <a:effectLst/>
                <a:latin typeface="JetBrains Mono"/>
              </a:rPr>
              <a:t>new</a:t>
            </a:r>
            <a:r>
              <a:rPr lang="en-US" sz="1800" dirty="0">
                <a:solidFill>
                  <a:srgbClr val="080808"/>
                </a:solidFill>
                <a:effectLst/>
                <a:latin typeface="JetBrains Mono"/>
              </a:rPr>
              <a:t>().name(</a:t>
            </a:r>
            <a:r>
              <a:rPr lang="en-US" sz="1800" dirty="0">
                <a:solidFill>
                  <a:srgbClr val="000000"/>
                </a:solidFill>
                <a:effectLst/>
                <a:latin typeface="JetBrains Mono"/>
              </a:rPr>
              <a:t>String</a:t>
            </a:r>
            <a:r>
              <a:rPr lang="en-US" sz="1800" dirty="0">
                <a:solidFill>
                  <a:srgbClr val="080808"/>
                </a:solidFill>
                <a:effectLst/>
                <a:latin typeface="JetBrains Mono"/>
              </a:rPr>
              <a:t>::</a:t>
            </a:r>
            <a:r>
              <a:rPr lang="en-US" sz="1800" i="1" dirty="0">
                <a:solidFill>
                  <a:srgbClr val="00627A"/>
                </a:solidFill>
                <a:effectLst/>
                <a:latin typeface="JetBrains Mono"/>
              </a:rPr>
              <a:t>from</a:t>
            </a:r>
            <a:r>
              <a:rPr lang="en-US" sz="1800" dirty="0">
                <a:solidFill>
                  <a:srgbClr val="080808"/>
                </a:solidFill>
                <a:effectLst/>
                <a:latin typeface="JetBrains Mono"/>
              </a:rPr>
              <a:t>(</a:t>
            </a:r>
            <a:r>
              <a:rPr lang="en-US" sz="1800" dirty="0">
                <a:solidFill>
                  <a:srgbClr val="067D17"/>
                </a:solidFill>
                <a:effectLst/>
                <a:latin typeface="JetBrains Mono"/>
              </a:rPr>
              <a:t>"background"</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.spawn(|| {</a:t>
            </a:r>
          </a:p>
          <a:p>
            <a:pPr marL="0" indent="0">
              <a:buNone/>
            </a:pPr>
            <a:r>
              <a:rPr lang="en-US" sz="1800" dirty="0">
                <a:solidFill>
                  <a:srgbClr val="080808"/>
                </a:solidFill>
                <a:effectLst/>
                <a:latin typeface="JetBrains Mono"/>
              </a:rPr>
              <a:t>        </a:t>
            </a:r>
            <a:r>
              <a:rPr lang="en-US" sz="1800" dirty="0">
                <a:solidFill>
                  <a:srgbClr val="0033B3"/>
                </a:solidFill>
                <a:effectLst/>
                <a:latin typeface="JetBrains Mono"/>
              </a:rPr>
              <a:t>let </a:t>
            </a:r>
            <a:r>
              <a:rPr lang="en-US" sz="1800" dirty="0">
                <a:solidFill>
                  <a:srgbClr val="000000"/>
                </a:solidFill>
                <a:effectLst/>
                <a:latin typeface="JetBrains Mono"/>
              </a:rPr>
              <a:t>moved_arc2</a:t>
            </a:r>
            <a:r>
              <a:rPr lang="en-US" sz="1800" dirty="0">
                <a:solidFill>
                  <a:srgbClr val="080808"/>
                </a:solidFill>
                <a:effectLst/>
                <a:latin typeface="JetBrains Mono"/>
              </a:rPr>
              <a:t>: </a:t>
            </a:r>
            <a:r>
              <a:rPr lang="en-US" sz="1800" dirty="0">
                <a:solidFill>
                  <a:srgbClr val="000000"/>
                </a:solidFill>
                <a:effectLst/>
                <a:latin typeface="JetBrains Mono"/>
              </a:rPr>
              <a:t>Arc</a:t>
            </a:r>
            <a:r>
              <a:rPr lang="en-US" sz="1800" dirty="0">
                <a:solidFill>
                  <a:srgbClr val="080808"/>
                </a:solidFill>
                <a:effectLst/>
                <a:latin typeface="JetBrains Mono"/>
              </a:rPr>
              <a:t>&lt;</a:t>
            </a:r>
            <a:r>
              <a:rPr lang="en-US" sz="1800" dirty="0">
                <a:solidFill>
                  <a:srgbClr val="000000"/>
                </a:solidFill>
                <a:effectLst/>
                <a:latin typeface="JetBrains Mono"/>
              </a:rPr>
              <a:t>Mutex</a:t>
            </a:r>
            <a:r>
              <a:rPr lang="en-US" sz="1800" dirty="0">
                <a:solidFill>
                  <a:srgbClr val="080808"/>
                </a:solidFill>
                <a:effectLst/>
                <a:latin typeface="JetBrains Mono"/>
              </a:rPr>
              <a:t>&lt;</a:t>
            </a:r>
            <a:r>
              <a:rPr lang="en-US" sz="1800" dirty="0">
                <a:solidFill>
                  <a:srgbClr val="000000"/>
                </a:solidFill>
                <a:effectLst/>
                <a:latin typeface="JetBrains Mono"/>
              </a:rPr>
              <a:t>String</a:t>
            </a:r>
            <a:r>
              <a:rPr lang="en-US" sz="1800" dirty="0">
                <a:solidFill>
                  <a:srgbClr val="080808"/>
                </a:solidFill>
                <a:effectLst/>
                <a:latin typeface="JetBrains Mono"/>
              </a:rPr>
              <a:t>&gt;&gt; = </a:t>
            </a:r>
            <a:r>
              <a:rPr lang="en-US" sz="1800" dirty="0">
                <a:solidFill>
                  <a:srgbClr val="000000"/>
                </a:solidFill>
                <a:effectLst/>
                <a:latin typeface="JetBrains Mono"/>
              </a:rPr>
              <a:t>arc2</a:t>
            </a:r>
            <a:r>
              <a:rPr lang="en-US" sz="1800" dirty="0">
                <a:solidFill>
                  <a:srgbClr val="080808"/>
                </a:solidFill>
                <a:effectLst/>
                <a:latin typeface="JetBrains Mono"/>
              </a:rPr>
              <a:t>;</a:t>
            </a:r>
          </a:p>
          <a:p>
            <a:pPr marL="0" indent="0">
              <a:buNone/>
            </a:pPr>
            <a:r>
              <a:rPr lang="en-US" sz="1800" dirty="0">
                <a:solidFill>
                  <a:srgbClr val="080808"/>
                </a:solidFill>
                <a:effectLst/>
                <a:latin typeface="JetBrains Mono"/>
              </a:rPr>
              <a:t>        </a:t>
            </a:r>
            <a:r>
              <a:rPr lang="en-US" sz="1800" dirty="0">
                <a:solidFill>
                  <a:srgbClr val="0033B3"/>
                </a:solidFill>
                <a:effectLst/>
                <a:latin typeface="JetBrains Mono"/>
              </a:rPr>
              <a:t>let mut </a:t>
            </a:r>
            <a:r>
              <a:rPr lang="en-US" sz="1800" dirty="0">
                <a:solidFill>
                  <a:srgbClr val="000000"/>
                </a:solidFill>
                <a:effectLst/>
                <a:latin typeface="JetBrains Mono"/>
              </a:rPr>
              <a:t>guard</a:t>
            </a:r>
            <a:r>
              <a:rPr lang="en-US" sz="1800" dirty="0">
                <a:solidFill>
                  <a:srgbClr val="080808"/>
                </a:solidFill>
                <a:effectLst/>
                <a:latin typeface="JetBrains Mono"/>
              </a:rPr>
              <a:t>: </a:t>
            </a:r>
            <a:r>
              <a:rPr lang="en-US" sz="1800" dirty="0" err="1">
                <a:solidFill>
                  <a:srgbClr val="000000"/>
                </a:solidFill>
                <a:effectLst/>
                <a:latin typeface="JetBrains Mono"/>
              </a:rPr>
              <a:t>MutexGuard</a:t>
            </a:r>
            <a:r>
              <a:rPr lang="en-US" sz="1800" dirty="0">
                <a:solidFill>
                  <a:srgbClr val="080808"/>
                </a:solidFill>
                <a:effectLst/>
                <a:latin typeface="JetBrains Mono"/>
              </a:rPr>
              <a:t>&lt;</a:t>
            </a:r>
            <a:r>
              <a:rPr lang="en-US" sz="1800" dirty="0">
                <a:solidFill>
                  <a:srgbClr val="000000"/>
                </a:solidFill>
                <a:effectLst/>
                <a:latin typeface="JetBrains Mono"/>
              </a:rPr>
              <a:t>String</a:t>
            </a:r>
            <a:r>
              <a:rPr lang="en-US" sz="1800" dirty="0">
                <a:solidFill>
                  <a:srgbClr val="080808"/>
                </a:solidFill>
                <a:effectLst/>
                <a:latin typeface="JetBrains Mono"/>
              </a:rPr>
              <a:t>&gt; = </a:t>
            </a:r>
            <a:r>
              <a:rPr lang="en-US" sz="1800" dirty="0">
                <a:solidFill>
                  <a:srgbClr val="000000"/>
                </a:solidFill>
                <a:effectLst/>
                <a:latin typeface="JetBrains Mono"/>
              </a:rPr>
              <a:t>moved_arc2</a:t>
            </a:r>
            <a:r>
              <a:rPr lang="en-US" sz="1800" dirty="0">
                <a:solidFill>
                  <a:srgbClr val="080808"/>
                </a:solidFill>
                <a:effectLst/>
                <a:latin typeface="JetBrains Mono"/>
              </a:rPr>
              <a:t>.lock().unwrap();</a:t>
            </a:r>
          </a:p>
          <a:p>
            <a:pPr marL="0" indent="0">
              <a:buNone/>
            </a:pPr>
            <a:r>
              <a:rPr lang="en-US" sz="1800" dirty="0">
                <a:solidFill>
                  <a:srgbClr val="080808"/>
                </a:solidFill>
                <a:effectLst/>
                <a:latin typeface="JetBrains Mono"/>
              </a:rPr>
              <a:t>        </a:t>
            </a:r>
            <a:r>
              <a:rPr lang="en-US" sz="1800" dirty="0" err="1">
                <a:solidFill>
                  <a:srgbClr val="000000"/>
                </a:solidFill>
                <a:effectLst/>
                <a:latin typeface="JetBrains Mono"/>
              </a:rPr>
              <a:t>guard</a:t>
            </a:r>
            <a:r>
              <a:rPr lang="en-US" sz="1800" dirty="0" err="1">
                <a:solidFill>
                  <a:srgbClr val="080808"/>
                </a:solidFill>
                <a:effectLst/>
                <a:latin typeface="JetBrains Mono"/>
              </a:rPr>
              <a:t>.push_str</a:t>
            </a:r>
            <a:r>
              <a:rPr lang="en-US" sz="1800" dirty="0">
                <a:solidFill>
                  <a:srgbClr val="080808"/>
                </a:solidFill>
                <a:effectLst/>
                <a:latin typeface="JetBrains Mono"/>
              </a:rPr>
              <a:t>(</a:t>
            </a:r>
            <a:r>
              <a:rPr lang="en-US" sz="1800" dirty="0">
                <a:solidFill>
                  <a:srgbClr val="067D17"/>
                </a:solidFill>
                <a:effectLst/>
                <a:latin typeface="JetBrains Mono"/>
              </a:rPr>
              <a:t>" and updated"</a:t>
            </a:r>
            <a:r>
              <a:rPr lang="en-US" sz="1800" dirty="0">
                <a:solidFill>
                  <a:srgbClr val="080808"/>
                </a:solidFill>
                <a:effectLst/>
                <a:latin typeface="JetBrains Mono"/>
              </a:rPr>
              <a:t>)</a:t>
            </a:r>
          </a:p>
          <a:p>
            <a:pPr marL="0" indent="0">
              <a:buNone/>
            </a:pPr>
            <a:r>
              <a:rPr lang="en-US" sz="1800" dirty="0">
                <a:solidFill>
                  <a:srgbClr val="080808"/>
                </a:solidFill>
                <a:effectLst/>
                <a:latin typeface="JetBrains Mono"/>
              </a:rPr>
              <a:t>    });</a:t>
            </a:r>
          </a:p>
          <a:p>
            <a:pPr marL="0" indent="0">
              <a:buNone/>
            </a:pPr>
            <a:r>
              <a:rPr lang="en-US" sz="1800" dirty="0">
                <a:solidFill>
                  <a:srgbClr val="0033B3"/>
                </a:solidFill>
                <a:effectLst/>
                <a:latin typeface="JetBrains Mono"/>
              </a:rPr>
              <a:t>while </a:t>
            </a:r>
            <a:r>
              <a:rPr lang="en-US" sz="1800" dirty="0">
                <a:solidFill>
                  <a:srgbClr val="080808"/>
                </a:solidFill>
                <a:effectLst/>
                <a:latin typeface="JetBrains Mono"/>
              </a:rPr>
              <a:t>!</a:t>
            </a:r>
            <a:r>
              <a:rPr lang="en-US" sz="1800" dirty="0" err="1">
                <a:solidFill>
                  <a:srgbClr val="000000"/>
                </a:solidFill>
                <a:effectLst/>
                <a:latin typeface="JetBrains Mono"/>
              </a:rPr>
              <a:t>handle</a:t>
            </a:r>
            <a:r>
              <a:rPr lang="en-US" sz="1800" dirty="0" err="1">
                <a:solidFill>
                  <a:srgbClr val="080808"/>
                </a:solidFill>
                <a:effectLst/>
                <a:latin typeface="JetBrains Mono"/>
              </a:rPr>
              <a:t>.as_ref</a:t>
            </a:r>
            <a:r>
              <a:rPr lang="en-US" sz="1800" dirty="0">
                <a:solidFill>
                  <a:srgbClr val="080808"/>
                </a:solidFill>
                <a:effectLst/>
                <a:latin typeface="JetBrains Mono"/>
              </a:rPr>
              <a:t>().unwrap().</a:t>
            </a:r>
            <a:r>
              <a:rPr lang="en-US" sz="1800" dirty="0" err="1">
                <a:solidFill>
                  <a:srgbClr val="080808"/>
                </a:solidFill>
                <a:effectLst/>
                <a:latin typeface="JetBrains Mono"/>
              </a:rPr>
              <a:t>is_finished</a:t>
            </a:r>
            <a:r>
              <a:rPr lang="en-US" sz="1800" dirty="0">
                <a:solidFill>
                  <a:srgbClr val="080808"/>
                </a:solidFill>
                <a:effectLst/>
                <a:latin typeface="JetBrains Mono"/>
              </a:rPr>
              <a:t>() {</a:t>
            </a:r>
          </a:p>
          <a:p>
            <a:pPr marL="0" indent="0">
              <a:buNone/>
            </a:pPr>
            <a:r>
              <a:rPr lang="en-US" sz="1800" dirty="0">
                <a:solidFill>
                  <a:srgbClr val="080808"/>
                </a:solidFill>
                <a:effectLst/>
                <a:latin typeface="JetBrains Mono"/>
              </a:rPr>
              <a:t>    </a:t>
            </a:r>
            <a:r>
              <a:rPr lang="en-US" sz="1800" dirty="0">
                <a:solidFill>
                  <a:srgbClr val="0033B3"/>
                </a:solidFill>
                <a:effectLst/>
                <a:latin typeface="JetBrains Mono"/>
              </a:rPr>
              <a:t>let </a:t>
            </a:r>
            <a:r>
              <a:rPr lang="en-US" sz="1800" dirty="0">
                <a:solidFill>
                  <a:srgbClr val="000000"/>
                </a:solidFill>
                <a:effectLst/>
                <a:latin typeface="JetBrains Mono"/>
              </a:rPr>
              <a:t>guard </a:t>
            </a:r>
            <a:r>
              <a:rPr lang="en-US" sz="1800" dirty="0">
                <a:solidFill>
                  <a:srgbClr val="080808"/>
                </a:solidFill>
                <a:effectLst/>
                <a:latin typeface="JetBrains Mono"/>
              </a:rPr>
              <a:t>= </a:t>
            </a:r>
            <a:r>
              <a:rPr lang="en-US" sz="1800" dirty="0">
                <a:solidFill>
                  <a:srgbClr val="000000"/>
                </a:solidFill>
                <a:effectLst/>
                <a:latin typeface="JetBrains Mono"/>
              </a:rPr>
              <a:t>arc1</a:t>
            </a:r>
            <a:r>
              <a:rPr lang="en-US" sz="1800" dirty="0">
                <a:solidFill>
                  <a:srgbClr val="080808"/>
                </a:solidFill>
                <a:effectLst/>
                <a:latin typeface="JetBrains Mono"/>
              </a:rPr>
              <a:t>.lock().unwrap();</a:t>
            </a:r>
          </a:p>
          <a:p>
            <a:pPr marL="0" indent="0">
              <a:buNone/>
            </a:pPr>
            <a:r>
              <a:rPr lang="en-US" sz="1800" dirty="0">
                <a:solidFill>
                  <a:srgbClr val="080808"/>
                </a:solidFill>
                <a:effectLst/>
                <a:latin typeface="JetBrains Mono"/>
              </a:rPr>
              <a:t>    </a:t>
            </a:r>
            <a:r>
              <a:rPr lang="en-US" sz="1800" dirty="0" err="1">
                <a:solidFill>
                  <a:srgbClr val="DD6718"/>
                </a:solidFill>
                <a:effectLst/>
                <a:latin typeface="JetBrains Mono"/>
              </a:rPr>
              <a:t>println</a:t>
            </a:r>
            <a:r>
              <a:rPr lang="en-US" sz="1800" dirty="0">
                <a:solidFill>
                  <a:srgbClr val="DD6718"/>
                </a:solidFill>
                <a:effectLst/>
                <a:latin typeface="JetBrains Mono"/>
              </a:rPr>
              <a:t>!</a:t>
            </a:r>
            <a:r>
              <a:rPr lang="en-US" sz="1800" dirty="0">
                <a:solidFill>
                  <a:srgbClr val="080808"/>
                </a:solidFill>
                <a:effectLst/>
                <a:latin typeface="JetBrains Mono"/>
              </a:rPr>
              <a:t>(</a:t>
            </a:r>
            <a:r>
              <a:rPr lang="en-US" sz="1800" dirty="0">
                <a:solidFill>
                  <a:srgbClr val="067D17"/>
                </a:solidFill>
                <a:effectLst/>
                <a:latin typeface="JetBrains Mono"/>
              </a:rPr>
              <a:t>"</a:t>
            </a:r>
            <a:r>
              <a:rPr lang="en-US" sz="1800" dirty="0">
                <a:solidFill>
                  <a:srgbClr val="0037A6"/>
                </a:solidFill>
                <a:effectLst/>
                <a:latin typeface="JetBrains Mono"/>
              </a:rPr>
              <a:t>{}</a:t>
            </a:r>
            <a:r>
              <a:rPr lang="en-US" sz="1800" dirty="0">
                <a:solidFill>
                  <a:srgbClr val="067D17"/>
                </a:solidFill>
                <a:effectLst/>
                <a:latin typeface="JetBrains Mono"/>
              </a:rPr>
              <a:t> from </a:t>
            </a:r>
            <a:r>
              <a:rPr lang="en-US" sz="1800" dirty="0">
                <a:solidFill>
                  <a:srgbClr val="0037A6"/>
                </a:solidFill>
                <a:effectLst/>
                <a:latin typeface="JetBrains Mono"/>
              </a:rPr>
              <a:t>{}</a:t>
            </a:r>
            <a:r>
              <a:rPr lang="en-US" sz="1800" dirty="0">
                <a:solidFill>
                  <a:srgbClr val="067D17"/>
                </a:solidFill>
                <a:effectLst/>
                <a:latin typeface="JetBrains Mono"/>
              </a:rPr>
              <a:t>"</a:t>
            </a:r>
            <a:r>
              <a:rPr lang="en-US" sz="1800" dirty="0">
                <a:solidFill>
                  <a:srgbClr val="080808"/>
                </a:solidFill>
                <a:effectLst/>
                <a:latin typeface="JetBrains Mono"/>
              </a:rPr>
              <a:t>, </a:t>
            </a:r>
            <a:r>
              <a:rPr lang="en-US" sz="1800" dirty="0">
                <a:solidFill>
                  <a:srgbClr val="000000"/>
                </a:solidFill>
                <a:effectLst/>
                <a:latin typeface="JetBrains Mono"/>
              </a:rPr>
              <a:t>guard</a:t>
            </a:r>
            <a:r>
              <a:rPr lang="en-US" sz="1800" dirty="0">
                <a:solidFill>
                  <a:srgbClr val="080808"/>
                </a:solidFill>
                <a:effectLst/>
                <a:latin typeface="JetBrains Mono"/>
              </a:rPr>
              <a:t>, </a:t>
            </a:r>
            <a:r>
              <a:rPr lang="en-US" sz="1800" dirty="0">
                <a:solidFill>
                  <a:srgbClr val="000000"/>
                </a:solidFill>
                <a:effectLst/>
                <a:latin typeface="JetBrains Mono"/>
              </a:rPr>
              <a:t>thread</a:t>
            </a:r>
            <a:r>
              <a:rPr lang="en-US" sz="1800" dirty="0">
                <a:solidFill>
                  <a:srgbClr val="080808"/>
                </a:solidFill>
                <a:effectLst/>
                <a:latin typeface="JetBrains Mono"/>
              </a:rPr>
              <a:t>::current().name().unwrap());</a:t>
            </a:r>
          </a:p>
          <a:p>
            <a:pPr marL="0" indent="0">
              <a:buNone/>
            </a:pPr>
            <a:r>
              <a:rPr lang="en-US" sz="1800" dirty="0">
                <a:solidFill>
                  <a:srgbClr val="080808"/>
                </a:solidFill>
                <a:effectLst/>
                <a:latin typeface="JetBrains Mono"/>
              </a:rPr>
              <a:t>}</a:t>
            </a:r>
          </a:p>
          <a:p>
            <a:endParaRPr lang="ru-RU" sz="1800" dirty="0"/>
          </a:p>
        </p:txBody>
      </p:sp>
      <p:sp>
        <p:nvSpPr>
          <p:cNvPr id="4" name="Content Placeholder 3">
            <a:extLst>
              <a:ext uri="{FF2B5EF4-FFF2-40B4-BE49-F238E27FC236}">
                <a16:creationId xmlns:a16="http://schemas.microsoft.com/office/drawing/2014/main" id="{12208339-968F-3268-7A5C-FF4FC23434CF}"/>
              </a:ext>
            </a:extLst>
          </p:cNvPr>
          <p:cNvSpPr>
            <a:spLocks noGrp="1"/>
          </p:cNvSpPr>
          <p:nvPr>
            <p:ph sz="half" idx="2"/>
          </p:nvPr>
        </p:nvSpPr>
        <p:spPr>
          <a:xfrm>
            <a:off x="8306937" y="1825625"/>
            <a:ext cx="3885063" cy="4351338"/>
          </a:xfrm>
        </p:spPr>
        <p:txBody>
          <a:bodyPr>
            <a:normAutofit/>
          </a:bodyPr>
          <a:lstStyle/>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from main</a:t>
            </a:r>
          </a:p>
          <a:p>
            <a:pPr marL="0" indent="0">
              <a:buNone/>
            </a:pPr>
            <a:r>
              <a:rPr lang="en-US" sz="1600" dirty="0"/>
              <a:t>&gt;</a:t>
            </a:r>
            <a:r>
              <a:rPr lang="ru-RU" sz="1600" dirty="0"/>
              <a:t> </a:t>
            </a:r>
            <a:r>
              <a:rPr lang="en-US" sz="1600" dirty="0"/>
              <a:t>Shared ownership and updated from main</a:t>
            </a:r>
            <a:endParaRPr lang="ru-RU" sz="1600" dirty="0"/>
          </a:p>
        </p:txBody>
      </p:sp>
    </p:spTree>
    <p:extLst>
      <p:ext uri="{BB962C8B-B14F-4D97-AF65-F5344CB8AC3E}">
        <p14:creationId xmlns:p14="http://schemas.microsoft.com/office/powerpoint/2010/main" val="41207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5001B8-D0B2-F495-919D-5F3AF3443A83}"/>
              </a:ext>
            </a:extLst>
          </p:cNvPr>
          <p:cNvSpPr>
            <a:spLocks noGrp="1"/>
          </p:cNvSpPr>
          <p:nvPr>
            <p:ph type="title"/>
          </p:nvPr>
        </p:nvSpPr>
        <p:spPr/>
        <p:txBody>
          <a:bodyPr/>
          <a:lstStyle/>
          <a:p>
            <a:r>
              <a:rPr lang="en-US" dirty="0" err="1"/>
              <a:t>RwLock</a:t>
            </a:r>
            <a:r>
              <a:rPr lang="en-US" dirty="0"/>
              <a:t>&lt;T&gt;</a:t>
            </a:r>
            <a:endParaRPr lang="ru-RU" dirty="0"/>
          </a:p>
        </p:txBody>
      </p:sp>
      <p:sp>
        <p:nvSpPr>
          <p:cNvPr id="6" name="Content Placeholder 5">
            <a:extLst>
              <a:ext uri="{FF2B5EF4-FFF2-40B4-BE49-F238E27FC236}">
                <a16:creationId xmlns:a16="http://schemas.microsoft.com/office/drawing/2014/main" id="{CDA85F85-18EE-7C9E-D6AA-5064190CDA82}"/>
              </a:ext>
            </a:extLst>
          </p:cNvPr>
          <p:cNvSpPr>
            <a:spLocks noGrp="1"/>
          </p:cNvSpPr>
          <p:nvPr>
            <p:ph sz="half" idx="1"/>
          </p:nvPr>
        </p:nvSpPr>
        <p:spPr>
          <a:xfrm>
            <a:off x="838200" y="1825625"/>
            <a:ext cx="7373203" cy="4351338"/>
          </a:xfrm>
        </p:spPr>
        <p:txBody>
          <a:bodyPr>
            <a:noAutofit/>
          </a:bodyPr>
          <a:lstStyle/>
          <a:p>
            <a:pPr marL="0" indent="0">
              <a:buNone/>
            </a:pPr>
            <a:r>
              <a:rPr lang="en-US" sz="1600" dirty="0">
                <a:solidFill>
                  <a:srgbClr val="0033B3"/>
                </a:solidFill>
                <a:effectLst/>
                <a:latin typeface="JetBrains Mono"/>
              </a:rPr>
              <a:t>let </a:t>
            </a:r>
            <a:r>
              <a:rPr lang="en-US" sz="1600" dirty="0">
                <a:solidFill>
                  <a:srgbClr val="000000"/>
                </a:solidFill>
                <a:effectLst/>
                <a:latin typeface="JetBrains Mono"/>
              </a:rPr>
              <a:t>arc1</a:t>
            </a:r>
            <a:r>
              <a:rPr lang="en-US" sz="1600" dirty="0">
                <a:solidFill>
                  <a:srgbClr val="080808"/>
                </a:solidFill>
                <a:effectLst/>
                <a:latin typeface="JetBrains Mono"/>
              </a:rPr>
              <a:t>: </a:t>
            </a:r>
            <a:r>
              <a:rPr lang="en-US" sz="1600" dirty="0">
                <a:solidFill>
                  <a:srgbClr val="000000"/>
                </a:solidFill>
                <a:effectLst/>
                <a:latin typeface="JetBrains Mono"/>
              </a:rPr>
              <a:t>Arc</a:t>
            </a:r>
            <a:r>
              <a:rPr lang="en-US" sz="1600" dirty="0">
                <a:solidFill>
                  <a:srgbClr val="080808"/>
                </a:solidFill>
                <a:effectLst/>
                <a:latin typeface="JetBrains Mono"/>
              </a:rPr>
              <a:t>&lt;</a:t>
            </a:r>
            <a:r>
              <a:rPr lang="en-US" sz="1600" dirty="0" err="1">
                <a:solidFill>
                  <a:srgbClr val="000000"/>
                </a:solidFill>
                <a:effectLst/>
                <a:latin typeface="JetBrains Mono"/>
              </a:rPr>
              <a:t>RwLock</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&gt;&gt; = </a:t>
            </a:r>
            <a:r>
              <a:rPr lang="en-US" sz="1600" dirty="0">
                <a:solidFill>
                  <a:srgbClr val="000000"/>
                </a:solidFill>
                <a:effectLst/>
                <a:latin typeface="JetBrains Mono"/>
              </a:rPr>
              <a:t>Arc</a:t>
            </a:r>
            <a:r>
              <a:rPr lang="en-US" sz="1600" dirty="0">
                <a:solidFill>
                  <a:srgbClr val="080808"/>
                </a:solidFill>
                <a:effectLst/>
                <a:latin typeface="JetBrains Mono"/>
              </a:rPr>
              <a:t>::</a:t>
            </a:r>
            <a:r>
              <a:rPr lang="en-US" sz="1600" i="1" dirty="0">
                <a:solidFill>
                  <a:srgbClr val="00627A"/>
                </a:solidFill>
                <a:effectLst/>
                <a:latin typeface="JetBrains Mono"/>
              </a:rPr>
              <a:t>new</a:t>
            </a:r>
            <a:r>
              <a:rPr lang="en-US" sz="1600" dirty="0">
                <a:solidFill>
                  <a:srgbClr val="080808"/>
                </a:solidFill>
                <a:effectLst/>
                <a:latin typeface="JetBrains Mono"/>
              </a:rPr>
              <a:t>(</a:t>
            </a:r>
            <a:r>
              <a:rPr lang="en-US" sz="1600" dirty="0" err="1">
                <a:solidFill>
                  <a:srgbClr val="000000"/>
                </a:solidFill>
                <a:effectLst/>
                <a:latin typeface="JetBrains Mono"/>
              </a:rPr>
              <a:t>RwLock</a:t>
            </a:r>
            <a:r>
              <a:rPr lang="en-US" sz="1600" dirty="0">
                <a:solidFill>
                  <a:srgbClr val="080808"/>
                </a:solidFill>
                <a:effectLst/>
                <a:latin typeface="JetBrains Mono"/>
              </a:rPr>
              <a:t>::</a:t>
            </a:r>
            <a:r>
              <a:rPr lang="en-US" sz="1600" i="1" dirty="0">
                <a:solidFill>
                  <a:srgbClr val="00627A"/>
                </a:solidFill>
                <a:effectLst/>
                <a:latin typeface="JetBrains Mono"/>
              </a:rPr>
              <a:t>new</a:t>
            </a:r>
            <a:r>
              <a:rPr lang="en-US" sz="1600" dirty="0">
                <a:solidFill>
                  <a:srgbClr val="080808"/>
                </a:solidFill>
                <a:effectLst/>
                <a:latin typeface="JetBrains Mono"/>
              </a:rPr>
              <a:t>(</a:t>
            </a:r>
            <a:r>
              <a:rPr lang="en-US" sz="1600" dirty="0">
                <a:solidFill>
                  <a:srgbClr val="000000"/>
                </a:solidFill>
                <a:effectLst/>
                <a:latin typeface="JetBrains Mono"/>
              </a:rPr>
              <a:t>String</a:t>
            </a:r>
            <a:r>
              <a:rPr lang="en-US" sz="1600" dirty="0">
                <a:solidFill>
                  <a:srgbClr val="080808"/>
                </a:solidFill>
                <a:effectLst/>
                <a:latin typeface="JetBrains Mono"/>
              </a:rPr>
              <a:t>::</a:t>
            </a:r>
            <a:r>
              <a:rPr lang="en-US" sz="1600" i="1" dirty="0">
                <a:solidFill>
                  <a:srgbClr val="00627A"/>
                </a:solidFill>
                <a:effectLst/>
                <a:latin typeface="JetBrains Mono"/>
              </a:rPr>
              <a:t>from</a:t>
            </a:r>
            <a:r>
              <a:rPr lang="en-US" sz="1600" dirty="0">
                <a:solidFill>
                  <a:srgbClr val="080808"/>
                </a:solidFill>
                <a:effectLst/>
                <a:latin typeface="JetBrains Mono"/>
              </a:rPr>
              <a:t>(</a:t>
            </a:r>
            <a:r>
              <a:rPr lang="en-US" sz="1600" dirty="0">
                <a:solidFill>
                  <a:srgbClr val="067D17"/>
                </a:solidFill>
                <a:effectLst/>
                <a:latin typeface="JetBrains Mono"/>
              </a:rPr>
              <a:t>"0"</a:t>
            </a:r>
            <a:r>
              <a:rPr lang="en-US" sz="1600" dirty="0">
                <a:solidFill>
                  <a:srgbClr val="080808"/>
                </a:solidFill>
                <a:effectLst/>
                <a:latin typeface="JetBrains Mono"/>
              </a:rPr>
              <a:t>)));</a:t>
            </a:r>
          </a:p>
          <a:p>
            <a:pPr marL="0" indent="0">
              <a:buNone/>
            </a:pPr>
            <a:r>
              <a:rPr lang="en-US" sz="1600" dirty="0">
                <a:solidFill>
                  <a:srgbClr val="0033B3"/>
                </a:solidFill>
                <a:effectLst/>
                <a:latin typeface="JetBrains Mono"/>
              </a:rPr>
              <a:t>let </a:t>
            </a:r>
            <a:r>
              <a:rPr lang="en-US" sz="1600" dirty="0">
                <a:solidFill>
                  <a:srgbClr val="000000"/>
                </a:solidFill>
                <a:effectLst/>
                <a:latin typeface="JetBrains Mono"/>
              </a:rPr>
              <a:t>arc2</a:t>
            </a:r>
            <a:r>
              <a:rPr lang="en-US" sz="1600" dirty="0">
                <a:solidFill>
                  <a:srgbClr val="080808"/>
                </a:solidFill>
                <a:effectLst/>
                <a:latin typeface="JetBrains Mono"/>
              </a:rPr>
              <a:t>: </a:t>
            </a:r>
            <a:r>
              <a:rPr lang="en-US" sz="1600" dirty="0">
                <a:solidFill>
                  <a:srgbClr val="000000"/>
                </a:solidFill>
                <a:effectLst/>
                <a:latin typeface="JetBrains Mono"/>
              </a:rPr>
              <a:t>Arc</a:t>
            </a:r>
            <a:r>
              <a:rPr lang="en-US" sz="1600" dirty="0">
                <a:solidFill>
                  <a:srgbClr val="080808"/>
                </a:solidFill>
                <a:effectLst/>
                <a:latin typeface="JetBrains Mono"/>
              </a:rPr>
              <a:t>&lt;</a:t>
            </a:r>
            <a:r>
              <a:rPr lang="en-US" sz="1600" dirty="0" err="1">
                <a:solidFill>
                  <a:srgbClr val="000000"/>
                </a:solidFill>
                <a:effectLst/>
                <a:latin typeface="JetBrains Mono"/>
              </a:rPr>
              <a:t>RwLock</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&gt;&gt; = </a:t>
            </a:r>
            <a:r>
              <a:rPr lang="en-US" sz="1600" dirty="0">
                <a:solidFill>
                  <a:srgbClr val="000000"/>
                </a:solidFill>
                <a:effectLst/>
                <a:latin typeface="JetBrains Mono"/>
              </a:rPr>
              <a:t>arc1</a:t>
            </a:r>
            <a:r>
              <a:rPr lang="en-US" sz="1600" dirty="0">
                <a:solidFill>
                  <a:srgbClr val="080808"/>
                </a:solidFill>
                <a:effectLst/>
                <a:latin typeface="JetBrains Mono"/>
              </a:rPr>
              <a:t>.clone();</a:t>
            </a:r>
          </a:p>
          <a:p>
            <a:pPr marL="0" indent="0">
              <a:buNone/>
            </a:pPr>
            <a:r>
              <a:rPr lang="en-US" sz="1600" dirty="0">
                <a:solidFill>
                  <a:srgbClr val="0033B3"/>
                </a:solidFill>
                <a:effectLst/>
                <a:latin typeface="JetBrains Mono"/>
              </a:rPr>
              <a:t>let </a:t>
            </a:r>
            <a:r>
              <a:rPr lang="en-US" sz="1600" dirty="0">
                <a:solidFill>
                  <a:srgbClr val="000000"/>
                </a:solidFill>
                <a:effectLst/>
                <a:latin typeface="JetBrains Mono"/>
              </a:rPr>
              <a:t>handle </a:t>
            </a:r>
            <a:r>
              <a:rPr lang="en-US" sz="1600" dirty="0">
                <a:solidFill>
                  <a:srgbClr val="080808"/>
                </a:solidFill>
                <a:effectLst/>
                <a:latin typeface="JetBrains Mono"/>
              </a:rPr>
              <a:t>= </a:t>
            </a:r>
            <a:r>
              <a:rPr lang="en-US" sz="1600" dirty="0">
                <a:solidFill>
                  <a:srgbClr val="000000"/>
                </a:solidFill>
                <a:effectLst/>
                <a:latin typeface="JetBrains Mono"/>
              </a:rPr>
              <a:t>thread</a:t>
            </a:r>
            <a:r>
              <a:rPr lang="en-US" sz="1600" dirty="0">
                <a:solidFill>
                  <a:srgbClr val="080808"/>
                </a:solidFill>
                <a:effectLst/>
                <a:latin typeface="JetBrains Mono"/>
              </a:rPr>
              <a:t>::</a:t>
            </a:r>
            <a:r>
              <a:rPr lang="en-US" sz="1600" dirty="0">
                <a:solidFill>
                  <a:srgbClr val="000000"/>
                </a:solidFill>
                <a:effectLst/>
                <a:latin typeface="JetBrains Mono"/>
              </a:rPr>
              <a:t>Builder</a:t>
            </a:r>
            <a:r>
              <a:rPr lang="en-US" sz="1600" dirty="0">
                <a:solidFill>
                  <a:srgbClr val="080808"/>
                </a:solidFill>
                <a:effectLst/>
                <a:latin typeface="JetBrains Mono"/>
              </a:rPr>
              <a:t>::</a:t>
            </a:r>
            <a:r>
              <a:rPr lang="en-US" sz="1600" i="1" dirty="0">
                <a:solidFill>
                  <a:srgbClr val="00627A"/>
                </a:solidFill>
                <a:effectLst/>
                <a:latin typeface="JetBrains Mono"/>
              </a:rPr>
              <a:t>new</a:t>
            </a:r>
            <a:r>
              <a:rPr lang="en-US" sz="1600" dirty="0">
                <a:solidFill>
                  <a:srgbClr val="080808"/>
                </a:solidFill>
                <a:effectLst/>
                <a:latin typeface="JetBrains Mono"/>
              </a:rPr>
              <a:t>().name(</a:t>
            </a:r>
            <a:r>
              <a:rPr lang="en-US" sz="1600" dirty="0">
                <a:solidFill>
                  <a:srgbClr val="000000"/>
                </a:solidFill>
                <a:effectLst/>
                <a:latin typeface="JetBrains Mono"/>
              </a:rPr>
              <a:t>String</a:t>
            </a:r>
            <a:r>
              <a:rPr lang="en-US" sz="1600" dirty="0">
                <a:solidFill>
                  <a:srgbClr val="080808"/>
                </a:solidFill>
                <a:effectLst/>
                <a:latin typeface="JetBrains Mono"/>
              </a:rPr>
              <a:t>::</a:t>
            </a:r>
            <a:r>
              <a:rPr lang="en-US" sz="1600" i="1" dirty="0">
                <a:solidFill>
                  <a:srgbClr val="00627A"/>
                </a:solidFill>
                <a:effectLst/>
                <a:latin typeface="JetBrains Mono"/>
              </a:rPr>
              <a:t>from</a:t>
            </a:r>
            <a:r>
              <a:rPr lang="en-US" sz="1600" dirty="0">
                <a:solidFill>
                  <a:srgbClr val="080808"/>
                </a:solidFill>
                <a:effectLst/>
                <a:latin typeface="JetBrains Mono"/>
              </a:rPr>
              <a:t>(</a:t>
            </a:r>
            <a:r>
              <a:rPr lang="en-US" sz="1600" dirty="0">
                <a:solidFill>
                  <a:srgbClr val="067D17"/>
                </a:solidFill>
                <a:effectLst/>
                <a:latin typeface="JetBrains Mono"/>
              </a:rPr>
              <a:t>"background"</a:t>
            </a:r>
            <a:r>
              <a:rPr lang="en-US" sz="1600" dirty="0">
                <a:solidFill>
                  <a:srgbClr val="080808"/>
                </a:solidFill>
                <a:effectLst/>
                <a:latin typeface="JetBrains Mono"/>
              </a:rPr>
              <a:t>))</a:t>
            </a:r>
            <a:br>
              <a:rPr lang="en-US" sz="1600" dirty="0">
                <a:solidFill>
                  <a:srgbClr val="080808"/>
                </a:solidFill>
                <a:effectLst/>
                <a:latin typeface="JetBrains Mono"/>
              </a:rPr>
            </a:br>
            <a:r>
              <a:rPr lang="en-US" sz="1600" dirty="0">
                <a:solidFill>
                  <a:srgbClr val="080808"/>
                </a:solidFill>
                <a:effectLst/>
                <a:latin typeface="JetBrains Mono"/>
              </a:rPr>
              <a:t>    .spawn(|| {</a:t>
            </a:r>
          </a:p>
          <a:p>
            <a:pPr marL="0" indent="0">
              <a:buNone/>
            </a:pPr>
            <a:r>
              <a:rPr lang="en-US" sz="1600" dirty="0">
                <a:solidFill>
                  <a:srgbClr val="080808"/>
                </a:solidFill>
                <a:effectLst/>
                <a:latin typeface="JetBrains Mono"/>
              </a:rPr>
              <a:t>        </a:t>
            </a:r>
            <a:r>
              <a:rPr lang="en-US" sz="1600" dirty="0">
                <a:solidFill>
                  <a:srgbClr val="0033B3"/>
                </a:solidFill>
                <a:effectLst/>
                <a:latin typeface="JetBrains Mono"/>
              </a:rPr>
              <a:t>let </a:t>
            </a:r>
            <a:r>
              <a:rPr lang="en-US" sz="1600" dirty="0">
                <a:solidFill>
                  <a:srgbClr val="000000"/>
                </a:solidFill>
                <a:effectLst/>
                <a:latin typeface="JetBrains Mono"/>
              </a:rPr>
              <a:t>moved_arc2</a:t>
            </a:r>
            <a:r>
              <a:rPr lang="en-US" sz="1600" dirty="0">
                <a:solidFill>
                  <a:srgbClr val="080808"/>
                </a:solidFill>
                <a:effectLst/>
                <a:latin typeface="JetBrains Mono"/>
              </a:rPr>
              <a:t>: </a:t>
            </a:r>
            <a:r>
              <a:rPr lang="en-US" sz="1600" dirty="0">
                <a:solidFill>
                  <a:srgbClr val="000000"/>
                </a:solidFill>
                <a:effectLst/>
                <a:latin typeface="JetBrains Mono"/>
              </a:rPr>
              <a:t>Arc</a:t>
            </a:r>
            <a:r>
              <a:rPr lang="en-US" sz="1600" dirty="0">
                <a:solidFill>
                  <a:srgbClr val="080808"/>
                </a:solidFill>
                <a:effectLst/>
                <a:latin typeface="JetBrains Mono"/>
              </a:rPr>
              <a:t>&lt;</a:t>
            </a:r>
            <a:r>
              <a:rPr lang="en-US" sz="1600" dirty="0" err="1">
                <a:solidFill>
                  <a:srgbClr val="000000"/>
                </a:solidFill>
                <a:effectLst/>
                <a:latin typeface="JetBrains Mono"/>
              </a:rPr>
              <a:t>RwLock</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&gt;&gt; = </a:t>
            </a:r>
            <a:r>
              <a:rPr lang="en-US" sz="1600" dirty="0">
                <a:solidFill>
                  <a:srgbClr val="000000"/>
                </a:solidFill>
                <a:effectLst/>
                <a:latin typeface="JetBrains Mono"/>
              </a:rPr>
              <a:t>arc2</a:t>
            </a:r>
            <a:r>
              <a:rPr lang="en-US" sz="1600" dirty="0">
                <a:solidFill>
                  <a:srgbClr val="080808"/>
                </a:solidFill>
                <a:effectLst/>
                <a:latin typeface="JetBrains Mono"/>
              </a:rPr>
              <a:t>;</a:t>
            </a:r>
          </a:p>
          <a:p>
            <a:pPr marL="0" indent="0">
              <a:buNone/>
            </a:pPr>
            <a:r>
              <a:rPr lang="en-US" sz="1600" dirty="0">
                <a:solidFill>
                  <a:srgbClr val="080808"/>
                </a:solidFill>
                <a:effectLst/>
                <a:latin typeface="JetBrains Mono"/>
              </a:rPr>
              <a:t>        </a:t>
            </a:r>
            <a:r>
              <a:rPr lang="en-US" sz="1600" dirty="0">
                <a:solidFill>
                  <a:srgbClr val="0033B3"/>
                </a:solidFill>
                <a:effectLst/>
                <a:latin typeface="JetBrains Mono"/>
              </a:rPr>
              <a:t>for </a:t>
            </a:r>
            <a:r>
              <a:rPr lang="en-US" sz="1600" dirty="0" err="1">
                <a:solidFill>
                  <a:srgbClr val="000000"/>
                </a:solidFill>
                <a:effectLst/>
                <a:latin typeface="JetBrains Mono"/>
              </a:rPr>
              <a:t>i</a:t>
            </a:r>
            <a:r>
              <a:rPr lang="en-US" sz="1600" dirty="0">
                <a:solidFill>
                  <a:srgbClr val="000000"/>
                </a:solidFill>
                <a:effectLst/>
                <a:latin typeface="JetBrains Mono"/>
              </a:rPr>
              <a:t> </a:t>
            </a:r>
            <a:r>
              <a:rPr lang="en-US" sz="1600" dirty="0">
                <a:solidFill>
                  <a:srgbClr val="0033B3"/>
                </a:solidFill>
                <a:effectLst/>
                <a:latin typeface="JetBrains Mono"/>
              </a:rPr>
              <a:t>in </a:t>
            </a:r>
            <a:r>
              <a:rPr lang="en-US" sz="1600" dirty="0">
                <a:solidFill>
                  <a:srgbClr val="1750EB"/>
                </a:solidFill>
                <a:effectLst/>
                <a:latin typeface="JetBrains Mono"/>
              </a:rPr>
              <a:t>1</a:t>
            </a:r>
            <a:r>
              <a:rPr lang="en-US" sz="1600" dirty="0">
                <a:solidFill>
                  <a:srgbClr val="080808"/>
                </a:solidFill>
                <a:effectLst/>
                <a:latin typeface="JetBrains Mono"/>
              </a:rPr>
              <a:t>..</a:t>
            </a:r>
            <a:r>
              <a:rPr lang="en-US" sz="1600" dirty="0">
                <a:solidFill>
                  <a:srgbClr val="1750EB"/>
                </a:solidFill>
                <a:effectLst/>
                <a:latin typeface="JetBrains Mono"/>
              </a:rPr>
              <a:t>100 </a:t>
            </a:r>
            <a:r>
              <a:rPr lang="en-US" sz="1600" dirty="0">
                <a:solidFill>
                  <a:srgbClr val="080808"/>
                </a:solidFill>
                <a:effectLst/>
                <a:latin typeface="JetBrains Mono"/>
              </a:rPr>
              <a:t>{</a:t>
            </a:r>
          </a:p>
          <a:p>
            <a:pPr marL="0" indent="0">
              <a:buNone/>
            </a:pPr>
            <a:r>
              <a:rPr lang="en-US" sz="1600" dirty="0">
                <a:solidFill>
                  <a:srgbClr val="080808"/>
                </a:solidFill>
                <a:effectLst/>
                <a:latin typeface="JetBrains Mono"/>
              </a:rPr>
              <a:t>            </a:t>
            </a:r>
            <a:r>
              <a:rPr lang="en-US" sz="1600" dirty="0">
                <a:solidFill>
                  <a:srgbClr val="0033B3"/>
                </a:solidFill>
                <a:effectLst/>
                <a:latin typeface="JetBrains Mono"/>
              </a:rPr>
              <a:t>let mut </a:t>
            </a:r>
            <a:r>
              <a:rPr lang="en-US" sz="1600" dirty="0">
                <a:solidFill>
                  <a:srgbClr val="000000"/>
                </a:solidFill>
                <a:effectLst/>
                <a:latin typeface="JetBrains Mono"/>
              </a:rPr>
              <a:t>guard</a:t>
            </a:r>
            <a:r>
              <a:rPr lang="en-US" sz="1600" dirty="0">
                <a:solidFill>
                  <a:srgbClr val="080808"/>
                </a:solidFill>
                <a:effectLst/>
                <a:latin typeface="JetBrains Mono"/>
              </a:rPr>
              <a:t>: </a:t>
            </a:r>
            <a:r>
              <a:rPr lang="en-US" sz="1600" dirty="0" err="1">
                <a:solidFill>
                  <a:srgbClr val="000000"/>
                </a:solidFill>
                <a:effectLst/>
                <a:latin typeface="JetBrains Mono"/>
              </a:rPr>
              <a:t>RwLockWriteGuard</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 = </a:t>
            </a:r>
            <a:r>
              <a:rPr lang="en-US" sz="1600" dirty="0">
                <a:solidFill>
                  <a:srgbClr val="000000"/>
                </a:solidFill>
                <a:effectLst/>
                <a:latin typeface="JetBrains Mono"/>
              </a:rPr>
              <a:t>moved_arc2</a:t>
            </a:r>
            <a:r>
              <a:rPr lang="en-US" sz="1600" dirty="0">
                <a:solidFill>
                  <a:srgbClr val="080808"/>
                </a:solidFill>
                <a:effectLst/>
                <a:latin typeface="JetBrains Mono"/>
              </a:rPr>
              <a:t>.write().unwrap();</a:t>
            </a:r>
          </a:p>
          <a:p>
            <a:pPr marL="0" indent="0">
              <a:buNone/>
            </a:pPr>
            <a:r>
              <a:rPr lang="en-US" sz="1600" dirty="0">
                <a:solidFill>
                  <a:srgbClr val="080808"/>
                </a:solidFill>
                <a:effectLst/>
                <a:latin typeface="JetBrains Mono"/>
              </a:rPr>
              <a:t>            </a:t>
            </a:r>
            <a:r>
              <a:rPr lang="en-US" sz="1600" dirty="0">
                <a:solidFill>
                  <a:srgbClr val="0033B3"/>
                </a:solidFill>
                <a:effectLst/>
                <a:latin typeface="JetBrains Mono"/>
              </a:rPr>
              <a:t>let </a:t>
            </a:r>
            <a:r>
              <a:rPr lang="en-US" sz="1600" dirty="0" err="1">
                <a:solidFill>
                  <a:srgbClr val="000000"/>
                </a:solidFill>
                <a:effectLst/>
                <a:latin typeface="JetBrains Mono"/>
              </a:rPr>
              <a:t>len</a:t>
            </a:r>
            <a:r>
              <a:rPr lang="en-US" sz="1600" dirty="0">
                <a:solidFill>
                  <a:srgbClr val="000000"/>
                </a:solidFill>
                <a:effectLst/>
                <a:latin typeface="JetBrains Mono"/>
              </a:rPr>
              <a:t> </a:t>
            </a:r>
            <a:r>
              <a:rPr lang="en-US" sz="1600" dirty="0">
                <a:solidFill>
                  <a:srgbClr val="080808"/>
                </a:solidFill>
                <a:effectLst/>
                <a:latin typeface="JetBrains Mono"/>
              </a:rPr>
              <a:t>= </a:t>
            </a:r>
            <a:r>
              <a:rPr lang="en-US" sz="1600" dirty="0" err="1">
                <a:solidFill>
                  <a:srgbClr val="000000"/>
                </a:solidFill>
                <a:effectLst/>
                <a:latin typeface="JetBrains Mono"/>
              </a:rPr>
              <a:t>guard</a:t>
            </a:r>
            <a:r>
              <a:rPr lang="en-US" sz="1600" dirty="0" err="1">
                <a:solidFill>
                  <a:srgbClr val="080808"/>
                </a:solidFill>
                <a:effectLst/>
                <a:latin typeface="JetBrains Mono"/>
              </a:rPr>
              <a:t>.len</a:t>
            </a:r>
            <a:r>
              <a:rPr lang="en-US" sz="1600" dirty="0">
                <a:solidFill>
                  <a:srgbClr val="080808"/>
                </a:solidFill>
                <a:effectLst/>
                <a:latin typeface="JetBrains Mono"/>
              </a:rPr>
              <a:t>();</a:t>
            </a:r>
          </a:p>
          <a:p>
            <a:pPr marL="0" indent="0">
              <a:buNone/>
            </a:pPr>
            <a:r>
              <a:rPr lang="en-US" sz="1600" dirty="0">
                <a:solidFill>
                  <a:srgbClr val="080808"/>
                </a:solidFill>
                <a:effectLst/>
                <a:latin typeface="JetBrains Mono"/>
              </a:rPr>
              <a:t>            </a:t>
            </a:r>
            <a:r>
              <a:rPr lang="en-US" sz="1600" dirty="0" err="1">
                <a:solidFill>
                  <a:srgbClr val="000000"/>
                </a:solidFill>
                <a:effectLst/>
                <a:latin typeface="JetBrains Mono"/>
              </a:rPr>
              <a:t>guard</a:t>
            </a:r>
            <a:r>
              <a:rPr lang="en-US" sz="1600" dirty="0" err="1">
                <a:solidFill>
                  <a:srgbClr val="080808"/>
                </a:solidFill>
                <a:effectLst/>
                <a:latin typeface="JetBrains Mono"/>
              </a:rPr>
              <a:t>.replace_range</a:t>
            </a:r>
            <a:r>
              <a:rPr lang="en-US" sz="1600" dirty="0">
                <a:solidFill>
                  <a:srgbClr val="080808"/>
                </a:solidFill>
                <a:effectLst/>
                <a:latin typeface="JetBrains Mono"/>
              </a:rPr>
              <a:t>(</a:t>
            </a:r>
            <a:r>
              <a:rPr lang="en-US" sz="1600" dirty="0">
                <a:solidFill>
                  <a:srgbClr val="1750EB"/>
                </a:solidFill>
                <a:effectLst/>
                <a:latin typeface="JetBrains Mono"/>
              </a:rPr>
              <a:t>0</a:t>
            </a:r>
            <a:r>
              <a:rPr lang="en-US" sz="1600" dirty="0">
                <a:solidFill>
                  <a:srgbClr val="080808"/>
                </a:solidFill>
                <a:effectLst/>
                <a:latin typeface="JetBrains Mono"/>
              </a:rPr>
              <a:t>..</a:t>
            </a:r>
            <a:r>
              <a:rPr lang="en-US" sz="1600" dirty="0">
                <a:solidFill>
                  <a:srgbClr val="000000"/>
                </a:solidFill>
                <a:effectLst/>
                <a:latin typeface="JetBrains Mono"/>
              </a:rPr>
              <a:t>len</a:t>
            </a:r>
            <a:r>
              <a:rPr lang="en-US" sz="1600" dirty="0">
                <a:solidFill>
                  <a:srgbClr val="080808"/>
                </a:solidFill>
                <a:effectLst/>
                <a:latin typeface="JetBrains Mono"/>
              </a:rPr>
              <a:t>, &amp;</a:t>
            </a:r>
            <a:r>
              <a:rPr lang="en-US" sz="1600" dirty="0" err="1">
                <a:solidFill>
                  <a:srgbClr val="000000"/>
                </a:solidFill>
                <a:effectLst/>
                <a:latin typeface="JetBrains Mono"/>
              </a:rPr>
              <a:t>i</a:t>
            </a:r>
            <a:r>
              <a:rPr lang="en-US" sz="1600" dirty="0" err="1">
                <a:solidFill>
                  <a:srgbClr val="080808"/>
                </a:solidFill>
                <a:effectLst/>
                <a:latin typeface="JetBrains Mono"/>
              </a:rPr>
              <a:t>.to_string</a:t>
            </a:r>
            <a:r>
              <a:rPr lang="en-US" sz="1600" dirty="0">
                <a:solidFill>
                  <a:srgbClr val="080808"/>
                </a:solidFill>
                <a:effectLst/>
                <a:latin typeface="JetBrains Mono"/>
              </a:rPr>
              <a:t>())</a:t>
            </a:r>
          </a:p>
          <a:p>
            <a:pPr marL="0" indent="0">
              <a:buNone/>
            </a:pPr>
            <a:r>
              <a:rPr lang="en-US" sz="1600" dirty="0">
                <a:solidFill>
                  <a:srgbClr val="080808"/>
                </a:solidFill>
                <a:effectLst/>
                <a:latin typeface="JetBrains Mono"/>
              </a:rPr>
              <a:t>        }</a:t>
            </a:r>
          </a:p>
          <a:p>
            <a:pPr marL="0" indent="0">
              <a:buNone/>
            </a:pPr>
            <a:r>
              <a:rPr lang="en-US" sz="1600" dirty="0">
                <a:solidFill>
                  <a:srgbClr val="080808"/>
                </a:solidFill>
                <a:effectLst/>
                <a:latin typeface="JetBrains Mono"/>
              </a:rPr>
              <a:t>    });</a:t>
            </a:r>
          </a:p>
          <a:p>
            <a:pPr marL="0" indent="0">
              <a:buNone/>
            </a:pPr>
            <a:r>
              <a:rPr lang="en-US" sz="1600" dirty="0">
                <a:solidFill>
                  <a:srgbClr val="0033B3"/>
                </a:solidFill>
                <a:effectLst/>
                <a:latin typeface="JetBrains Mono"/>
              </a:rPr>
              <a:t>while </a:t>
            </a:r>
            <a:r>
              <a:rPr lang="en-US" sz="1600" dirty="0">
                <a:solidFill>
                  <a:srgbClr val="080808"/>
                </a:solidFill>
                <a:effectLst/>
                <a:latin typeface="JetBrains Mono"/>
              </a:rPr>
              <a:t>!</a:t>
            </a:r>
            <a:r>
              <a:rPr lang="en-US" sz="1600" dirty="0" err="1">
                <a:solidFill>
                  <a:srgbClr val="000000"/>
                </a:solidFill>
                <a:effectLst/>
                <a:latin typeface="JetBrains Mono"/>
              </a:rPr>
              <a:t>handle</a:t>
            </a:r>
            <a:r>
              <a:rPr lang="en-US" sz="1600" dirty="0" err="1">
                <a:solidFill>
                  <a:srgbClr val="080808"/>
                </a:solidFill>
                <a:effectLst/>
                <a:latin typeface="JetBrains Mono"/>
              </a:rPr>
              <a:t>.as_ref</a:t>
            </a:r>
            <a:r>
              <a:rPr lang="en-US" sz="1600" dirty="0">
                <a:solidFill>
                  <a:srgbClr val="080808"/>
                </a:solidFill>
                <a:effectLst/>
                <a:latin typeface="JetBrains Mono"/>
              </a:rPr>
              <a:t>().unwrap().</a:t>
            </a:r>
            <a:r>
              <a:rPr lang="en-US" sz="1600" dirty="0" err="1">
                <a:solidFill>
                  <a:srgbClr val="080808"/>
                </a:solidFill>
                <a:effectLst/>
                <a:latin typeface="JetBrains Mono"/>
              </a:rPr>
              <a:t>is_finished</a:t>
            </a:r>
            <a:r>
              <a:rPr lang="en-US" sz="1600" dirty="0">
                <a:solidFill>
                  <a:srgbClr val="080808"/>
                </a:solidFill>
                <a:effectLst/>
                <a:latin typeface="JetBrains Mono"/>
              </a:rPr>
              <a:t>() {</a:t>
            </a:r>
            <a:br>
              <a:rPr lang="en-US" sz="1600" dirty="0">
                <a:solidFill>
                  <a:srgbClr val="080808"/>
                </a:solidFill>
                <a:effectLst/>
                <a:latin typeface="JetBrains Mono"/>
              </a:rPr>
            </a:br>
            <a:r>
              <a:rPr lang="en-US" sz="1600" dirty="0">
                <a:solidFill>
                  <a:srgbClr val="080808"/>
                </a:solidFill>
                <a:effectLst/>
                <a:latin typeface="JetBrains Mono"/>
              </a:rPr>
              <a:t>    </a:t>
            </a:r>
            <a:r>
              <a:rPr lang="en-US" sz="1600" dirty="0">
                <a:solidFill>
                  <a:srgbClr val="0033B3"/>
                </a:solidFill>
                <a:effectLst/>
                <a:latin typeface="JetBrains Mono"/>
              </a:rPr>
              <a:t>let </a:t>
            </a:r>
            <a:r>
              <a:rPr lang="en-US" sz="1600" dirty="0">
                <a:solidFill>
                  <a:srgbClr val="000000"/>
                </a:solidFill>
                <a:effectLst/>
                <a:latin typeface="JetBrains Mono"/>
              </a:rPr>
              <a:t>guard</a:t>
            </a:r>
            <a:r>
              <a:rPr lang="en-US" sz="1600" dirty="0">
                <a:solidFill>
                  <a:srgbClr val="080808"/>
                </a:solidFill>
                <a:effectLst/>
                <a:latin typeface="JetBrains Mono"/>
              </a:rPr>
              <a:t>: </a:t>
            </a:r>
            <a:r>
              <a:rPr lang="en-US" sz="1600" dirty="0" err="1">
                <a:solidFill>
                  <a:srgbClr val="000000"/>
                </a:solidFill>
                <a:effectLst/>
                <a:latin typeface="JetBrains Mono"/>
              </a:rPr>
              <a:t>RwLockReadGuard</a:t>
            </a:r>
            <a:r>
              <a:rPr lang="en-US" sz="1600" dirty="0">
                <a:solidFill>
                  <a:srgbClr val="080808"/>
                </a:solidFill>
                <a:effectLst/>
                <a:latin typeface="JetBrains Mono"/>
              </a:rPr>
              <a:t>&lt;</a:t>
            </a:r>
            <a:r>
              <a:rPr lang="en-US" sz="1600" dirty="0">
                <a:solidFill>
                  <a:srgbClr val="000000"/>
                </a:solidFill>
                <a:effectLst/>
                <a:latin typeface="JetBrains Mono"/>
              </a:rPr>
              <a:t>String</a:t>
            </a:r>
            <a:r>
              <a:rPr lang="en-US" sz="1600" dirty="0">
                <a:solidFill>
                  <a:srgbClr val="080808"/>
                </a:solidFill>
                <a:effectLst/>
                <a:latin typeface="JetBrains Mono"/>
              </a:rPr>
              <a:t>&gt; = </a:t>
            </a:r>
            <a:r>
              <a:rPr lang="en-US" sz="1600" dirty="0">
                <a:solidFill>
                  <a:srgbClr val="000000"/>
                </a:solidFill>
                <a:effectLst/>
                <a:latin typeface="JetBrains Mono"/>
              </a:rPr>
              <a:t>arc1</a:t>
            </a:r>
            <a:r>
              <a:rPr lang="en-US" sz="1600" dirty="0">
                <a:solidFill>
                  <a:srgbClr val="080808"/>
                </a:solidFill>
                <a:effectLst/>
                <a:latin typeface="JetBrains Mono"/>
              </a:rPr>
              <a:t>.read().unwrap();</a:t>
            </a:r>
            <a:br>
              <a:rPr lang="en-US" sz="1600" dirty="0">
                <a:solidFill>
                  <a:srgbClr val="080808"/>
                </a:solidFill>
                <a:effectLst/>
                <a:latin typeface="JetBrains Mono"/>
              </a:rPr>
            </a:br>
            <a:r>
              <a:rPr lang="en-US" sz="1600" dirty="0">
                <a:solidFill>
                  <a:srgbClr val="080808"/>
                </a:solidFill>
                <a:effectLst/>
                <a:latin typeface="JetBrains Mono"/>
              </a:rPr>
              <a:t>    </a:t>
            </a:r>
            <a:r>
              <a:rPr lang="en-US" sz="1600" dirty="0" err="1">
                <a:solidFill>
                  <a:srgbClr val="DD6718"/>
                </a:solidFill>
                <a:effectLst/>
                <a:latin typeface="JetBrains Mono"/>
              </a:rPr>
              <a:t>println</a:t>
            </a:r>
            <a:r>
              <a:rPr lang="en-US" sz="1600" dirty="0">
                <a:solidFill>
                  <a:srgbClr val="DD6718"/>
                </a:solidFill>
                <a:effectLst/>
                <a:latin typeface="JetBrains Mono"/>
              </a:rPr>
              <a:t>!</a:t>
            </a:r>
            <a:r>
              <a:rPr lang="en-US" sz="1600" dirty="0">
                <a:solidFill>
                  <a:srgbClr val="080808"/>
                </a:solidFill>
                <a:effectLst/>
                <a:latin typeface="JetBrains Mono"/>
              </a:rPr>
              <a:t>(</a:t>
            </a:r>
            <a:r>
              <a:rPr lang="en-US" sz="1600" dirty="0">
                <a:solidFill>
                  <a:srgbClr val="067D17"/>
                </a:solidFill>
                <a:effectLst/>
                <a:latin typeface="JetBrains Mono"/>
              </a:rPr>
              <a:t>"</a:t>
            </a:r>
            <a:r>
              <a:rPr lang="en-US" sz="1600" dirty="0">
                <a:solidFill>
                  <a:srgbClr val="0037A6"/>
                </a:solidFill>
                <a:effectLst/>
                <a:latin typeface="JetBrains Mono"/>
              </a:rPr>
              <a:t>{guard}</a:t>
            </a:r>
            <a:r>
              <a:rPr lang="en-US" sz="1600" dirty="0">
                <a:solidFill>
                  <a:srgbClr val="067D17"/>
                </a:solidFill>
                <a:effectLst/>
                <a:latin typeface="JetBrains Mono"/>
              </a:rPr>
              <a:t>"</a:t>
            </a:r>
            <a:r>
              <a:rPr lang="en-US" sz="1600" dirty="0">
                <a:solidFill>
                  <a:srgbClr val="080808"/>
                </a:solidFill>
                <a:effectLst/>
                <a:latin typeface="JetBrains Mono"/>
              </a:rPr>
              <a:t>);</a:t>
            </a:r>
            <a:br>
              <a:rPr lang="en-US" sz="1600" dirty="0">
                <a:solidFill>
                  <a:srgbClr val="080808"/>
                </a:solidFill>
                <a:effectLst/>
                <a:latin typeface="JetBrains Mono"/>
              </a:rPr>
            </a:br>
            <a:r>
              <a:rPr lang="en-US" sz="1600" dirty="0">
                <a:solidFill>
                  <a:srgbClr val="080808"/>
                </a:solidFill>
                <a:effectLst/>
                <a:latin typeface="JetBrains Mono"/>
              </a:rPr>
              <a:t>}</a:t>
            </a:r>
          </a:p>
          <a:p>
            <a:endParaRPr lang="ru-RU" sz="1600" dirty="0"/>
          </a:p>
        </p:txBody>
      </p:sp>
      <p:sp>
        <p:nvSpPr>
          <p:cNvPr id="7" name="Content Placeholder 6">
            <a:extLst>
              <a:ext uri="{FF2B5EF4-FFF2-40B4-BE49-F238E27FC236}">
                <a16:creationId xmlns:a16="http://schemas.microsoft.com/office/drawing/2014/main" id="{DD3C4361-97F4-3F1F-D5E6-2C1C57EA51BD}"/>
              </a:ext>
            </a:extLst>
          </p:cNvPr>
          <p:cNvSpPr>
            <a:spLocks noGrp="1"/>
          </p:cNvSpPr>
          <p:nvPr>
            <p:ph sz="half" idx="2"/>
          </p:nvPr>
        </p:nvSpPr>
        <p:spPr>
          <a:xfrm>
            <a:off x="8957481" y="1825625"/>
            <a:ext cx="2396319" cy="4351338"/>
          </a:xfrm>
        </p:spPr>
        <p:txBody>
          <a:bodyPr>
            <a:normAutofit fontScale="55000" lnSpcReduction="20000"/>
          </a:bodyPr>
          <a:lstStyle/>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0</a:t>
            </a:r>
          </a:p>
          <a:p>
            <a:pPr marL="0" indent="0">
              <a:buNone/>
            </a:pPr>
            <a:r>
              <a:rPr lang="en-US" dirty="0"/>
              <a:t>&gt; 26</a:t>
            </a:r>
          </a:p>
          <a:p>
            <a:pPr marL="0" indent="0">
              <a:buNone/>
            </a:pPr>
            <a:r>
              <a:rPr lang="en-US" dirty="0"/>
              <a:t>&gt; 26</a:t>
            </a:r>
          </a:p>
          <a:p>
            <a:pPr marL="0" indent="0">
              <a:buNone/>
            </a:pPr>
            <a:r>
              <a:rPr lang="en-US" dirty="0"/>
              <a:t>&gt; 26</a:t>
            </a:r>
          </a:p>
          <a:p>
            <a:pPr marL="0" indent="0">
              <a:buNone/>
            </a:pPr>
            <a:r>
              <a:rPr lang="en-US" dirty="0"/>
              <a:t>&gt; 26</a:t>
            </a:r>
          </a:p>
          <a:p>
            <a:pPr marL="0" indent="0">
              <a:buNone/>
            </a:pPr>
            <a:r>
              <a:rPr lang="en-US" dirty="0"/>
              <a:t>&gt; 77</a:t>
            </a:r>
          </a:p>
          <a:p>
            <a:pPr marL="0" indent="0">
              <a:buNone/>
            </a:pPr>
            <a:r>
              <a:rPr lang="en-US" dirty="0"/>
              <a:t>&gt; 77</a:t>
            </a:r>
          </a:p>
          <a:p>
            <a:pPr marL="0" indent="0">
              <a:buNone/>
            </a:pPr>
            <a:r>
              <a:rPr lang="en-US" dirty="0"/>
              <a:t>&gt; 77</a:t>
            </a:r>
          </a:p>
          <a:p>
            <a:pPr marL="0" indent="0">
              <a:buNone/>
            </a:pPr>
            <a:r>
              <a:rPr lang="en-US" dirty="0"/>
              <a:t>&gt; 77</a:t>
            </a:r>
          </a:p>
          <a:p>
            <a:pPr marL="0" indent="0">
              <a:buNone/>
            </a:pPr>
            <a:r>
              <a:rPr lang="en-US" dirty="0"/>
              <a:t>&gt; 77</a:t>
            </a:r>
          </a:p>
          <a:p>
            <a:pPr marL="0" indent="0">
              <a:buNone/>
            </a:pPr>
            <a:r>
              <a:rPr lang="en-US" dirty="0"/>
              <a:t>&gt; 77</a:t>
            </a:r>
          </a:p>
          <a:p>
            <a:pPr marL="0" indent="0">
              <a:buNone/>
            </a:pPr>
            <a:r>
              <a:rPr lang="en-US" dirty="0"/>
              <a:t>&gt; 99</a:t>
            </a:r>
          </a:p>
        </p:txBody>
      </p:sp>
    </p:spTree>
    <p:extLst>
      <p:ext uri="{BB962C8B-B14F-4D97-AF65-F5344CB8AC3E}">
        <p14:creationId xmlns:p14="http://schemas.microsoft.com/office/powerpoint/2010/main" val="271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2709</Words>
  <Application>Microsoft Office PowerPoint</Application>
  <PresentationFormat>Widescreen</PresentationFormat>
  <Paragraphs>332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JetBrains Mono</vt:lpstr>
      <vt:lpstr>Office Theme</vt:lpstr>
      <vt:lpstr>Threads Sync, Async, Tests </vt:lpstr>
      <vt:lpstr>Hw</vt:lpstr>
      <vt:lpstr>Send/Sync and Pointers</vt:lpstr>
      <vt:lpstr>Send/Sync and Pointers</vt:lpstr>
      <vt:lpstr>RAII based locks</vt:lpstr>
      <vt:lpstr>Mutex</vt:lpstr>
      <vt:lpstr>Poisoning</vt:lpstr>
      <vt:lpstr>Arc&lt;Mutex&lt;T&gt;&gt;</vt:lpstr>
      <vt:lpstr>RwLock&lt;T&gt;</vt:lpstr>
      <vt:lpstr>RwLock&lt;T&gt;</vt:lpstr>
      <vt:lpstr>Channels</vt:lpstr>
      <vt:lpstr>Channels and ownership</vt:lpstr>
      <vt:lpstr>Receiver&lt;T&gt; is iterator</vt:lpstr>
      <vt:lpstr>Multiple Producer Single Consumer</vt:lpstr>
      <vt:lpstr>What is async?</vt:lpstr>
      <vt:lpstr>Trains POV: Multithreading</vt:lpstr>
      <vt:lpstr>Trains POV: Async</vt:lpstr>
      <vt:lpstr>Trains POV: Async</vt:lpstr>
      <vt:lpstr>Async without multithreading: JS</vt:lpstr>
      <vt:lpstr>Async + Multithreading vs just Multithreading</vt:lpstr>
      <vt:lpstr>Callback</vt:lpstr>
      <vt:lpstr>Callbacks Hell</vt:lpstr>
      <vt:lpstr>Callback Hell vs Async/Await</vt:lpstr>
      <vt:lpstr>Future</vt:lpstr>
      <vt:lpstr>Waker</vt:lpstr>
      <vt:lpstr>Future</vt:lpstr>
      <vt:lpstr>Future in Rust</vt:lpstr>
      <vt:lpstr>Tokio</vt:lpstr>
      <vt:lpstr>Enter to the async world</vt:lpstr>
      <vt:lpstr>To block</vt:lpstr>
      <vt:lpstr>… or not to block</vt:lpstr>
      <vt:lpstr>The async world</vt:lpstr>
      <vt:lpstr>Don’t forget to await</vt:lpstr>
      <vt:lpstr>Don’t forget to await</vt:lpstr>
      <vt:lpstr>join</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Ownership</dc:title>
  <dc:creator>Aleksandr Kugushev</dc:creator>
  <cp:lastModifiedBy>Aleksandr Kugushev</cp:lastModifiedBy>
  <cp:revision>84</cp:revision>
  <dcterms:created xsi:type="dcterms:W3CDTF">2023-02-05T11:10:09Z</dcterms:created>
  <dcterms:modified xsi:type="dcterms:W3CDTF">2023-05-06T08:31:08Z</dcterms:modified>
</cp:coreProperties>
</file>