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401" r:id="rId3"/>
    <p:sldId id="316" r:id="rId4"/>
    <p:sldId id="368" r:id="rId5"/>
    <p:sldId id="317" r:id="rId6"/>
    <p:sldId id="318" r:id="rId7"/>
    <p:sldId id="319" r:id="rId8"/>
    <p:sldId id="322" r:id="rId9"/>
    <p:sldId id="334" r:id="rId10"/>
    <p:sldId id="369" r:id="rId11"/>
    <p:sldId id="374" r:id="rId12"/>
    <p:sldId id="324" r:id="rId13"/>
    <p:sldId id="346" r:id="rId14"/>
    <p:sldId id="326" r:id="rId15"/>
    <p:sldId id="327" r:id="rId16"/>
    <p:sldId id="329" r:id="rId17"/>
    <p:sldId id="394" r:id="rId18"/>
    <p:sldId id="395" r:id="rId19"/>
    <p:sldId id="381" r:id="rId20"/>
    <p:sldId id="330" r:id="rId21"/>
    <p:sldId id="380" r:id="rId22"/>
    <p:sldId id="378" r:id="rId23"/>
    <p:sldId id="335" r:id="rId24"/>
    <p:sldId id="379" r:id="rId25"/>
    <p:sldId id="375" r:id="rId26"/>
    <p:sldId id="336" r:id="rId27"/>
    <p:sldId id="396" r:id="rId28"/>
    <p:sldId id="337" r:id="rId29"/>
    <p:sldId id="382" r:id="rId30"/>
    <p:sldId id="338" r:id="rId31"/>
    <p:sldId id="339" r:id="rId32"/>
    <p:sldId id="341" r:id="rId33"/>
    <p:sldId id="342" r:id="rId34"/>
    <p:sldId id="344" r:id="rId35"/>
    <p:sldId id="343" r:id="rId36"/>
    <p:sldId id="345" r:id="rId37"/>
    <p:sldId id="364" r:id="rId38"/>
    <p:sldId id="388" r:id="rId39"/>
    <p:sldId id="383" r:id="rId40"/>
    <p:sldId id="384" r:id="rId41"/>
    <p:sldId id="385" r:id="rId42"/>
    <p:sldId id="386" r:id="rId43"/>
    <p:sldId id="387" r:id="rId44"/>
    <p:sldId id="370" r:id="rId45"/>
    <p:sldId id="371" r:id="rId46"/>
    <p:sldId id="347" r:id="rId47"/>
    <p:sldId id="351" r:id="rId48"/>
    <p:sldId id="354" r:id="rId49"/>
    <p:sldId id="349" r:id="rId50"/>
    <p:sldId id="350" r:id="rId51"/>
    <p:sldId id="355" r:id="rId52"/>
    <p:sldId id="353" r:id="rId53"/>
    <p:sldId id="356" r:id="rId54"/>
    <p:sldId id="357" r:id="rId55"/>
    <p:sldId id="358" r:id="rId56"/>
    <p:sldId id="359" r:id="rId57"/>
    <p:sldId id="360" r:id="rId58"/>
    <p:sldId id="361" r:id="rId59"/>
    <p:sldId id="367" r:id="rId60"/>
    <p:sldId id="389" r:id="rId61"/>
    <p:sldId id="390" r:id="rId62"/>
    <p:sldId id="392" r:id="rId63"/>
    <p:sldId id="391" r:id="rId64"/>
    <p:sldId id="270" r:id="rId65"/>
    <p:sldId id="271" r:id="rId66"/>
    <p:sldId id="397" r:id="rId67"/>
    <p:sldId id="398" r:id="rId68"/>
    <p:sldId id="399" r:id="rId69"/>
    <p:sldId id="400" r:id="rId70"/>
    <p:sldId id="372" r:id="rId71"/>
    <p:sldId id="373" r:id="rId72"/>
    <p:sldId id="365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401"/>
          </p14:sldIdLst>
        </p14:section>
        <p14:section name="Structs/Tuples" id="{8F8D4F5C-E069-4925-8D8C-57840FE03CC9}">
          <p14:sldIdLst>
            <p14:sldId id="316"/>
            <p14:sldId id="368"/>
            <p14:sldId id="317"/>
            <p14:sldId id="318"/>
            <p14:sldId id="319"/>
            <p14:sldId id="322"/>
            <p14:sldId id="334"/>
            <p14:sldId id="369"/>
            <p14:sldId id="374"/>
            <p14:sldId id="324"/>
            <p14:sldId id="346"/>
            <p14:sldId id="326"/>
            <p14:sldId id="327"/>
            <p14:sldId id="329"/>
            <p14:sldId id="394"/>
            <p14:sldId id="395"/>
            <p14:sldId id="381"/>
          </p14:sldIdLst>
        </p14:section>
        <p14:section name="Methods" id="{4097CA04-F31D-4082-817A-FBB1E027E81D}">
          <p14:sldIdLst>
            <p14:sldId id="330"/>
            <p14:sldId id="380"/>
            <p14:sldId id="378"/>
            <p14:sldId id="335"/>
            <p14:sldId id="379"/>
            <p14:sldId id="375"/>
            <p14:sldId id="336"/>
          </p14:sldIdLst>
        </p14:section>
        <p14:section name="Attributes" id="{F5771C40-BBE4-472C-8304-C246C4B9DDAD}">
          <p14:sldIdLst>
            <p14:sldId id="396"/>
          </p14:sldIdLst>
        </p14:section>
        <p14:section name="Traits" id="{73BBB2AE-36B4-4763-8B9E-3FF0F1A126CF}">
          <p14:sldIdLst>
            <p14:sldId id="337"/>
            <p14:sldId id="382"/>
            <p14:sldId id="338"/>
            <p14:sldId id="339"/>
            <p14:sldId id="341"/>
            <p14:sldId id="342"/>
            <p14:sldId id="344"/>
            <p14:sldId id="343"/>
            <p14:sldId id="345"/>
            <p14:sldId id="364"/>
            <p14:sldId id="388"/>
            <p14:sldId id="383"/>
            <p14:sldId id="384"/>
            <p14:sldId id="385"/>
            <p14:sldId id="386"/>
            <p14:sldId id="387"/>
            <p14:sldId id="370"/>
            <p14:sldId id="371"/>
          </p14:sldIdLst>
        </p14:section>
        <p14:section name="Generics" id="{4A44CA7F-1CD0-4C53-B7CF-36A352EB180F}">
          <p14:sldIdLst>
            <p14:sldId id="347"/>
            <p14:sldId id="351"/>
            <p14:sldId id="354"/>
            <p14:sldId id="349"/>
            <p14:sldId id="350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  <p14:sldId id="367"/>
            <p14:sldId id="389"/>
            <p14:sldId id="390"/>
            <p14:sldId id="392"/>
            <p14:sldId id="391"/>
            <p14:sldId id="270"/>
            <p14:sldId id="271"/>
            <p14:sldId id="397"/>
            <p14:sldId id="398"/>
            <p14:sldId id="399"/>
            <p14:sldId id="400"/>
            <p14:sldId id="372"/>
            <p14:sldId id="373"/>
          </p14:sldIdLst>
        </p14:section>
        <p14:section name="Conclusion" id="{FAAC3CD8-4D89-4EEB-BC6E-FC3060975D4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5:19:36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1 706 24575,'1'37'-32,"2"1"0,2-1 0,2 1 0,1-2 0,1 1-1,3-1 1,29 66 0,2-18 161,106 154-1,-87-152-268,4-4 1,3-2-1,3-3 0,4-4 0,3-3 0,168 114 0,-161-131 18,2-3-1,2-4 1,3-5 0,1-3-1,1-5 1,2-3 0,131 21-1,200-9-961,0-37-1,51-17 531,-5-33 1,-411 35 553,0-3 0,106-38 0,-94 22 0,127-70 0,1-23 1151,-158 92-587,-1-3 0,55-52-1,146-191 1220,-190 203-1696,-3-2 0,-3-2 0,-4-2 0,-3-3 0,-4 0 0,52-168 0,-76 204-87,22-88 0,-13-22 0,-20 118 0,-1-1 0,-4-43 0,1 72 0,0 1 0,-1-1 0,0 1 0,0-1 0,-1 1 0,0 0 0,-1 0 0,0 0 0,-1 1 0,1-1 0,-1 1 0,-1 0 0,0 1 0,0-1 0,0 1 0,-14-11 0,-5-3 0,-2 1 0,0 1 0,-33-17 0,-97-38 0,109 56 0,-1 2 0,-1 2 0,0 2 0,0 3 0,-1 1 0,-75 0 0,-408 19-749,5 25-67,496-33 812,-585 51-803,455-29 2292,49-6-594,-383 35-891,199-11 0,41-3 0,199-34 0,-332 21 0,119-16 0,190-7 0,-105 2 0,171-5 0,0 1 0,1 1 0,-29 7 0,-39 22 0,69-25-1365,3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6.png"/><Relationship Id="rId4" Type="http://schemas.openxmlformats.org/officeDocument/2006/relationships/customXml" Target="../ink/ink2.xml"/><Relationship Id="rId9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Multiple return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9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C46-B856-25BC-756B-FCB677B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tuple from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E8D6-2059-AB3A-D09A-1998E25E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not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Bang</a:t>
            </a:r>
          </a:p>
          <a:p>
            <a:r>
              <a:rPr lang="en-US" dirty="0"/>
              <a:t>Zero Sized Struct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4A33C1-C46E-990C-2DAD-E4532E6E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Sized Struct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D972E-0F77-9EED-15D2-D6F5F646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std::mem::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size_of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zst_arr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size_of_val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zst_arr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B3562A-6B6C-7242-B1DA-FAEEB514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0FE85AC-5A57-0DC7-786A-B817889D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CDA82F-F144-AE0F-C0B2-9B5489A7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96FBD02-F095-FB4B-902D-39E26885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ED4E-4563-7A06-59FC-C60BC29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8FAA-99FC-0492-6BFC-85ED8982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character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Arrows count by type: fire, ice, </a:t>
            </a:r>
            <a:r>
              <a:rPr lang="en-US" dirty="0" err="1"/>
              <a:t>poision</a:t>
            </a:r>
            <a:endParaRPr lang="en-US" dirty="0"/>
          </a:p>
          <a:p>
            <a:r>
              <a:rPr lang="en-US" dirty="0"/>
              <a:t>HP Potions (different fullness) (max 5)</a:t>
            </a:r>
          </a:p>
        </p:txBody>
      </p:sp>
    </p:spTree>
    <p:extLst>
      <p:ext uri="{BB962C8B-B14F-4D97-AF65-F5344CB8AC3E}">
        <p14:creationId xmlns:p14="http://schemas.microsoft.com/office/powerpoint/2010/main" val="10783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C278-9A9E-4567-EB23-21F7A636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D86-0F03-10AE-451E-B232DE50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Stop outrunning</a:t>
            </a:r>
          </a:p>
          <a:p>
            <a:pPr lvl="1"/>
            <a:r>
              <a:rPr lang="en-US" dirty="0"/>
              <a:t>Pattern Matching vs unwrap</a:t>
            </a:r>
          </a:p>
          <a:p>
            <a:pPr lvl="1"/>
            <a:r>
              <a:rPr lang="en-US" dirty="0"/>
              <a:t>Iterators vs Loop/For</a:t>
            </a:r>
          </a:p>
          <a:p>
            <a:pPr lvl="1"/>
            <a:r>
              <a:rPr lang="en-US" dirty="0"/>
              <a:t>?; operator vs if … return Error</a:t>
            </a:r>
          </a:p>
          <a:p>
            <a:r>
              <a:rPr lang="en-US" dirty="0"/>
              <a:t>Stop overengineering</a:t>
            </a:r>
          </a:p>
          <a:p>
            <a:r>
              <a:rPr lang="en-US" dirty="0"/>
              <a:t>Don’t use </a:t>
            </a:r>
            <a:r>
              <a:rPr lang="en-US"/>
              <a:t>third-party crates</a:t>
            </a:r>
            <a:endParaRPr lang="en-US" dirty="0"/>
          </a:p>
          <a:p>
            <a:r>
              <a:rPr lang="en-US" dirty="0"/>
              <a:t>Create PR, not just repo</a:t>
            </a:r>
          </a:p>
          <a:p>
            <a:pPr lvl="1"/>
            <a:r>
              <a:rPr lang="en-US" dirty="0"/>
              <a:t>Don’t forget merging</a:t>
            </a:r>
          </a:p>
          <a:p>
            <a:r>
              <a:rPr lang="en-US" dirty="0"/>
              <a:t>Do it on time</a:t>
            </a:r>
          </a:p>
          <a:p>
            <a:r>
              <a:rPr lang="en-US" dirty="0" err="1"/>
              <a:t>Cargo.lock</a:t>
            </a:r>
            <a:r>
              <a:rPr lang="en-US" dirty="0"/>
              <a:t> in </a:t>
            </a:r>
            <a:r>
              <a:rPr lang="en-US" dirty="0" err="1"/>
              <a:t>gitignore</a:t>
            </a:r>
            <a:r>
              <a:rPr lang="en-US" dirty="0"/>
              <a:t> 0_o</a:t>
            </a:r>
          </a:p>
        </p:txBody>
      </p:sp>
    </p:spTree>
    <p:extLst>
      <p:ext uri="{BB962C8B-B14F-4D97-AF65-F5344CB8AC3E}">
        <p14:creationId xmlns:p14="http://schemas.microsoft.com/office/powerpoint/2010/main" val="293998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SELF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9949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0FB4F-0434-1958-B6BB-7A2B5AF1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E24BA-B82C-A26A-AA94-D13BB420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18C80-5008-D114-4CCC-3B77A9518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D41-AD53-D10A-F669-7DADB31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E261A-08D8-26FA-2E60-DCEB2D2F78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"My Struct is good"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F56943-84B8-340C-AA55-B316F9311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AC0C0A-8353-DF42-1A07-02BE4090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B108298-8113-13E0-E8A0-2AB0F15C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DAFA-1953-48CA-3626-E0582B57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236E-98F6-E8DD-DF3C-2B3E0CD0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454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num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BA9E1-218C-9917-5BCD-FE96D964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6324600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BF4FFB-5CA9-E778-2A6B-B57364A6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67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8C2A-3C9C-D51D-EB02-04C62A16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9B6-2D97-C355-4154-577761BC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test_foo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... */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some_unused_variables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#![allow(unused_variables)]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2706E5-0D81-C4CB-C05F-02BFFD53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3007F3-0A83-CF06-ADC6-DDA2E8F5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8DC-C9E4-2096-7ED6-9BA614CC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for everything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BAA9-27F1-0FAC-1731-66497E030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492" y="1825625"/>
            <a:ext cx="5836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6147B-16B5-C33E-91DD-03543ACB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78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)].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DA4904-355F-CECB-BDB1-E83EBC55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64FB0-03C1-E143-8B64-039E5C5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CFCA103-12B8-EB98-F406-502FB006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C5768AD-5063-9AA8-20FA-D4502BAB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08F4B4-856E-F20D-3663-4A2650F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51F7-E087-6B35-4A23-BD806930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D20E1E-BB65-2CB8-1216-9F12D3671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Crate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50FA46-6E9B-A797-0E54-1F3D827A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A04F33-7F63-F3CA-12EB-AF9EF44AF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Third party crate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CF9CA-7AC5-356B-58E2-5D2F753130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9212DD9-E32A-7AF7-C793-E460A2F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0CCCA78-0434-6D8C-250D-88507934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D47E934-E306-577A-7FEC-32D85929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978E6-1D06-F5D5-BA49-9F6949C0B1C9}"/>
              </a:ext>
            </a:extLst>
          </p:cNvPr>
          <p:cNvSpPr txBox="1"/>
          <p:nvPr/>
        </p:nvSpPr>
        <p:spPr>
          <a:xfrm>
            <a:off x="5833640" y="5479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impl</a:t>
            </a:r>
            <a:r>
              <a:rPr lang="en-US" b="1" dirty="0">
                <a:solidFill>
                  <a:srgbClr val="FF0000"/>
                </a:solidFill>
              </a:rPr>
              <a:t> doesn't use only types from inside the current crate</a:t>
            </a:r>
          </a:p>
        </p:txBody>
      </p:sp>
    </p:spTree>
    <p:extLst>
      <p:ext uri="{BB962C8B-B14F-4D97-AF65-F5344CB8AC3E}">
        <p14:creationId xmlns:p14="http://schemas.microsoft.com/office/powerpoint/2010/main" val="23505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build="p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236E-EDCA-4C9E-B6F8-676D132B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E938-31AA-B153-721C-05877EFA1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F29D-90A6-DED9-D10B-32EC42A7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9BD321-E638-AD8F-7056-085ED227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888695-916F-7A83-56F7-CF44445F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1C1-8DDF-F072-0D31-6741C886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Structs vs “Java”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2CDD1-388D-ACBD-8469-51F4C1F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595017" cy="823912"/>
          </a:xfrm>
        </p:spPr>
        <p:txBody>
          <a:bodyPr/>
          <a:lstStyle/>
          <a:p>
            <a:pPr algn="r"/>
            <a:r>
              <a:rPr lang="en-US" dirty="0"/>
              <a:t>Rust Structs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52A02-D439-C9C7-A3BA-2F56B0D65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9DC78-35C4-2F02-632F-217191B9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45975" y="1681163"/>
            <a:ext cx="2809412" cy="823912"/>
          </a:xfrm>
        </p:spPr>
        <p:txBody>
          <a:bodyPr/>
          <a:lstStyle/>
          <a:p>
            <a:r>
              <a:rPr lang="en-US" dirty="0"/>
              <a:t>Java Classes</a:t>
            </a:r>
          </a:p>
        </p:txBody>
      </p:sp>
    </p:spTree>
    <p:extLst>
      <p:ext uri="{BB962C8B-B14F-4D97-AF65-F5344CB8AC3E}">
        <p14:creationId xmlns:p14="http://schemas.microsoft.com/office/powerpoint/2010/main" val="14478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9C6-E6AE-457C-E51E-0106D83F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DF26-56B2-431B-FB40-12FA5C2BDD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B3B6-569E-2983-9E57-3EA0F001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3445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A30005-FC54-D1D1-799F-79B3B853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.to_vec2();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Convert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to_vec2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).to_vec2();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1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].to_vec2();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D39AD6-E3E3-1577-153B-1603F406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5D9760-8AF5-257A-7E73-490EC84A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07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425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DBFA-3A8F-D2E0-FC57-3CC0DD9A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Traits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739D-8202-C709-5928-E8018E524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items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D2DF7-36DD-9363-0A04-9E5A5D546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PartialEq</a:t>
            </a:r>
            <a:endParaRPr lang="en-US" dirty="0"/>
          </a:p>
          <a:p>
            <a:r>
              <a:rPr lang="en-US" dirty="0"/>
              <a:t>Eq</a:t>
            </a:r>
          </a:p>
          <a:p>
            <a:r>
              <a:rPr lang="en-US" dirty="0" err="1"/>
              <a:t>PartialOrd</a:t>
            </a:r>
            <a:endParaRPr lang="en-US" dirty="0"/>
          </a:p>
          <a:p>
            <a:r>
              <a:rPr lang="en-US" dirty="0"/>
              <a:t>Ord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From&lt;[T; N]&gt;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CEA3EE-1242-9E22-91AF-3DA5F7F2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Any length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53E2C-FED8-02BF-92B2-3AD28F410D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Send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Unpin</a:t>
            </a:r>
          </a:p>
          <a:p>
            <a:r>
              <a:rPr lang="en-US" dirty="0" err="1"/>
              <a:t>UnwindSafe</a:t>
            </a:r>
            <a:endParaRPr lang="en-US" dirty="0"/>
          </a:p>
          <a:p>
            <a:r>
              <a:rPr lang="en-US" dirty="0" err="1"/>
              <a:t>RefUnwindSafe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05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0798-5C65-5F7B-E889-0844F600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C485-357B-F84C-3ED7-8DA081DE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trace_multiple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&gt;(to_trace1: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to_trace2: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1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7743-1D24-979D-E3A6-B65C92B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4AB2-6228-3729-9298-14DE37B8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error[E0277]: the size for values of type `Self` cannot be known at compilation time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885CC-3FA8-A592-274F-C931557B0B6C}"/>
              </a:ext>
            </a:extLst>
          </p:cNvPr>
          <p:cNvSpPr txBox="1"/>
          <p:nvPr/>
        </p:nvSpPr>
        <p:spPr>
          <a:xfrm>
            <a:off x="3547203" y="2817242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^^^^ doesn't have a size known at compile-time</a:t>
            </a:r>
          </a:p>
        </p:txBody>
      </p:sp>
    </p:spTree>
    <p:extLst>
      <p:ext uri="{BB962C8B-B14F-4D97-AF65-F5344CB8AC3E}">
        <p14:creationId xmlns:p14="http://schemas.microsoft.com/office/powerpoint/2010/main" val="5087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C79-F3B7-E7FD-61EE-378AB22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5CD8-5C54-6317-663A-90F42C3F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erif 4"/>
              </a:rPr>
              <a:t>Types with a constant size known at compile time.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erif 4"/>
              </a:rPr>
              <a:t>All type parameters have an implicit bound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Sized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Power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amount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is_powerful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.amount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&gt;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9000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 </a:t>
            </a:r>
          </a:p>
          <a:p>
            <a:pPr marL="0" indent="0">
              <a:buNone/>
            </a:pPr>
            <a:r>
              <a:rPr lang="en-US" dirty="0"/>
              <a:t>“I can’t guarantee that Self is sized, so I can’t take it as a parameter”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D816F4-04D4-1EC0-5874-7879E866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1A3-1B19-E611-BD60-E1485595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vs not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BB4C-6CC1-E32A-2CC1-51A4DBEA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[u32])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  <a:t>!()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8DDE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`[u32]` cannot be known at compilation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5963EE-02C6-A925-16EC-B7A7879A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E1EF-2D4C-3574-110E-C97417D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Sized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D7E7-4F0C-3065-FD7F-9305958F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where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9E4F0F-34BD-F4DC-BFF9-5EE37084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7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E56-2D46-6C72-63B8-3E3384EF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ECA-56DF-8508-4AAC-A32A3D7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latin typeface="JetBrains Mono"/>
              </a:rPr>
              <a:t>create_g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14:cNvPr>
              <p14:cNvContentPartPr/>
              <p14:nvPr/>
            </p14:nvContentPartPr>
            <p14:xfrm>
              <a:off x="1030948" y="2185874"/>
              <a:ext cx="1903320" cy="87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60CCFE-C9DB-EC40-E2BB-8C2C43257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308" y="2176874"/>
                <a:ext cx="1920960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5F1-7FFB-95AE-401A-5EB6205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B8E3-A062-5026-48F7-CA6F4B1C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27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CFBB16-E6A7-4359-7FF3-F74117515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19CA76-CBB0-F0D6-A2EA-CBB6C9E9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41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E3A-2D9D-B7F5-86BD-6038B6D4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F3C8-2712-FAC9-436D-67C94A347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7AF53-FB7C-0B1D-93A7-BF315ACBA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109D96-B51B-1CE2-DE4E-B18EADB6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326D8A-ADF9-EC80-5BB3-FC121AFA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33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7410-9278-3AD4-9D6C-3B0B9CAD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7CD0-A74A-AA0F-99D2-5FE187ED4A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2E5C-BF10-3CFD-7B41-223B94AC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7447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FactoryAssociated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AD7D44-BE58-E57A-6F04-C07841BB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3FAC2A-D4FC-B94D-9A15-578D54A6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6F588-B09D-2DC3-EE8B-0CCF340CB129}"/>
              </a:ext>
            </a:extLst>
          </p:cNvPr>
          <p:cNvSpPr txBox="1"/>
          <p:nvPr/>
        </p:nvSpPr>
        <p:spPr>
          <a:xfrm>
            <a:off x="3979870" y="4137323"/>
            <a:ext cx="609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error[E0119]: conflicting implementations of trait `</a:t>
            </a:r>
            <a:r>
              <a:rPr lang="en-US" dirty="0" err="1">
                <a:solidFill>
                  <a:srgbClr val="FF0000"/>
                </a:solidFill>
              </a:rPr>
              <a:t>FactoryAssociated</a:t>
            </a:r>
            <a:r>
              <a:rPr lang="en-US" dirty="0">
                <a:solidFill>
                  <a:srgbClr val="FF0000"/>
                </a:solidFill>
              </a:rPr>
              <a:t>` for type `</a:t>
            </a:r>
            <a:r>
              <a:rPr lang="en-US" dirty="0" err="1">
                <a:solidFill>
                  <a:srgbClr val="FF0000"/>
                </a:solidFill>
              </a:rPr>
              <a:t>MyFactory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891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FEC-112C-CB3E-4BA0-C7E3E6C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defines PAIR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0EAC-1ACB-4027-15BB-0478BBF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37EE15-A760-1B2A-0676-997AE0F0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FEC-112C-CB3E-4BA0-C7E3E6C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defines PAIR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0EAC-1ACB-4027-15BB-0478BBF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MyFactory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my_factory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val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my_factory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.create_g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37EE15-A760-1B2A-0676-997AE0F0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4A516D-EE2B-A24A-462B-3C73299B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9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8965499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732C-1426-618C-48F7-77E7302E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028-D635-2E8A-A2C1-247F8EDD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my_trace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(42, "hello", true)</a:t>
            </a: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1216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Rustlings (https://github.com/rust-lang/rustlings/tree/main/exercises/):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07_structs</a:t>
            </a:r>
          </a:p>
          <a:p>
            <a:pPr lvl="1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14_generics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15_traits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Courseware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 through files recursively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 "Find" option: </a:t>
            </a:r>
            <a:r>
              <a:rPr lang="en-US" b="0" i="0" u="sng" dirty="0">
                <a:solidFill>
                  <a:srgbClr val="24292F"/>
                </a:solidFill>
                <a:effectLst/>
                <a:latin typeface="-apple-system"/>
              </a:rPr>
              <a:t>cargo run -- c:/Projects --find main.rs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Tips: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Don't use features, that you doesn't know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 different structs, generic methods and traits to follow DRY principle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Don't forget about Copy, Clone traits: it's ok for now</a:t>
            </a:r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4019</Words>
  <Application>Microsoft Office PowerPoint</Application>
  <PresentationFormat>Widescreen</PresentationFormat>
  <Paragraphs>388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-apple-system</vt:lpstr>
      <vt:lpstr>Arial</vt:lpstr>
      <vt:lpstr>Calibri</vt:lpstr>
      <vt:lpstr>Calibri Light</vt:lpstr>
      <vt:lpstr>JetBrains Mono</vt:lpstr>
      <vt:lpstr>Source Code Pro</vt:lpstr>
      <vt:lpstr>Source Serif 4</vt:lpstr>
      <vt:lpstr>Office Theme</vt:lpstr>
      <vt:lpstr>Basic Building Blocks</vt:lpstr>
      <vt:lpstr>HW Feedback</vt:lpstr>
      <vt:lpstr>Structs</vt:lpstr>
      <vt:lpstr>Rust Structs vs “Java” Classes</vt:lpstr>
      <vt:lpstr>Structs are always mutable</vt:lpstr>
      <vt:lpstr>No Constructors</vt:lpstr>
      <vt:lpstr>Struct Update Syntax</vt:lpstr>
      <vt:lpstr>Tuples</vt:lpstr>
      <vt:lpstr>Tuple with single value</vt:lpstr>
      <vt:lpstr>Why do we need tuples?</vt:lpstr>
      <vt:lpstr>Return tuple from method</vt:lpstr>
      <vt:lpstr>Tuple Structs </vt:lpstr>
      <vt:lpstr>Array</vt:lpstr>
      <vt:lpstr>Structs vs Tuple Structs vs Tuples </vt:lpstr>
      <vt:lpstr>Unit</vt:lpstr>
      <vt:lpstr>!</vt:lpstr>
      <vt:lpstr>Structs vs Tuple Structs vs Tuples </vt:lpstr>
      <vt:lpstr>Zero Sized Struct</vt:lpstr>
      <vt:lpstr>Practice</vt:lpstr>
      <vt:lpstr>Methods</vt:lpstr>
      <vt:lpstr>Keyword SELF</vt:lpstr>
      <vt:lpstr>Desugaring Methods</vt:lpstr>
      <vt:lpstr>Impl block</vt:lpstr>
      <vt:lpstr>Associated Functions</vt:lpstr>
      <vt:lpstr>Ctor</vt:lpstr>
      <vt:lpstr>Impl block </vt:lpstr>
      <vt:lpstr>Attributes</vt:lpstr>
      <vt:lpstr>Traits</vt:lpstr>
      <vt:lpstr>Traits for everything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Mix</vt:lpstr>
      <vt:lpstr>Mix</vt:lpstr>
      <vt:lpstr>Trait as extension method</vt:lpstr>
      <vt:lpstr>Trait as extension method</vt:lpstr>
      <vt:lpstr>Trait as extension method</vt:lpstr>
      <vt:lpstr>Why do we need tuples?</vt:lpstr>
      <vt:lpstr>Tuples Traits</vt:lpstr>
      <vt:lpstr>Generics</vt:lpstr>
      <vt:lpstr>Generic Functions</vt:lpstr>
      <vt:lpstr>Multiple Generics</vt:lpstr>
      <vt:lpstr>Generic Methods</vt:lpstr>
      <vt:lpstr>Generic impl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Where clause</vt:lpstr>
      <vt:lpstr>Trait Sized</vt:lpstr>
      <vt:lpstr>Trait Sized</vt:lpstr>
      <vt:lpstr>Sized vs not Sized</vt:lpstr>
      <vt:lpstr>Trait Sized</vt:lpstr>
      <vt:lpstr>Associated Type</vt:lpstr>
      <vt:lpstr>Associated Type</vt:lpstr>
      <vt:lpstr>Associated Type</vt:lpstr>
      <vt:lpstr>Associated Type</vt:lpstr>
      <vt:lpstr>Associated Type defines PAIR</vt:lpstr>
      <vt:lpstr>Associated Type defines PAIR</vt:lpstr>
      <vt:lpstr>Why do we need tuples?</vt:lpstr>
      <vt:lpstr>Generic Tuples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208</cp:revision>
  <dcterms:created xsi:type="dcterms:W3CDTF">2023-02-05T11:10:09Z</dcterms:created>
  <dcterms:modified xsi:type="dcterms:W3CDTF">2023-10-24T08:56:35Z</dcterms:modified>
</cp:coreProperties>
</file>