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3" r:id="rId3"/>
    <p:sldId id="362" r:id="rId4"/>
    <p:sldId id="363" r:id="rId5"/>
    <p:sldId id="364" r:id="rId6"/>
    <p:sldId id="365" r:id="rId7"/>
    <p:sldId id="369" r:id="rId8"/>
    <p:sldId id="367" r:id="rId9"/>
    <p:sldId id="368" r:id="rId10"/>
    <p:sldId id="386" r:id="rId11"/>
    <p:sldId id="387" r:id="rId12"/>
    <p:sldId id="379" r:id="rId13"/>
    <p:sldId id="380" r:id="rId14"/>
    <p:sldId id="366" r:id="rId15"/>
    <p:sldId id="370" r:id="rId16"/>
    <p:sldId id="381" r:id="rId17"/>
    <p:sldId id="382" r:id="rId18"/>
    <p:sldId id="384" r:id="rId19"/>
    <p:sldId id="371" r:id="rId20"/>
    <p:sldId id="372" r:id="rId21"/>
    <p:sldId id="373" r:id="rId22"/>
    <p:sldId id="374" r:id="rId23"/>
    <p:sldId id="377" r:id="rId24"/>
    <p:sldId id="378" r:id="rId25"/>
    <p:sldId id="375" r:id="rId26"/>
    <p:sldId id="376" r:id="rId27"/>
    <p:sldId id="259" r:id="rId28"/>
    <p:sldId id="260" r:id="rId29"/>
    <p:sldId id="261" r:id="rId30"/>
    <p:sldId id="269" r:id="rId31"/>
    <p:sldId id="270" r:id="rId32"/>
    <p:sldId id="271" r:id="rId33"/>
    <p:sldId id="272" r:id="rId34"/>
    <p:sldId id="318" r:id="rId35"/>
    <p:sldId id="319" r:id="rId36"/>
    <p:sldId id="320" r:id="rId37"/>
    <p:sldId id="321" r:id="rId38"/>
    <p:sldId id="322" r:id="rId39"/>
    <p:sldId id="323" r:id="rId40"/>
    <p:sldId id="317" r:id="rId41"/>
    <p:sldId id="324" r:id="rId42"/>
    <p:sldId id="268" r:id="rId43"/>
    <p:sldId id="325" r:id="rId44"/>
    <p:sldId id="274" r:id="rId45"/>
    <p:sldId id="326" r:id="rId46"/>
    <p:sldId id="327" r:id="rId47"/>
    <p:sldId id="328" r:id="rId48"/>
    <p:sldId id="329" r:id="rId49"/>
    <p:sldId id="330" r:id="rId50"/>
    <p:sldId id="331" r:id="rId51"/>
    <p:sldId id="385" r:id="rId52"/>
    <p:sldId id="258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Collections" id="{CDE93BC7-5E91-4A3E-B5D8-9E06EFEFE114}">
          <p14:sldIdLst>
            <p14:sldId id="383"/>
            <p14:sldId id="362"/>
            <p14:sldId id="363"/>
            <p14:sldId id="364"/>
            <p14:sldId id="365"/>
            <p14:sldId id="369"/>
            <p14:sldId id="367"/>
            <p14:sldId id="368"/>
            <p14:sldId id="386"/>
            <p14:sldId id="387"/>
          </p14:sldIdLst>
        </p14:section>
        <p14:section name="Slice" id="{A42701D6-F602-4BB8-967F-43E27017BCFF}">
          <p14:sldIdLst>
            <p14:sldId id="379"/>
            <p14:sldId id="380"/>
            <p14:sldId id="366"/>
            <p14:sldId id="370"/>
            <p14:sldId id="381"/>
            <p14:sldId id="382"/>
            <p14:sldId id="384"/>
          </p14:sldIdLst>
        </p14:section>
        <p14:section name="String" id="{A69959AA-5446-46D3-BBE8-F57FF1004B93}">
          <p14:sldIdLst>
            <p14:sldId id="371"/>
            <p14:sldId id="372"/>
            <p14:sldId id="373"/>
            <p14:sldId id="374"/>
          </p14:sldIdLst>
        </p14:section>
        <p14:section name="HashMap" id="{AB1D7ECC-3456-41D6-B138-B87C9E2250EC}">
          <p14:sldIdLst>
            <p14:sldId id="377"/>
            <p14:sldId id="378"/>
          </p14:sldIdLst>
        </p14:section>
        <p14:section name="Iterator" id="{DC13BEA7-051A-4317-B4F6-E0034EFD19F4}">
          <p14:sldIdLst>
            <p14:sldId id="375"/>
            <p14:sldId id="376"/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  <p14:sldId id="38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7B3-2ABE-A726-BCC9-C48B435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F11B-0B15-219E-86DA-2CD24704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lower bound of the range (inclusive).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upper bound of the range (exclusive).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1CD114-EEF3-57B4-0B27-FE01F7D6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9B3-74A0-9DDE-EA1A-2423F3FC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Range 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F46A-983C-91F9-7AE0-7B245C6B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`[i32]` cannot be known at compilation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F9FAB6-24DA-E0FB-D481-E67E9002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160F-3CFB-8766-D7B5-0295835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152DE9-1BB0-521C-41C4-89F75C70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utoShape 10" descr="Three tables: a table representing the stack data of s, which points&#10;to the byte at index 0 in a table of the string data &quot;hello world&quot; on&#10;the heap. The third table rep-resents the stack data of the slice world, which&#10;has a length value of 5 and points to byte 6 of the heap data table.">
            <a:extLst>
              <a:ext uri="{FF2B5EF4-FFF2-40B4-BE49-F238E27FC236}">
                <a16:creationId xmlns:a16="http://schemas.microsoft.com/office/drawing/2014/main" id="{0A43BF33-F202-A36C-AA23-51A04E5A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62B-3DEC-15FA-BD72-4B0AAA99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is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1E9-1424-C089-554C-F49AEC96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cannot move out of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because it is borrowed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9FE2BD-0C50-4C3E-8029-D4EF5D42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A72-57E0-3052-8A7C-5DA145D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39F-3683-C532-63BE-D0748A6C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(&amp;[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.split_at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 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E08699-B0C8-AA7D-83DD-7BDE36D5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77BF-916D-7290-7FF4-088B3AD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Boxed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D49-998D-D8BC-FD16-6935E7B8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.into_boxed_slice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57AB30-1CA2-3550-ACA7-8953ECEB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0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9AF6-450D-CD39-A17E-C3C2617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9A58-F201-6A7E-9328-70B17FD1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Get Slice with “world” and print it</a:t>
            </a:r>
          </a:p>
          <a:p>
            <a:r>
              <a:rPr lang="en-US" dirty="0"/>
              <a:t>Get 2 slices: “hello” and “world”</a:t>
            </a:r>
          </a:p>
          <a:p>
            <a:r>
              <a:rPr lang="en-US" dirty="0"/>
              <a:t>Replace “world” with “space”</a:t>
            </a:r>
            <a:endParaRPr lang="ru-RU" dirty="0"/>
          </a:p>
          <a:p>
            <a:endParaRPr lang="en-US" dirty="0"/>
          </a:p>
          <a:p>
            <a:r>
              <a:rPr lang="en-US" dirty="0"/>
              <a:t>Replace with: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Replace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/>
              <a:t>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привет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мир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9ACB70-01A1-F728-DB86-6CB3FF07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F80144-F782-CA20-CBA0-D26ADC16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13B4E6-2343-775D-00AD-C8C8B927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1112-DAB3-D02E-5C6F-67AD957A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ECAE-B1F9-BF32-BCF7-7E7E03DD4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3622F-5BD6-9E1E-BE24-D50845D82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01EE-3BF2-CAC8-766C-4E1FC750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1245B4-8CA3-891B-0D00-BE6E3375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C9C3C9-E948-D870-C42C-F2FFBDB1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6E4-3567-2B60-9FFC-B19A3EF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interators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1240-8483-71CD-89EC-CA6E913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you should implement generator of iterator from range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even numbers in both ranges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chars of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without 0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"2468112141618"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calculate the following expression using nums0to10 and nums100to110 iterators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14F983-AFBE-FA39-F331-B86DED88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023CCC-1DF8-F522-503C-CFACB107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iterators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strings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Hashmaps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Refactoring: </a:t>
            </a:r>
            <a:r>
              <a:rPr lang="en-US">
                <a:solidFill>
                  <a:srgbClr val="1F2328"/>
                </a:solidFill>
                <a:latin typeface="-apple-system"/>
              </a:rPr>
              <a:t>use iterators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3798</Words>
  <Application>Microsoft Office PowerPoint</Application>
  <PresentationFormat>Widescreen</PresentationFormat>
  <Paragraphs>252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Range</vt:lpstr>
      <vt:lpstr>Apply Range on array</vt:lpstr>
      <vt:lpstr>Slice</vt:lpstr>
      <vt:lpstr>Slice is ref</vt:lpstr>
      <vt:lpstr>Slice</vt:lpstr>
      <vt:lpstr>Slice mut</vt:lpstr>
      <vt:lpstr>Split at</vt:lpstr>
      <vt:lpstr>Boxed slice</vt:lpstr>
      <vt:lpstr>Practice: Slice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For</vt:lpstr>
      <vt:lpstr>For</vt:lpstr>
      <vt:lpstr>Iterators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Practice: interators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25</cp:revision>
  <dcterms:created xsi:type="dcterms:W3CDTF">2023-02-05T11:10:09Z</dcterms:created>
  <dcterms:modified xsi:type="dcterms:W3CDTF">2023-12-03T17:55:24Z</dcterms:modified>
</cp:coreProperties>
</file>