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</p14:sldIdLst>
        </p14:section>
        <p14:section name="Fun" id="{30B67394-23C0-487B-96B2-8274E0AB6010}">
          <p14:sldIdLst/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94" y="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Office Theme</vt:lpstr>
      <vt:lpstr>PowerPoint Presentation</vt:lpstr>
      <vt:lpstr>Questions?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31</cp:revision>
  <dcterms:created xsi:type="dcterms:W3CDTF">2023-02-05T11:10:09Z</dcterms:created>
  <dcterms:modified xsi:type="dcterms:W3CDTF">2023-02-12T20:28:58Z</dcterms:modified>
</cp:coreProperties>
</file>