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0" r:id="rId3"/>
    <p:sldId id="257" r:id="rId4"/>
    <p:sldId id="359" r:id="rId5"/>
    <p:sldId id="259" r:id="rId6"/>
    <p:sldId id="260" r:id="rId7"/>
    <p:sldId id="288" r:id="rId8"/>
    <p:sldId id="289" r:id="rId9"/>
    <p:sldId id="296" r:id="rId10"/>
    <p:sldId id="300" r:id="rId11"/>
    <p:sldId id="298" r:id="rId12"/>
    <p:sldId id="299" r:id="rId13"/>
    <p:sldId id="301" r:id="rId14"/>
    <p:sldId id="304" r:id="rId15"/>
    <p:sldId id="305" r:id="rId16"/>
    <p:sldId id="306" r:id="rId17"/>
    <p:sldId id="319" r:id="rId18"/>
    <p:sldId id="320" r:id="rId19"/>
    <p:sldId id="307" r:id="rId20"/>
    <p:sldId id="308" r:id="rId21"/>
    <p:sldId id="303" r:id="rId22"/>
    <p:sldId id="309" r:id="rId23"/>
    <p:sldId id="310" r:id="rId24"/>
    <p:sldId id="317" r:id="rId25"/>
    <p:sldId id="325" r:id="rId26"/>
    <p:sldId id="327" r:id="rId27"/>
    <p:sldId id="328" r:id="rId28"/>
    <p:sldId id="329" r:id="rId29"/>
    <p:sldId id="321" r:id="rId30"/>
    <p:sldId id="322" r:id="rId31"/>
    <p:sldId id="330" r:id="rId32"/>
    <p:sldId id="258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360"/>
            <p14:sldId id="257"/>
            <p14:sldId id="359"/>
          </p14:sldIdLst>
        </p14:section>
        <p14:section name="Main" id="{8F8D4F5C-E069-4925-8D8C-57840FE03CC9}">
          <p14:sldIdLst>
            <p14:sldId id="259"/>
            <p14:sldId id="260"/>
            <p14:sldId id="288"/>
            <p14:sldId id="289"/>
            <p14:sldId id="296"/>
            <p14:sldId id="300"/>
            <p14:sldId id="298"/>
            <p14:sldId id="299"/>
            <p14:sldId id="301"/>
            <p14:sldId id="304"/>
            <p14:sldId id="305"/>
            <p14:sldId id="306"/>
            <p14:sldId id="319"/>
            <p14:sldId id="320"/>
            <p14:sldId id="307"/>
            <p14:sldId id="308"/>
            <p14:sldId id="303"/>
            <p14:sldId id="309"/>
            <p14:sldId id="310"/>
            <p14:sldId id="317"/>
            <p14:sldId id="325"/>
            <p14:sldId id="327"/>
            <p14:sldId id="328"/>
            <p14:sldId id="329"/>
            <p14:sldId id="321"/>
            <p14:sldId id="322"/>
            <p14:sldId id="330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24575,'-2'0'0,"-1"0"0,1 0 0,-1 1 0,0 0 0,1-1 0,-1 1 0,1 0 0,0 0 0,-1 1 0,1-1 0,0 0 0,-4 3 0,-2 3 0,-14 14 0,13-11 0,-67 62 0,-28 29 0,102-99 0,0 0 0,-1 1 0,1-1 0,0 1 0,-3 5 0,5-8 0,0 1 0,-1-1 0,1 1 0,0-1 0,0 1 0,0-1 0,0 0 0,0 1 0,0-1 0,-1 1 0,1-1 0,0 1 0,0-1 0,1 1 0,-1-1 0,0 0 0,0 1 0,0-1 0,0 1 0,0-1 0,0 1 0,1-1 0,-1 0 0,0 1 0,0-1 0,0 1 0,1-1 0,-1 0 0,0 1 0,1-1 0,-1 0 0,0 1 0,1-1 0,-1 0 0,0 0 0,1 1 0,-1-1 0,1 0 0,-1 0 0,0 0 0,1 0 0,0 1 0,5 0-216,-1 0 1,1 0-1,0 0 0,-1 0 0,10-1 0,-15 0 146,25-1-6756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24575,'1'-1'0,"1"1"0,0-1 0,0 0 0,-1 0 0,1 1 0,0-1 0,-1 0 0,1 0 0,-1-1 0,1 1 0,-1 0 0,0 0 0,1-1 0,-1 1 0,0-1 0,2-2 0,1-1 0,12-14 0,5-7 0,30-26 0,-35 37 0,1 2 0,1 0 0,0 1 0,0 1 0,1 1 0,1 1 0,0 0 0,0 1 0,0 2 0,1 0 0,0 1 0,0 1 0,1 0 0,-1 2 0,30 1 0,-46 1 0,0 0 0,0 0 0,0 1 0,0 0 0,-1 0 0,1 0 0,6 3 0,-8-3 0,0 1 0,-1-1 0,0 1 0,1 0 0,-1 0 0,0 0 0,0 0 0,0 0 0,0 0 0,0 0 0,-1 1 0,1-1 0,-1 1 0,2 2 0,7 17 0,0 1 0,-1 0 0,6 27 0,-13-39 0,1 0 0,-1 1 0,-1 0 0,0-1 0,-1 1 0,0 0 0,-1-1 0,-4 22 0,1-21 0,0 0 0,-1 0 0,0-1 0,-1 1 0,0-1 0,-1 0 0,-15 19 0,-4 0 0,-37 31 0,46-45 0,-1-2 0,0 0 0,-2-1 0,1-1 0,-2 0 0,-22 8 0,35-17 0,1 0 0,0 1 0,0 0 0,1 0 0,-1 0 0,1 1 0,-11 10 0,16-14 0,1-1 0,0 0 0,0 1 0,0-1 0,-1 1 0,1-1 0,0 1 0,0 0 0,0-1 0,0 1 0,0-1 0,0 1 0,0-1 0,0 1 0,0-1 0,0 1 0,0-1 0,1 1 0,-1-1 0,0 1 0,0-1 0,0 1 0,1-1 0,-1 0 0,0 1 0,1-1 0,-1 1 0,0-1 0,1 0 0,-1 1 0,0-1 0,1 1 0,-1-1 0,1 0 0,-1 0 0,1 1 0,-1-1 0,1 0 0,21 11 0,4-4 0,1-1 0,37 3 0,-47-7 0,92 8 0,132-7 0,-203-3 0,-8-2-1365,-21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404 142 24575,'-4'10'0,"0"1"0,1-1 0,0 1 0,0 0 0,0 15 0,-1 1 0,-6 28 0,-50 230 0,42-220 0,-47 192 0,52-187 0,-31 183 0,36-188 0,0 126 0,8-189 0,0-1 0,1 0 0,-1 0 0,0 1 0,0-1 0,1 0 0,-1 0 0,0 0 0,1 1 0,-1-1 0,1 0 0,0 0 0,-1 0 0,1 0 0,0 0 0,0 0 0,-1 0 0,1 0 0,0 0 0,0-1 0,0 1 0,0 0 0,0-1 0,0 1 0,0 0 0,1-1 0,-1 1 0,0-1 0,2 1 0,3 0 0,1 0 0,-1 0 0,0-1 0,12 0 0,-11 0 0,311-26-184,-163 9-825,417-13-661,1 28-398,-399 3 917,532 11-899,-221-1 2441,-161-9 4085,-54-13-1211,-180 1-3265,39-2 0,27 11 0,-152 1 0,-1 0 0,1 0 0,0-1 0,-1 1 0,1-1 0,0 0 0,3-2 0,-6 3 0,1-1 0,-1 0 0,0 0 0,1 0 0,-1 0 0,0 0 0,0 0 0,0 0 0,0 0 0,0 0 0,0 0 0,0-1 0,-1 1 0,1 0 0,0-1 0,-1 1 0,1-1 0,-1 1 0,1-1 0,-1 1 0,1-3 0,2-23 0,-1 0 0,-4-49 0,1 34 0,1-96 0,30-225 0,54-137 0,-79 472 0,12-52 0,-1-1 0,-15 79 0,-1 1 0,0-1 0,1 1 0,-1 0 0,0-1 0,0 1 0,0-1 0,0 1 0,-1-1 0,1 1 0,0-1 0,0 1 0,-1 0 0,0-3 0,0 3 0,0-1 0,0 1 0,0 1 0,-1-1 0,1 0 0,0 0 0,0 0 0,0 0 0,-1 1 0,1-1 0,0 1 0,-1-1 0,1 1 0,-1-1 0,1 1 0,-2 0 0,-9-2 0,0 0 0,1 1 0,-1 0 0,-15 2 0,-48 8 0,42-5 0,-594 39-970,-3-51 988,-108 3 150,477 6-134,-1374-1 184,1566-2 48,-116-18 0,164 16-1631,8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 24575,'0'2'0,"-1"0"0,1 0 0,0 0 0,-1 0 0,0 0 0,1 0 0,-1 0 0,0 0 0,0 0 0,0-1 0,0 1 0,-2 3 0,-20 19 0,20-21 0,-28 25 0,-67 46 0,-45 14 0,-171 62 0,306-147 0,-1 1 0,5-3 0,1 0 0,0 0 0,-1 1 0,1 0 0,0-1 0,0 1 0,0 0 0,0 1 0,-4 3 0,7-6 0,0 0 0,0 1 0,-1-1 0,1 0 0,0 1 0,0-1 0,0 0 0,0 1 0,0-1 0,-1 1 0,1-1 0,0 0 0,0 1 0,0-1 0,0 1 0,0-1 0,0 0 0,0 1 0,0-1 0,0 1 0,1-1 0,-1 0 0,0 1 0,0-1 0,0 0 0,0 1 0,0-1 0,1 0 0,-1 1 0,0-1 0,0 0 0,1 1 0,-1-1 0,0 0 0,1 1 0,-1-1 0,0 0 0,1 0 0,-1 0 0,0 1 0,1-1 0,0 0 0,19 8 0,7-1 0,1-2 0,31 2 0,60 0 0,-96-6 0,72 2-38,123 7-1289,-171-5-5499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24575,'40'1'0,"74"13"0,36 18 0,-76-12 0,27 7 0,-96-26 0,2 0 0,-1 0 0,1 1 0,-1 0 0,6 2 0,-11-3 0,1-1 0,-1 1 0,0 0 0,0-1 0,0 1 0,0 0 0,0 0 0,0-1 0,0 1 0,0 0 0,0 0 0,0 0 0,0 0 0,-1 1 0,1-1 0,0 0 0,-1 0 0,1 0 0,-1 0 0,1 1 0,-1-1 0,0 0 0,1 1 0,-1-1 0,0 0 0,0 2 0,0 3 0,-1 1 0,-1-1 0,1 0 0,-1 0 0,0 0 0,0 0 0,-1 0 0,0 0 0,0-1 0,0 1 0,0-1 0,-1 0 0,-8 9 0,2-4 0,0 0 0,0-1 0,-1 0 0,0-1 0,-18 10 0,5-6 0,-1 0 0,-1-2 0,1-1 0,-40 9 0,16-6 0,-5 1 0,-78 10 0,19-11-1365,97-10-5461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2014 24575,'11'-1'0,"1"0"0,21-5 0,-7 0 0,225-56 0,-184 44 0,5-3 0,-1-3 0,-1-2 0,91-50 0,-147 68 0,-2-1 0,1 0 0,-1-1 0,0 0 0,-1-1 0,11-12 0,1-6 0,27-44 0,-36 48 0,0-1 0,-1 0 0,-2-1 0,-1 0 0,-1-1 0,10-51 0,-11 27 0,-3 0 0,-1-99 0,-5 132 0,-1 1 0,-1 0 0,0 0 0,-2 0 0,0 0 0,-1 1 0,0-1 0,-1 2 0,-1-1 0,-1 1 0,-1 0 0,0 1 0,-1 0 0,0 0 0,-21-19 0,2 6 0,0 2 0,-2 2 0,-68-41 0,57 38 0,-70-57 0,-70-44 0,50 39 0,73 47 0,-24-17 0,9-5 0,-6-5 0,64 56 0,0-1 0,-17-20 0,33 33 0,0 0 0,0 0 0,0 0 0,1 0 0,-1 0 0,0 0 0,1 0 0,-1 0 0,1 0 0,-1 0 0,1-1 0,0 1 0,-1 0 0,1 0 0,0 0 0,0-1 0,0 0 0,0 1 0,0 0 0,1 0 0,-1 0 0,0 0 0,1 1 0,-1-1 0,1 0 0,-1 0 0,1 1 0,-1-1 0,1 0 0,0 1 0,-1-1 0,1 0 0,0 1 0,0-1 0,-1 1 0,1 0 0,0-1 0,0 1 0,0-1 0,-1 1 0,1 0 0,0 0 0,1-1 0,6-1 0,0 1 0,0-1 0,0 2 0,16-1 0,35 5 0,-48-3 0,157 23 0,-100-12 0,131 5 0,-191-17 0,-8-1 0,-15 1 0,-396-2 0,226 3 0,174-1 0,2-1 0,-1 1 0,1 1 0,-1-1 0,1 1 0,0 1 0,-17 4 0,25-5 0,1-1 0,-1 1 0,0-1 0,0 1 0,0-1 0,0 1 0,1 0 0,-1-1 0,0 1 0,1 0 0,-1 0 0,0-1 0,1 1 0,-1 0 0,1 0 0,-1 0 0,1 0 0,0 0 0,-1 0 0,1 0 0,0 0 0,-1 0 0,1 0 0,0 0 0,0 0 0,0 0 0,0 0 0,0 0 0,0 0 0,0 0 0,1 0 0,-1 0 0,0 0 0,1 0 0,-1 0 0,1 1 0,1 4 0,1 0 0,0-1 0,0 1 0,6 7 0,4 4 0,1 1 0,31 27 0,38 27 0,-56-50 0,15 12 0,75 66 0,-90-75 0,-1 2 0,25 34 0,85 127 0,-122-168 0,1 1-455,0-1 0,20 18 0,-25-28-6371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11 358 24575,'0'2'0,"0"0"0,1-1 0,-1 1 0,1 0 0,-1-1 0,1 1 0,1 2 0,2 6 0,0 9 0,0-1 0,1 32 0,-4 40 0,-1-57 0,-18 333 0,4-166 0,13 1 0,1-152 0,0-45 0,0 0 0,0 0 0,0 0 0,1 0 0,0 1 0,-1-1 0,4 8 0,-3-11 0,0 1 0,0-1 0,0 0 0,0 1 0,0-1 0,0 0 0,0 0 0,1 1 0,-1-1 0,0 0 0,1 0 0,-1 0 0,1-1 0,-1 1 0,1 0 0,-1 0 0,1-1 0,-1 1 0,1-1 0,0 1 0,-1-1 0,4 0 0,78 10 0,161-3 0,501-26-1059,3 19 1169,-313 1-389,132-12 1298,-417 0-791,65 0-247,-141 12 19,134-5 0,-196 2 0,1-1 0,0 0 0,21-9 0,-23 8 0,0 0 0,0 1 0,0 0 0,0 1 0,18-2 0,-14 4 0,-10 0 0,0 0 0,1 0 0,-1 0 0,8-2 0,-11 1 0,0 0 0,-1 1 0,1-1 0,0 0 0,0 0 0,0 0 0,-1 0 0,1-1 0,0 1 0,-1 0 0,1-1 0,-1 1 0,0-1 0,1 1 0,0-3 0,9-15 0,-1 1 0,-1-1 0,-1-1 0,-1 0 0,0 0 0,-2 0 0,0-1 0,2-24 0,-1-33 0,-4-105 0,-3 124 0,-6-178 0,1 28 0,-5 79 0,0-3 0,11 126 0,-2-18 0,2 24 0,0-1 0,-1 1 0,1 0 0,0 0 0,-1 0 0,1 0 0,-1 0 0,1 0 0,-1 1 0,1-1 0,-1 0 0,0 0 0,1 0 0,-1 0 0,0 1 0,0-1 0,1 0 0,-1 1 0,0-1 0,0 1 0,-1-2 0,-5 1 0,1-1 0,-1 1 0,1 0 0,-1 0 0,0 1 0,0-1 0,-10 2 0,-2 0 0,-151 0-28,-422-2-685,0-33 616,452 17 25,-203-14 16,-160 29 1052,253 4-1026,-107 6 30,347-8 0,-111 11 0,60-1 0,-87 4 0,127-12 0,0 0 0,-23 7 0,-2-1 0,-113 27-18,100-20-1329,30-8-5479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0 24575,'-2'1'0,"0"-1"0,-1 0 0,1 1 0,0-1 0,-1 1 0,-2 1 0,-7 3 0,-135 41 0,-16 5 0,123-40 0,3-2 0,-53 21 0,87-28 0,-1-1 0,1 1 0,0 0 0,-1 0 0,1 1 0,0-1 0,1 1 0,-6 4 0,2 1 0,1 0 0,-5 9 0,-1 1 0,9-16 0,1 0 0,0 1 0,-1-1 0,1 0 0,0 1 0,0-1 0,0 1 0,0 5 0,1-7 0,0 0 0,0 0 0,0 0 0,0 0 0,0-1 0,0 1 0,1 0 0,-1 0 0,0 0 0,1 0 0,-1 0 0,0 0 0,1 0 0,0 0 0,-1-1 0,1 1 0,-1 0 0,1 0 0,0-1 0,-1 1 0,1 0 0,0-1 0,0 1 0,0-1 0,-1 1 0,1-1 0,0 1 0,1-1 0,17 8 0,0-1 0,1-1 0,27 4 0,-13-2 0,257 43 0,-120-36 0,-73-11-1051,-94-4 737,13 0-6512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12 24575,'-6'0'0,"0"1"0,-1-1 0,1 1 0,0 1 0,-1-1 0,1 1 0,0 0 0,0 0 0,0 1 0,0-1 0,1 2 0,-11 6 0,7-4 0,0 1 0,1 0 0,0 0 0,1 1 0,-1 0 0,1 0 0,-8 14 0,7-10 0,2 1 0,-1 0 0,2 1 0,0 0 0,-4 14 0,9-27 0,-16 68 0,15-62 0,0 0 0,1 0 0,-1 1 0,1-1 0,1 0 0,0 1 0,2 10 0,-2-15 0,0 1 0,1-1 0,0 1 0,0-1 0,0 0 0,0 1 0,0-1 0,1 0 0,-1-1 0,1 1 0,3 2 0,5 5 0,20 11 0,-22-16 0,2 2 0,0 0 0,1 0 0,0-1 0,1-1 0,-1 0 0,1-1 0,0 0 0,0-1 0,15 2 0,-7-3 0,0-1 0,0-1 0,0-1 0,0-1 0,23-4 0,-32 3 0,0 0 0,1-1 0,-1-1 0,-1 1 0,1-2 0,-1 0 0,0 0 0,0-1 0,16-13 0,-22 15 0,1 0 0,-1-1 0,-1 1 0,1-1 0,-1 0 0,0 0 0,-1 0 0,1 0 0,-1-1 0,0 0 0,-1 0 0,1 1 0,-1-1 0,-1-1 0,0 1 0,0 0 0,0 0 0,-1 0 0,1-1 0,-2-6 0,-1 4 0,1 0 0,-1 0 0,-1 0 0,0 1 0,0-1 0,-1 1 0,0 0 0,0 0 0,-1 0 0,0 1 0,-1-1 0,0 1 0,0 1 0,-8-8 0,-2 0-151,0 1-1,-1 1 0,0 1 0,-1 0 1,0 1-1,-1 1 0,0 1 1,-35-12-1,40 17-6674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24575,'35'0'0,"0"2"0,0 1 0,-1 2 0,1 1 0,46 15 0,0 1 0,-27-8 0,-52-14 0,0 1 0,1 0 0,-1 0 0,0-1 0,0 1 0,0 0 0,0 1 0,0-1 0,0 0 0,0 1 0,0-1 0,0 1 0,0 0 0,-1-1 0,1 1 0,-1 0 0,1 0 0,-1 0 0,0 0 0,0 0 0,0 0 0,0 1 0,0-1 0,0 0 0,-1 0 0,1 1 0,-1-1 0,1 0 0,-1 1 0,0-1 0,0 1 0,0-1 0,-1 4 0,0-1 0,0 0 0,0 0 0,-1 0 0,0 0 0,0 0 0,0-1 0,-1 1 0,1-1 0,-1 0 0,0 1 0,-1-1 0,1-1 0,0 1 0,-7 5 0,-6 4 0,-1-1 0,-20 13 0,31-22 0,-34 22 0,-56 24 0,75-40 0,1-1 0,-1-2 0,0 0 0,-44 7 0,-6-3 89,-15 1-1543,68-10-5372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1962 24575,'1292'0'-1429,"-1236"0"1756,71-10 0,-106 7-224,1-1 1,-1-1 0,-1-1 0,1-1 0,-1-1 0,27-13-1,-42 18-99,0 0 0,-1 0 0,1-1 0,-1 1-1,0-1 1,1 0 0,-2 0 0,1 0 0,0-1-1,-1 1 1,0-1 0,0 0 0,3-6 0,-2 0-5,0-1 0,-1 1 0,-1 0 1,0-1-1,2-16 0,1-27 1,-3-1 0,-1 1 0,-9-67 0,4 101 0,-1 0 0,-1-1 0,-1 2 0,-1-1 0,0 1 0,-2 0 0,-18-28 0,-4 0 0,-63-70 0,43 61 0,-2 2 0,-2 2 0,-73-51 0,89 77 0,0 2 0,-88-40 0,-96-17 0,-98-37 0,265 95 0,-68-31 0,92 39 0,-53-36 0,78 47 0,1-1 0,0 0 0,0-1 0,0 1 0,1-1 0,0 0 0,0-1 0,1 0 0,0 0 0,0 0 0,1 0 0,0-1 0,0 1 0,1-1 0,-3-15 0,2 6 0,-3-31 0,7 45 0,0-1 0,0 1 0,0-1 0,0 1 0,1-1 0,0 1 0,2-9 0,-2 11 0,-1 1 0,0 0 0,1 0 0,-1 0 0,1 0 0,-1 0 0,1 0 0,0 0 0,-1 0 0,1 0 0,0 0 0,0 1 0,0-1 0,0 0 0,-1 0 0,1 1 0,0-1 0,0 0 0,0 1 0,0-1 0,2 0 0,-2 1 0,1 0 0,-1 0 0,0 0 0,1 0 0,-1 1 0,0-1 0,0 0 0,1 1 0,-1-1 0,0 0 0,0 1 0,0-1 0,0 1 0,1 0 0,-1-1 0,1 2 0,5 4 0,-1 0 0,0 0 0,0 0 0,7 11 0,-11-15 0,31 44 0,55 97 0,-81-130 0,-1 1 0,-1-1 0,1 1 0,3 19 0,-9-32 0,1 0 0,-1 0 0,0 0 0,0 0 0,0 1 0,0-1 0,0 0 0,0 0 0,0 0 0,0 0 0,0 0 0,-1 0 0,1 0 0,0 0 0,-1 0 0,1 0 0,-1 0 0,1 0 0,-1 0 0,1 0 0,-1 0 0,0 0 0,1-1 0,-1 1 0,0 0 0,0 0 0,-1 0 0,0 0 0,1 0 0,-1-1 0,1 0 0,0 1 0,-1-1 0,1 0 0,-1 1 0,1-1 0,-1 0 0,0 0 0,1-1 0,-1 1 0,1 0 0,-1 0 0,1-1 0,0 1 0,-1-1 0,1 1 0,-1-1 0,-1 0 0,-3-3 0,-1 0 0,1-1 0,0 1 0,0-1 0,0 0 0,1-1 0,-6-6 0,-31-46 0,12 14 0,-75-102 0,95 132 0,-1 1 0,0 0 0,-19-16 0,19 18 0,11 11 0,-1-1 0,1 1 0,-1-1 0,1 1 0,-1-1 0,1 1 0,-1-1 0,1 1 0,-1-1 0,1 1 0,-1 0 0,0-1 0,1 1 0,-1 0 0,1 0 0,-1-1 0,0 1 0,1 0 0,-1 0 0,0 0 0,0 0 0,1 0 0,-2 0 0,2 1 0,-1-1 0,0 1 0,1 0 0,-1-1 0,1 1 0,-1 0 0,1 0 0,0 0 0,-1-1 0,1 1 0,0 0 0,0 0 0,-1 0 0,1 0 0,0 0 0,0-1 0,0 1 0,0 2 0,-3 47 0,5 70 0,2-78 0,1 1 0,2-1 0,2-1 0,16 45 0,-22-76 0,0-1 0,1 1 0,0-1 0,1 0 0,9 14 0,-13-23 0,-1 1 0,1 0 0,0-1 0,-1 1 0,1-1 0,0 1 0,-1 0 0,1-1 0,0 0 0,-1 1 0,1-1 0,0 1 0,0-1 0,0 0 0,-1 0 0,1 1 0,0-1 0,0 0 0,0 0 0,0 0 0,0 0 0,-1 0 0,1 0 0,0 0 0,0 0 0,0 0 0,0-1 0,0 1 0,0-1 0,2 0 0,0-1 0,0 1 0,0-1 0,0 0 0,0 0 0,3-4 0,11-11 0,-2 0 0,17-23 0,25-43 0,-37 53 0,21-35 0,-4-1 0,48-114 0,-79 167 0,-2 1 0,1-1 0,11-16 0,-16 28 0,1 0 0,0 0 0,-1 0 0,1 0 0,0 1 0,0-1 0,0 0 0,0 0 0,0 0 0,0 1 0,0-1 0,0 0 0,0 1 0,0-1 0,1 1 0,-1 0 0,0-1 0,0 1 0,0 0 0,1 0 0,-1-1 0,0 1 0,0 0 0,1 0 0,-1 0 0,0 1 0,0-1 0,2 0 0,2 2 0,0 0 0,1 0 0,-1 0 0,0 1 0,4 2 0,-5-3 0,159 107 0,-16-10 0,121 39 0,-231-124-1365,-10-5-5461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5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3149 230 24575,'-147'0'0,"-149"-1"0,29-11 0,121 1 0,-55-3 0,-253 12 0,228 4 0,-54 5 0,187-3 0,24-2 0,-119 18 0,81 6 0,-14 2 0,103-25 0,0 1 0,0 1 0,0 0 0,1 2 0,0 0 0,0 1 0,0 0 0,-28 21 0,-72 54 0,105-73 0,0 1 0,1 0 0,0 0 0,-14 21 0,-30 54 0,29-42 0,2-3 0,-25 60 0,43-86 0,1 0 0,1 0 0,0 0 0,1 0 0,-2 31 0,7 77 0,-2-108 0,3 14 0,0-1 0,2 0 0,1-1 0,2 1 0,17 45 0,0-19 0,51 86 0,-67-126 0,1 0 0,0 0 0,20 19 0,42 29 0,-1-3 0,70 52 0,-119-96 0,2 0 0,0-2 0,0 0 0,42 13 0,-30-14-38,347 111 150,5-17-968,-114-55 653,553 74-2201,-277-43 1162,-298-49 1318,266-1 0,116 2 516,-286-17 751,1-17-13,-181-1-1111,1759 0-1651,-1485-8 1228,-4-34-777,147-60 538,-477 80 1438,0-5 0,116-46-1,-196 63-886,0-2-1,-1-1 0,0-1 0,-1-1 0,-1-1 0,-1-1 0,0-2 0,-1 0 0,35-42 0,-32 29-107,-1-2 0,-2-1 0,-2 0 0,-1-2 0,-2 0 0,-2-1 0,20-69 0,-28 79 0,-1 1 0,-1-1 0,4-57 0,-13-58 0,0 122 0,0 0 0,-1 0 0,-1 1 0,-13-33 0,10 34 0,-1 0 0,-1 1 0,-14-21 0,16 29 0,-1 0 0,0 0 0,0 1 0,-1 0 0,-1 1 0,-12-9 0,-6-1 0,0 2 0,-1 1 0,-37-15 0,-100-28 0,139 50 0,-356-87 0,172 48 0,-269-44 0,232 59 0,145 13 0,-3 0 0,-91-2 0,109 15 0,-263-16 0,194 22 0,-318-19 0,259-6 0,-210-18 0,105 13 0,-230-44 0,33 5 0,140 6 0,156 23 0,19 13 0,-351-3 0,287 19 0,-25 0 0,290 12 11,-1 0 0,0 0 0,1 0 0,-1 1 0,1 0 0,0-1-1,-1 1 1,1 0 0,0 1 0,-6 2 0,7-3-104,0 1 0,0-1 1,0 1-1,0 0 0,1 0 0,-1 0 0,1 0 0,-1 0 1,1 0-1,0 0 0,-1 1 0,1-1 0,0 0 1,1 1-1,-2 3 0,-1 6-6733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9.8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3237 103 24575,'-130'-11'0,"47"1"0,-286 3 0,277 8 0,-299 10 0,186 9 0,-28 0 0,-211 23 0,149-11 0,265-30 0,-74 10 0,97-11 0,-1 1 0,1 0 0,0 1 0,-1 0 0,-11 7 0,-32 23 0,18-9 0,-14 6 0,-57 37 0,76-46 0,-39 36 0,55-45 0,2 0 0,-1 1 0,2 0 0,-11 17 0,-26 61 0,25-48 0,-56 94 0,39-73 0,-57 128 0,71-140 0,10-19 0,1 1 0,-13 53 0,-4 74 0,22-105 0,-10 92 0,15 172 0,4-187 0,0-70 0,1 0 0,21 112 0,38 91 0,0-24-4321,-17-76 1858,-36-136 2504,63 233 2724,-56-219-1955,1-1 0,3-1 0,45 75 0,151 163-113,-202-264-656,21 24-41,2-1 0,1-2 0,2-2 0,1-1 0,72 45 0,-40-37 0,2-4 0,2-3 0,118 38 0,342 80-6109,-322-96 4625,87 19 711,316 37 0,218-19 70,-564-70 541,43 3 692,-104-12 3674,66-3-3849,-67-4-423,5 4 401,285 10 863,281 10-1196,-192-6 0,-69-3 41,-82-4-249,348 10-625,-426-14 833,243 8 0,-100-11 65,342 4 77,-653-25-622,-138 4 491,84-22 0,-90 15 1117,-1-2 0,83-39 0,149-101-671,-209 110-475,120-102-1,-162 120 223,0-1-1,-2-2 0,22-31 0,54-101-115,-82 125-88,-2-1 0,-1 0 0,-2-1 0,10-42 0,-10 20 0,10-122 0,-19 106-195,-3-1 0,-13-109 0,4 133 150,-2 0 0,-3 0 0,-2 1 0,-26-63 0,-42-59 45,40 91 0,10 22 162,-3 1 0,-3 2 0,-2 2 0,-52-57 0,23 37-162,-102-86 0,-37-3 14,-9 10-139,179 128 42,-392-246-1368,-17 31 293,-171-44 1029,523 244 642,-97-41 1470,26 6-1547,-76-20-436,-118-51 0,258 106 0,-122-33 0,99 40 0,-139-20 0,-604-40-546,446 55 437,421 40 109,-253-42 0,-68-18 655,66 14-655,-154-21 0,-6 12 0,108 12 0,-97 7 0,41 13 0,133 9 0,100 2 0,50 3 0,-194-26-4877,21 2 2410,126 23 4435,-2 7 3408,111 4-6741,0-1-5461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34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2780 166 24575,'-6'0'0,"1"-1"0,0 0 0,0 0 0,0 0 0,-8-4 0,-6-1 0,-135-32 0,-1 7 0,-2 6 0,-216-5 0,-126 29 0,392 6 0,-194 33 0,238-27 0,21-5 0,1 2 0,-62 21 0,77-19 0,-19 7 0,-51 26 0,89-39 0,0 1 0,0 0 0,1 1 0,-1-1 0,1 1 0,0 0 0,-8 12 0,-33 54 0,37-54 0,-17 29 0,2 1 0,3 2 0,1 0 0,3 1 0,-21 98 0,4 47 0,-14 64 0,38-216 0,3 0 0,2 1 0,-2 58 0,-11 185 0,-8 9 0,15-146 0,-12 76 0,-1-103 0,-5 26 0,23-107 0,0 69 0,-2 37 0,2-92 0,2 0 0,3 0 0,2 1 0,11 79 0,3-29 0,0 141 0,-3-62 0,-6-145 0,2 0 0,18 57 0,56 202 0,-19-63 0,19-3 0,36 14 0,-33-73 0,5 47 0,31 63 0,-60-178 0,5-3 0,79 98 0,42 10 0,-158-183 0,15 13 0,2-1 0,100 70 0,119 44 0,-201-126 20,2-2 1,91 25-1,141 21-858,-254-64 455,478 105 187,8-27-487,-130-47 543,-35-5 150,337 45-1364,-234-15 275,-55-8 192,790 59-319,-327-68 1206,0-26 0,372-24-109,-736-25-6,136-57 227,-6-38 1422,-265 19-1299,-6-17-394,-75 11 761,-221 75-44,133-79 1,-159 79-48,-2-2 1,-2-2-1,-2-2 0,-1-2 0,58-74 0,-69 74-504,-1-2 0,-3-1 0,31-67 0,46-151 337,-62 152-305,45-163-39,-71 205 0,-3-1 0,3-76 0,-10 57-268,-5 0 0,-17-148-1,3 150 216,-4 1-1,-48-138 1,-67-92 53,-20 7 0,-133-188-1430,4 116 1144,10 82 184,-9 28-408,25 21 92,31 29-683,-115-95 1050,48 47-11,-39-6 573,-25 35 0,-18-11-511,212 138 1441,115 83-587,-78-35 1,32 26-478,-164-45-1,186 65-376,-138-18 0,102 28 0,-313-33 0,-12 10 0,146 20-497,-330-56-1,-194-49 498,703 102 15,-149-17-45,-2 17 211,-53-11 616,185 11-765,-105 1-26,0 13-38,120 1-86,-80 1-150,-294-3-185,217-12 378,-54 0 201,51 21 747,0-1-932,-181-7 59,443 0 19,-1 1 0,1 1 0,-1 0 0,1 0 0,0 1 0,-11 5 0,10-4-394,-1 0 1,0-1-1,-20 4 1,14-6-6452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2:5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1158 24575,'-3'1'0,"0"1"0,0 0 0,1-1 0,-1 1 0,1 0 0,-1 0 0,1 1 0,-1-1 0,-1 3 0,4-4 0,-1 0 0,1 0 0,-1 0 0,1 0 0,-1 0 0,1 0 0,0 0 0,-1 0 0,1 1 0,0-1 0,0 0 0,0 0 0,0 0 0,0 0 0,0 0 0,0 1 0,0-1 0,1 0 0,-1 0 0,0 0 0,1 0 0,-1 0 0,1 0 0,-1 0 0,1 0 0,-1 0 0,1 0 0,1 2 0,1 0 0,1 0 0,-1 0 0,1 1 0,-1-2 0,1 1 0,0 0 0,0-1 0,8 4 0,38 12 0,-47-17 0,76 18 0,-45-11 0,-9-3 0,1-1 0,0-1 0,0-2 0,0 0 0,0-2 0,0 0 0,0-2 0,-1-1 0,1-1 0,-1-1 0,0-1 0,37-16 0,-6-4 0,81-52 0,-107 59 0,0-2 0,-2-1 0,-1-1 0,26-29 0,-45 42 0,0 0 0,0 0 0,-1 0 0,-1-1 0,0 0 0,0-1 0,-1 1 0,6-25 0,-5 10 0,-2-1 0,0 1 0,-1-36 0,-3 25 0,-2 0 0,-2 0 0,-2 0 0,-1 1 0,-17-54 0,21 84 0,1 1 0,-2-1 0,1 1 0,-1-1 0,0 1 0,0 0 0,0 1 0,-10-10 0,-4-2 0,-26-18 0,20 16 0,-126-93 0,114 89 0,-1 1 0,-54-23 0,80 40 0,-191-75 0,180 74 0,1 0 0,-1 2 0,-1 0 0,-23 0 0,-93 3 0,82 2 0,41-1 0,0 2 0,1 0 0,-1 0 0,1 2 0,0 0 0,-25 10 0,10-1 0,1 2 0,-33 22 0,26-16 0,24-15 0,0 1 0,1 0 0,0 1 0,0 0 0,1 1 0,-18 18 0,9 0 0,1 1 0,1 0 0,-25 61 0,38-78 0,0-1 0,1 1 0,1 0 0,0 0 0,0 0 0,0 19 0,7 68 0,-2-75 0,1-1 0,1 1 0,12 33 0,33 63 0,-18-43 0,-30-72 0,63 142 0,-55-127 0,1-2 0,0 1 0,1-2 0,1 1 0,26 24 0,-21-26 0,2-1 0,-1-2 0,1 0 0,35 15 0,-39-19 0,10 3 0,0-1 0,1-1 0,0-1 0,29 4 0,114 11 0,-90-15 0,0 1-1365,-47-7-5461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 92 24575,'0'-2'0,"0"1"0,0 0 0,0-1 0,0 1 0,-1 0 0,1 0 0,0-1 0,0 1 0,-1 0 0,1 0 0,-1-1 0,1 1 0,-1 0 0,0 0 0,1 0 0,-2-2 0,0 2 0,1 0 0,-1 0 0,1 0 0,-1 1 0,1-1 0,-1 0 0,1 1 0,-1-1 0,1 1 0,-1-1 0,0 1 0,-2-1 0,-18-1 0,0 1 0,0 1 0,0 1 0,0 0 0,0 2 0,-27 6 0,21-1 0,0 0 0,0 2 0,1 1 0,-32 18 0,35-15 0,-1 2 0,2 0 0,0 2 0,2 1 0,-30 31 0,39-36 0,1 0 0,1 1 0,1 0 0,0 0 0,-11 27 0,-23 89 0,-3-6 0,5-20 0,36-87 0,0 0 0,1 1 0,1-1 0,-1 20 0,3 3 0,1-1 0,7 52 0,-4-72 0,1 0 0,0 0 0,2 0 0,1-1 0,0 1 0,14 24 0,-7-20 0,2 0 0,1-1 0,1-1 0,1 0 0,26 22 0,-30-30 0,2-2 0,24 16 0,-25-19 0,0-1 0,0 0 0,22 6 0,54 12 0,-65-20 0,0-2 0,43 2 0,58-6 0,-73 0 0,60 0 0,127-3 0,-196-1 0,1-2 0,46-11 0,87-35 0,-157 44 0,0-1 0,-1-1 0,-1-1 0,0 0 0,0-2 0,-1-1 0,19-16 0,-4 2 0,-21 18 0,-1-1 0,0 0 0,0-1 0,19-25 0,-28 31 0,0-1 0,-1 1 0,0-1 0,0 0 0,-1 1 0,0-1 0,0 0 0,1-12 0,-1-6 0,0-28 0,-2 47 0,1-30 0,-2-1 0,-2 1 0,-1-1 0,-15-55 0,1 35 0,-3 1 0,-33-60 0,36 82 0,-43-58 0,39 62 0,2 2 0,-1 2 0,-2 0 0,0 1 0,-2 2 0,-53-41 0,40 37 0,-69-46 0,67 49 0,-48-25 0,76 44 0,0 0 0,-1 0 0,0 2 0,0-1 0,-21-2 0,-80 3 0,89 4 0,21-2 19,-1 1 0,1-1 0,0 0 0,-1 0 1,1 0-1,-4-2 0,-18-4-1518,18 7-5327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24575,'-4'108'0,"2"-90"0,-1 0 0,-1 0 0,-10 33 0,8-35 0,1-1 0,0 1 0,2 1 0,0-1 0,-1 24 0,4-31 0,0 0 0,0 0 0,1-1 0,1 1 0,-1 0 0,1-1 0,1 1 0,0-1 0,0 0 0,0 0 0,9 14 0,-7-13 0,1-1 0,1 1 0,-1-1 0,1-1 0,1 1 0,0-1 0,-1-1 0,2 1 0,-1-1 0,1-1 0,0 1 0,0-2 0,1 1 0,-1-1 0,1-1 0,0 0 0,0 0 0,0-1 0,0 0 0,17 1 0,3-2 0,53-3 0,-71 0 0,0 1 0,0-2 0,0 0 0,-1 0 0,1-1 0,-1 0 0,14-8 0,-13 4-1365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1058 115 24575,'-126'10'0,"64"-4"0,-246 0 0,189-7 0,-295 1 0,392-3 0,22 3 0,0 0 0,-1 0 0,1 0 0,-1 0 0,1 0 0,-1-1 0,1 1 0,-1 0 0,1 0 0,0-1 0,-1 1 0,1 0 0,0 0 0,-1-1 0,1 1 0,0-1 0,-1 1 0,1-1 0,0 1 0,0 0 0,0-1 0,0 1 0,0 0 0,0-1 0,0 1 0,0 0 0,1-1 0,-1 1 0,0 0 0,0-1 0,0 1 0,0 0 0,1-1 0,-1 1 0,0 0 0,0 0 0,0-1 0,1 1 0,-1 0 0,0 0 0,1 0 0,-1-1 0,0 1 0,0 0 0,1 0 0,6-5 0,0 2 0,0-1 0,0 1 0,12-4 0,35-8 0,-30 9 0,155-40 0,-179 46 0,24-8 0,-23 7 0,1 1 0,-1-1 0,1 0 0,-1 0 0,1 0 0,-1 0 0,1 0 0,-1 0 0,0 0 0,0 0 0,2-2 0,-3 3 0,0 0 0,0 0 0,0-1 0,0 1 0,0 0 0,1 0 0,-1 0 0,0-1 0,0 1 0,0 0 0,0 0 0,0 0 0,0-1 0,0 1 0,0 0 0,0 0 0,0 0 0,0-1 0,0 1 0,0 0 0,0 0 0,0 0 0,0-1 0,0 1 0,0 0 0,0 0 0,0 0 0,-1-1 0,1 1 0,0 0 0,0 0 0,0 0 0,0-1 0,-8-2 0,-10 3 0,-12 5 0,1 1 0,0 1 0,-31 13 0,-13 2 0,65-19 0,-1-1 0,0 1 0,1 1 0,-1 0 0,-10 6 0,18-9 0,-1 0 0,0 0 0,1 0 0,-1 1 0,1-1 0,-1 0 0,1 1 0,0-1 0,0 1 0,-1-1 0,1 1 0,0-1 0,0 1 0,1 0 0,-1 0 0,0 0 0,0-1 0,1 1 0,0 0 0,-1 0 0,1 0 0,0 0 0,0 0 0,0 0 0,0 0 0,0 0 0,0 0 0,0 0 0,1 0 0,-1-1 0,2 4 0,-1 0 0,1 1 0,0-1 0,1 0 0,-1 0 0,1 0 0,0-1 0,0 1 0,0-1 0,1 1 0,0-1 0,0 0 0,0-1 0,0 1 0,0-1 0,1 1 0,-1-1 0,1 0 0,0-1 0,6 3 0,154 74 0,-51-24 0,-113-55 0,6 3-455,1 0 0,10 2 0,-5-2-6371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24575,'32'0'0,"50"-1"0,134 17 0,45 42 0,24 4 0,-251-58 0,-16-2 0,-1 0 0,24 7 0,-10-1-1365,-18-5-5461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24575,'0'-7'0,"1"0"0,0 0 0,0 0 0,1 0 0,0 1 0,0-1 0,1 0 0,-1 1 0,2 0 0,-1-1 0,0 1 0,1 0 0,0 1 0,6-7 0,-1 2 0,1 1 0,-1 0 0,1 0 0,1 1 0,0 0 0,18-9 0,-19 11 0,1 1 0,0 1 0,1-1 0,-1 2 0,1 0 0,13-3 0,-21 6 0,0-1 0,0 1 0,1 0 0,-1 0 0,0 0 0,0 1 0,1-1 0,-1 1 0,0 0 0,0 0 0,0 0 0,0 1 0,0 0 0,0-1 0,-1 1 0,1 1 0,0-1 0,-1 0 0,0 1 0,6 5 0,3 7 0,0 0 0,-2 1 0,1 0 0,9 22 0,-4-2 0,13 40 0,-22-51 0,-1 0 0,-1 1 0,-2-1 0,0 1 0,-2 0 0,-3 51 0,1-71 0,0 0 0,0 1 0,0-1 0,-1 0 0,0 0 0,-1 0 0,1 0 0,-1 0 0,0-1 0,-1 1 0,1-1 0,-1 0 0,0 0 0,-9 8 0,-3 2 0,-2-1 0,-36 22 0,28-18 0,-21 10 0,30-19 0,0 2 0,-28 22 0,32-20-1365,4-1-5461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24575,'-1'-1'0,"1"-1"0,0 1 0,1-1 0,-1 1 0,0-1 0,0 1 0,1-1 0,0-1 0,-1 3 0,0-1 0,0 1 0,1 0 0,-1 0 0,0-1 0,0 1 0,1 0 0,-1 0 0,0 0 0,1-1 0,-1 1 0,0 0 0,1 0 0,-1 0 0,0 0 0,1 0 0,-1 0 0,0 0 0,1 0 0,-1 0 0,0 0 0,1 0 0,-1 0 0,0 0 0,1 0 0,-1 0 0,0 0 0,1 0 0,-1 0 0,0 0 0,1 0 0,-1 1 0,0-1 0,0 0 0,1 0 0,-1 0 0,0 1 0,1-1 0,4 2 0,0 0 0,0 0 0,0 0 0,6 0 0,4 2 0,-53 2 0,37-6 0,-1 1 0,1 0 0,0 0 0,-1 0 0,1 0 0,0 0 0,0 0 0,0 0 0,0 0 0,0 0 0,0 1 0,0-1 0,0 0 0,0 1 0,0-1 0,1 0 0,-1 1 0,1-1 0,-1 1 0,0 2 0,1-3 0,0 0 0,0 0 0,0 0 0,0 0 0,0 0 0,0 0 0,0 0 0,0 0 0,0 0 0,0 0 0,1 0 0,-1 0 0,0 0 0,1 0 0,-1 0 0,1 0 0,-1 0 0,1 0 0,-1-1 0,1 1 0,-1 0 0,1 0 0,0-1 0,0 1 0,-1 0 0,1-1 0,0 1 0,0 0 0,0-1 0,0 1 0,2 0 0,-3-1-57,1 0 0,0 0 1,0 1-1,-1-1 0,1 0 0,0 0 0,0 0 0,0 0 0,0 0 0,-1 0 0,1 0 1,0 0-1,0 0 0,0-1 0,-1 1 0,1 0 0,0-1 0,0 1 0,0 0 1,-1-1-1,1 1 0,0-1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4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145 382 24575,'1'0'0,"0"0"0,0 0 0,0 0 0,0 0 0,0 1 0,0-1 0,0 1 0,0-1 0,0 0 0,0 1 0,0 0 0,0-1 0,0 1 0,0-1 0,-1 1 0,1 0 0,0 0 0,0-1 0,-1 1 0,1 0 0,-1 0 0,1 0 0,-1 0 0,1 0 0,-1 0 0,1 0 0,-1 0 0,0 0 0,1 2 0,0 3 0,0 0 0,0 1 0,0 10 0,-1-13 0,-6 137 0,0-61 0,-7 33 0,0 0 0,11-81 0,0 20 0,-11 69 0,8-84 0,2 0 0,2 59 0,1-65 0,0-26 0,0-1 0,-1 1 0,0-1 0,0 1 0,0-1 0,0 1 0,0-1 0,-1 0 0,0 0 0,0 1 0,0-1 0,-5 6 0,-1 1 0,-2-1 0,-17 17 0,-8 8 0,35-35 0,-1 1 0,0 0 0,1 0 0,-1-1 0,1 1 0,-1 0 0,1 0 0,-1-1 0,1 1 0,0 0 0,-1 0 0,1 0 0,0 0 0,-1 0 0,1 0 0,0 0 0,0 0 0,0-1 0,0 2 0,0-1 0,1-1 0,-1 1 0,0 0 0,1-1 0,-1 1 0,0-1 0,1 1 0,-1-1 0,1 1 0,-1-1 0,0 0 0,1 1 0,-1-1 0,1 1 0,0-1 0,-1 0 0,1 0 0,-1 1 0,1-1 0,0 0 0,4 2 0,1-1 0,-1-1 0,0 1 0,10-1 0,339-4 0,833 4-3891,-490 0 4679,-547-5 1974,-31 1-2436,39 2-634,163-6-609,271-17-688,-6 23-288,-157 21 2537,-212-7 415,368-28 1,-526 11-1259,209-18 1763,-263 22-1543,0 1-28,-1 0 1,0-1-1,0 1 1,0-1-1,1 0 1,6-3-1,-10 3 31,0 0-1,0 0 0,1 0 0,-1 0 0,0 0 1,0 0-1,0 0 0,0-1 0,0 1 0,0 0 0,0-1 1,0 1-1,-1 0 0,1-1 0,-1 1 0,1-1 1,-1 1-1,1-1 0,-1 0 0,0 1 0,0-1 0,1-2 1,-1-16 3,0 0 1,-1 0 0,-5-31-1,-18-62-36,-19-52-80,-20-84-210,48 175 209,-8-104 1,24 55 407,0 20-69,-7 36-249,-1-13 0,7 79 0,0-7 0,0 0 0,-1-1 0,1 1 0,-5-14 0,5 20 0,-1-1 0,0 1 0,0 0 0,0 0 0,0 0 0,-1-1 0,1 1 0,-1 0 0,1 1 0,-1-1 0,1 0 0,-1 0 0,0 1 0,0-1 0,0 1 0,0-1 0,0 1 0,0 0 0,0 0 0,-1 0 0,-2-1 0,-5 0 0,0-1 0,-1 1 0,-19 0 0,-36 2 0,38 0 0,-157 13 0,39-1 0,-281-8-7,277-5-149,-962 0-2739,99 1 1444,743 20 3874,147-7-783,61-9-1230,-66 8-374,86-5-36,1-2 0,-45-2 0,73-2 0,0 0 0,-21 5 0,-4 1 0,-155 5 0,-3-13 0,64-1 0,-510 3 0,543 5 0,44-1 0,51-4 0,0-1 0,0 1 0,-1-1 0,1 1 0,0 1 0,0-1 0,0 0 0,0 1 0,-7 4 0,9-5 0,0 1 0,0-1 0,1 1 0,-1 0 0,0 0 0,1 0 0,-1 0 0,1 0 0,-1 0 0,1 0 0,0 0 0,0 0 0,0 1 0,0-1 0,0 0 0,1 1 0,-1-1 0,0 4 0,0 12-125,2 34 0,-1-35-990,1-2-5711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 24575,'1'4'0,"0"-1"0,-1 0 0,1 1 0,0-1 0,1 0 0,-1 0 0,1 1 0,-1-1 0,1 0 0,4 4 0,-3-2 0,-1-1 0,1 0 0,-1 1 0,3 5 0,-2 6 0,-1 0 0,0 0 0,0 0 0,-2 0 0,-2 23 0,1-4 0,1 316 0,-1-326 0,-1 0 0,-1 0 0,-10 37 0,-28 71 0,32-104 0,-10 23 0,-49 92 0,64-136 0,0 0 0,1 1 0,0 0 0,-3 10 0,5-14 0,0 0 0,1 0 0,-1 0 0,1 0 0,0 0 0,1 0 0,-1-1 0,1 1 0,1 7 0,8 24 0,-1 1 0,5 71 0,-13-103 0,-1-1 0,1 1 0,-1-1 0,1 0 0,1 1 0,2 7 0,-3-11 0,0 1 0,0-1 0,-1 1 0,2-1 0,-1 0 0,0 0 0,0 1 0,0-1 0,1 0 0,-1 0 0,0 0 0,1 0 0,-1 0 0,1-1 0,-1 1 0,1 0 0,0-1 0,-1 1 0,1-1 0,0 1 0,1-1 0,213 21 0,532-18-1314,-432-5 958,1715 2 267,-1640 13-34,-73 0 32,88-12 1509,-309-1-1502,21 6 769,-16 0-731,-71-4 46,36 6 0,-2 1 0,-2-4 0,44 4 0,-103-8 0,56 5 0,-52-6 0,0 0 0,1 0 0,-1-1 0,17-3 0,-20 2 0,1 0 0,-1-1 0,1 1 0,-1-1 0,0-1 0,0 1 0,0-1 0,-1 1 0,1-1 0,-1-1 0,0 1 0,0-1 0,0 1 0,4-8 0,-1 0 0,1-1 0,-2 0 0,0-1 0,7-23 0,-5 10 0,-2-1 0,3-42 0,-2-57 0,-6 112 0,2-354 0,-3 335 0,-3-23 0,-16-86 0,3 31 0,15 105 0,-24-189 0,13 147 0,8 35 0,1 0 0,-4-24 0,7 33 0,0 1 0,-1-1 0,0 1 0,1-1 0,-4-5 0,4 8 0,-1 0 0,0 1 0,0-1 0,0 1 0,0 0 0,0-1 0,0 1 0,-1 0 0,1 0 0,0-1 0,-1 1 0,1 0 0,-1 0 0,1 0 0,-1 1 0,1-1 0,-4-1 0,-7-1 0,0 0 0,0 1 0,0 1 0,-1-1 0,1 2 0,-16 1 0,11-1 0,-805 1 0,375 18-502,111-2 171,-68-15 279,74-1 13,122 4 867,-57 1-949,-330-5-520,304-2 1499,176 10-858,51-3 0,-232 7 0,-2-14 0,90-1 0,-51 2-1365,237 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1 0,-1-1 0,0 1 0,0-1 0,0 1 0,0-1 0,0 1 0,0 0 0,1-1 0,-2 1 0,1 0 0,0 0 0,0 0 0,0 0 0,0 0 0,0 0 0,-1 0 0,1 0 0,-1 0 0,1 0 0,0 0 0,-1 0 0,1 3 0,1 3 0,1 0 0,1 12 0,0 20 0,-1 0 0,-3 61 0,-2-42 0,2 165 0,-1-212 0,0 0 0,-1 1 0,0-1 0,-4 12 0,2-9 0,1-1 0,-3 18 0,5 48-537,1-68-291,1 6-5998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24575,'7'-5'0,"3"-1"0,5 1 0,3 0 0,1 2 0,7 1 0,3 1 0,-1 0 0,1-1 0,4 0 0,-1 0 0,0 0 0,-3 0 0,-3-3 0,-2-1 0,-2 1 0,-3 0 0,-4 2-8191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24575,'2'1'0,"-1"0"0,1 0 0,-1 0 0,0 0 0,0 0 0,0 1 0,0-1 0,1 0 0,-1 1 0,-1-1 0,1 1 0,0-1 0,0 1 0,-1-1 0,1 1 0,0 2 0,6 31 0,-5-21 0,7 44 0,-2-1 0,-1 66 0,-15 118 0,7-145-1365,2-82-5461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24575,'1'18'0,"0"0"0,6 21 0,-1 0 0,1 23 0,6 41 0,-7-72-455,-1-1 0,0 41 0,-5-56-6371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24575,'-2'1'0,"0"-1"0,1 0 0,-1 1 0,0-1 0,1 1 0,-1-1 0,1 1 0,-1 0 0,0-1 0,1 1 0,0 0 0,-1 0 0,1 0 0,0 0 0,-3 3 0,-16 21 0,14-16 0,-27 35 60,-43 78 0,67-105-225,0 1 0,2 0 0,0 0 0,1 1 0,1 0 0,0 0 0,2 0 0,-2 22 0,5-26-6661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24575,'5'0'0,"2"0"0,2-4 0,-3-4 0,2 0 0,-2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24575,'0'1'0,"1"0"0,-1 0 0,1 1 0,-1-1 0,1 0 0,0 0 0,0 0 0,-1 0 0,1 0 0,0 0 0,2 1 0,-1 1 0,10 8 0,-1 0 0,1-1 0,1 0 0,16 9 0,1 1 0,136 90 0,-156-104 0,-4-4 0,0 1 0,-1 0 0,0 0 0,0 1 0,0 0 0,0 0 0,0 0 0,-1 0 0,0 1 0,0 0 0,4 5 0,66 97 0,-61-91-273,0-1 0,1-1 0,1 0 0,17 13 0,-16-15-6553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0 24575,'-2'1'0,"0"0"0,0 0 0,1 0 0,-1 0 0,0 0 0,1 0 0,-1 1 0,1-1 0,-1 0 0,1 1 0,0-1 0,-2 3 0,-1 1 0,-49 47 0,-2-3 0,-2-2 0,-87 55 0,141-101 0,-197 134 0,190-127 0,1 2 0,-1-1 0,1 1 0,1 1 0,0-1 0,1 2 0,-9 14 0,9-14 0,-6 8 66,-28 31-1,-8 11-1561,41-49-5330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24575,'-1'10'0,"0"1"0,0-1 0,-1 1 0,-1-1 0,1 0 0,-2 0 0,1 0 0,-1 0 0,-8 14 0,-7 6 0,-33 42 0,18-24 0,23-32 0,1 1 0,1 0 0,0 1 0,2 0 0,-10 31 0,11-31-1365,-1-3-5461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24575,'4'0'0,"4"4"0,5 4 0,2 2 0,-1 5 0,-1 1 0,-3 2 0,1-2 0,0-1 0,-4-3-8191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24575,'5'0'0,"0"-4"0,3-2 0,-1-1 0,3-3 0,0-3 0,0 1 0,-1 0 0,2-3 0,-2 0 0,1 2 0,1-1 0,2 1 0,0 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24575,'0'-5'0,"0"-2"0,0-6 0,0-2 0,0-1 0,0 3-8191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24575,'0'6'0,"-1"-1"0,0 0 0,0 1 0,0-1 0,0 0 0,-1 0 0,0 0 0,-4 8 0,-4 5 0,-12 16 0,2-3 0,4-3 0,1 2 0,2 0 0,0 0 0,-8 38 0,6-27 0,0-1 0,-23 39 0,26-57-84,7-13-129,0 0-1,1 0 1,0 0-1,1 1 0,-5 15 1,7-11-6613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24575,'-3'184'0,"-16"-2"0,-34 75 0,48-227-341,0 0 0,2 0-1,1 45 1,2-60-6485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144 116 24575,'1'-1'0,"0"0"0,0 0 0,0 1 0,-1-1 0,1 0 0,0 0 0,-1 0 0,1 0 0,0 1 0,-1-1 0,0 0 0,1 0 0,-1 0 0,1 0 0,-1-2 0,2-2 0,1 2 0,-1-1 0,1 1 0,0 0 0,0-1 0,1 1 0,-1 1 0,1-1 0,-1 0 0,1 1 0,0 0 0,0 0 0,4-2 0,11-6 0,-8 3 0,1 1 0,0 0 0,-1 1 0,1 0 0,1 1 0,-1 0 0,1 1 0,0 1 0,-1 0 0,1 0 0,0 1 0,25 2 0,-33 0 0,0 0 0,-1 0 0,1 1 0,0-1 0,0 1 0,-1 0 0,1 1 0,-1-1 0,0 1 0,0-1 0,0 1 0,0 1 0,0-1 0,-1 0 0,6 7 0,0 2 0,0-1 0,-1 2 0,0-1 0,6 15 0,-11-19 0,1 0 0,-2 0 0,1 1 0,-1 0 0,0-1 0,0 14 0,-1 53 0,-1-60 0,0-9 0,-1 0 0,1 0 0,-1 0 0,0 0 0,-1-1 0,1 1 0,-1-1 0,0 1 0,-1-1 0,1 1 0,-1-1 0,0 0 0,0 0 0,-1-1 0,0 1 0,1-1 0,-2 1 0,1-1 0,0 0 0,-1-1 0,0 1 0,1-1 0,-9 4 0,-13 6 0,0-2 0,-30 9 0,31-11 0,8-4 0,-1 0 0,1-2 0,-21 3 0,-54 0 0,78-5 0,-113 1-1365,109-3-5461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24575,'78'-1'0,"-1"-3"0,0-4 0,0-3 0,119-34 0,-189 43 0,45-16 0,-47 16 0,0 0 0,0-1 0,0 0 0,-1 1 0,1-2 0,-1 1 0,7-7 0,-9 8 0,-1-1 0,1 1 0,0-1 0,-1 0 0,0 0 0,1 0 0,-1 0 0,0 1 0,-1-1 0,1-1 0,0 1 0,-1 0 0,1-4 0,-1-6 0,-3-25 0,1 19 0,2-13 0,0 22 0,0-1 0,-1 1 0,0 0 0,-4-19 0,3 25 0,0-1 0,-1 1 0,1 0 0,-1 0 0,0 0 0,0 0 0,0 0 0,0 1 0,-1-1 0,-7-5 0,0 0 0,-2 1 0,-16-9 0,21 13 0,0 0 0,0 0 0,-1 1 0,1 0 0,-1 0 0,0 1 0,0 1 0,0-1 0,0 1 0,-13 1 0,14 0 0,1 0 0,-1 0 0,0 1 0,1 0 0,-1 0 0,1 1 0,0 0 0,0 0 0,-12 6 0,7-1 0,0 0 0,1 1 0,0 0 0,1 0 0,0 1 0,0 1 0,1 0 0,0 0 0,0 1 0,1 0 0,1 0 0,0 1 0,0 0 0,1 0 0,1 0 0,0 1 0,1 0 0,0 0 0,1 0 0,1 0 0,-2 20 0,4 143 0,2-75 0,-2-78 0,-1 2 0,6 39 0,-4-55 0,1 0 0,0-1 0,0 1 0,1 0 0,0-1 0,1 0 0,0 0 0,5 8 0,-4-10 0,-1 0 0,1 0 0,0-1 0,0 1 0,1-1 0,0 0 0,-1-1 0,2 0 0,-1 0 0,0 0 0,1 0 0,0-1 0,0 0 0,0-1 0,0 0 0,0 0 0,0 0 0,1-1 0,13 1 0,-4 0 0,1-2 0,-1 0 0,0-1 0,0-1 0,31-6 0,-42 6 0,-1 0 0,1 0 0,-1 0 0,1-1 0,-1 0 0,0 0 0,0 0 0,0-1 0,4-3 0,-6 4 0,0-1 0,-1 1 0,1 0 0,-1 0 0,0-1 0,0 0 0,0 1 0,0-1 0,-1 0 0,1 0 0,-1 0 0,0 0 0,0 0 0,0-5 0,0 0 0,0 0 0,-1 0 0,0 0 0,-1 0 0,0 0 0,0 0 0,-1 0 0,0 0 0,-1 0 0,0 1 0,0-1 0,-1 1 0,0 0 0,0 0 0,-1 0 0,0 1 0,0 0 0,0 0 0,-10-9 0,4 6 0,0 0 0,0 0 0,-26-15 0,29 21 0,0 0 0,0 0 0,-1 1 0,1 0 0,-1 1 0,1 0 0,-1 0 0,-9 0 0,-76 2 60,50 1-1485,28-1-5401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29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2698 162 24575,'-19'-8'0,"0"0"0,0 1 0,0 1 0,-1 0 0,0 2 0,-28-3 0,-123 1 0,-382 7 0,501 1 0,-63 9 0,-52 18 0,115-20 0,23-3 0,0 1 0,0 2 0,0 0 0,1 2 0,1 1 0,0 1 0,-39 26 0,-75 53 0,-114 82 0,100-43 0,84-68 0,-123 122 0,-17 53 0,194-217 0,0 1 0,2 1 0,-25 46 0,33-52 0,0 1 0,0-1 0,2 1 0,0 0 0,1 0 0,-3 32 0,6-30 0,1 1 0,0-1 0,2 1 0,6 33 0,-6-43 0,1-1 0,0 0 0,1 0 0,0 0 0,1-1 0,0 1 0,1-1 0,0 0 0,0-1 0,14 15 0,-5-8 0,2-2 0,-1 0 0,2 0 0,0-2 0,0 0 0,31 13 0,1-5 0,73 20 0,246 43 0,-267-67 0,174 4 0,12 5 0,-226-17 0,312 46-214,56 24-891,-153-25 1137,305 27-604,-283-44 385,31 3 164,22-16-515,-283-19 499,421 43-102,-314-27 142,1135 103-2989,-866-105 2926,-2-18-39,-180 0 76,-73 1 7,266-3-108,-1-21 41,-439 23 85,696-77 344,-619 64 1092,99-27 1,-179 37-1212,-1 1 0,0-2 1,0 0-1,0 0 0,-1-1 0,0 0 0,0-1 0,0-1 0,-1 0 1,10-9-1,24-31 26,54-76 0,-25 30-256,-26 36 5,142-183 0,-171 214 0,0-1 0,-2-1 0,-1-1 0,-2 0 0,13-40 0,-7 9 0,-3-1 0,-2-1 0,8-93 0,-21 140 0,-1 0 0,0 0 0,-1 1 0,-7-31 0,6 36 0,-1 0 0,0 1 0,-1-1 0,0 1 0,-1 0 0,0 1 0,0-1 0,-13-15 0,-41-46 0,35 34 0,16 23 0,-14-16 0,7 13 0,0 1 0,-1 1 0,-1 0 0,0 1 0,-1 1 0,-33-17 0,-92-57 0,27 14 0,-27-20 0,31 18 0,25 24 0,-1 4 0,-3 3 0,-160-50 0,102 50 0,-255-38 0,262 62 0,-165-1 0,-172 37 0,-8 18 0,277-22-786,-367 14 142,55-27 593,217-1 52,-226-9-1,143-16 0,-106-2 0,392 27 0,-237-8 0,211 2 0,-155-11 0,112 6 740,-261 14 0,302 16-667,66-7-1511,38-8-5388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33.9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3627 218 24575,'-172'0'0,"-476"10"0,281 36 0,316-38 0,-48 10 0,1 5 0,-96 36 0,-181 90 0,304-117 0,-126 78 0,154-80 0,1 1 0,1 2 0,-66 70 0,-43 78 30,8 10-471,109-146 78,-307 440 208,313-443 155,-154 265 0,143-225-43,4 1-1,4 1 1,3 2-1,5 0 1,-20 148-1,1 168 44,28-217 595,11 196 0,28-77-595,-18-261 0,2 0 0,2 0 0,2-1 0,1 0 0,3-1 0,1-1 0,2-1 0,1-1 0,38 49 0,-28-49 0,2-2 0,1-1 0,41 32 0,126 82 0,-164-125 0,45 22 0,42 12 0,-40-19 0,367 139-298,182 19-1752,-421-139 1927,53 16 134,73 15-11,380 28-2147,-141-44 1256,277 32-710,-187-41 1601,783-8 91,-827-82 235,-3-38-4,-581 59-311,447-51 643,-340 43-651,561-60 31,-420 27 142,-201 27-96,108-38 0,420-196-49,-520 206-31,107-71 0,-159 88 0,-1-1 0,-1-2 0,-2-2 0,50-58 0,-66 64 0,-2-1 0,0-1 0,23-50 0,34-106 0,7-90 0,-51 156 0,73-301 0,3-10 0,27-33 0,-66 242 1071,15-54 958,-83 268-1877,56-238 1875,-46 179-2021,6-118 0,-22-134-6,-2 263 0,-3 1 0,-2 0 0,-28-88 0,23 100 0,-3 1 0,-1 0 0,-3 1 0,-1 2 0,-1 0 0,-3 1 0,-39-44 0,43 59 2,-2 1 0,0 2 0,-1 0-1,-1 2 1,-33-18 0,-149-66-812,207 102 787,-437-167-749,-9 27-117,203 66 707,-213-46 182,-63 45 0,-9 51 0,-519 26-2508,341 2 1125,-275 23 1383,966-25 0,-523 27-7,267-13 131,127-7 136,-391 15 910,59-38 2819,313 4-3397,-100-10-164,144 5-428,-227-62 0,320 71 0,0 0 0,0 2 0,-43-2 0,-85 7 0,90 1 0,-121 0-1365,161-1-5461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5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24575,'9'0'0,"0"1"0,0 0 0,0 1 0,-1 0 0,1 0 0,9 4 0,48 24 0,-60-27 0,231 139 0,-221-131 0,-1 0 0,0 1 0,14 16 0,-21-19 0,0-1 0,-1 2 0,0-1 0,0 1 0,-1 0 0,6 13 0,-8-12 0,-1 0 0,4 19 0,1 1 0,10 34 0,45 139 0,-53-180 0,-2 1 0,0 0 0,-2 0 0,-1 1 0,-1-1 0,1 36 0,-12 326 0,4-351 0,-1 0 0,-2 0 0,-2 0 0,-1-1 0,-2 0 0,-26 56 0,29-74 0,-79 156 0,69-142 0,-1 0 0,-2-1 0,-34 36 0,19-26 0,-65 53 0,-89 38 0,-10-15 0,103-50 0,17-10 0,64-45 0,11-7 0,0 0 0,-1-1 0,-5 4 0,19-22 0,-1 4 0,0-1 0,-1 1 0,0-2 0,-1 1 0,5-19 0,6-16 0,-10 35 0,-1-1 0,-1 0 0,-1 0 0,1-1 0,-2 1 0,2-24 0,-4 24 0,1 1 0,3-13 0,-4 22 0,1 0 0,0-1 0,0 1 0,0 0 0,0 0 0,0 0 0,1 0 0,0 0 0,-1 0 0,1 0 0,0 1 0,3-4 0,-4 8 0,-2 5 0,-2 6 0,-7 4 0,0 0 0,0-1 0,-2 0 0,-22 24 0,18-23 0,1 1 0,-22 37 0,19-23 0,1 2 0,-22 65 0,38-96 0,0 0 0,0 0 0,1 0 0,-1-1 0,1 1 0,0 0 0,0 0 0,0 0 0,0 0 0,1 0 0,-1 0 0,1 0 0,-1-1 0,3 5 0,-2-5 0,0 0 0,0 0 0,0 0 0,1 0 0,-1-1 0,1 1 0,-1 0 0,1-1 0,0 1 0,-1-1 0,1 0 0,0 0 0,0 1 0,0-1 0,0 0 0,0-1 0,1 1 0,-1 0 0,3 0 0,11 2 0,0-1 0,0-1 0,1-1 0,25-1 0,-6-1 0,235 1-1365,-257 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7:5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1030 24575,'0'1249'0,"7"-917"0,0 22 0,-8-295 0,2 89 0,-1-146 0,0 1 0,0 0 0,0-1 0,1 1 0,-1-1 0,0 1 0,1-1 0,0 1 0,-1-1 0,1 0 0,0 1 0,-1-1 0,1 0 0,0 0 0,0 0 0,0 0 0,0 0 0,0 0 0,1 0 0,-1-1 0,0 1 0,0-1 0,1 1 0,-1-1 0,1 0 0,-1 0 0,0 0 0,4 1 0,2 1 0,0-1 0,1-1 0,0 0 0,14-1 0,-10 0 0,255-5 47,328 5-763,-362 18 716,-19 0 0,68-15-9,8 0 130,-105 15 472,3 0-629,-20-11 37,134 9-102,279 10-453,1-26 679,-215-3 304,-304 5-324,68-4-110,-125 1 5,1 0 0,0-1 0,-1-1 0,1 0 0,-1 0 0,0-1 0,1 0 0,-1-1 0,0 0 0,6-7 0,-5 3 0,0 0 0,0-1 0,0-1 0,-1 0 0,0 0 0,9-22 0,-3 0 0,-1 0 0,-1-2 0,-1 0 0,0-1 0,5-39 0,7-48 0,-2-1 0,14-223 0,-27-451 0,-8 694 0,-3 1 0,-3 0 0,-3 2 0,-2-1 0,-35-162 0,8 93 0,-37-181 0,77 348 0,-2-6 0,0 0 0,0 0 0,-5-14 0,6 21 0,0 0 0,0 1 0,0-1 0,0 1 0,-1-1 0,1 1 0,-1 0 0,1-1 0,-1 1 0,1 1 0,-1-1 0,0 0 0,1 1 0,-1-1 0,-3-1 0,-6-1 0,-1 0 0,1 2 0,-21-2 0,-1 1 0,-282-24-169,170 18-753,-538-34-1877,-377-40-647,-40 76 3829,703 34-528,26-1 686,125-21 3743,202-8-2842,20 1-1026,-48 6-1,69-3-415,0 0 0,0 0 0,0 1 0,0-1 0,0 1 0,1 0 0,-1 1 0,0-1 0,0 1 0,1 0 0,-1 0 0,1 0 0,-1 1 0,1-1 0,0 1 0,0 0 0,0 0 0,0 0 0,0 1 0,1-1 0,-1 1 0,1-1 0,0 1 0,0 0 0,0 0 0,-1 6 0,-1 13 0,0 0 0,1 0 0,1 0 0,1 33 0,0-51 0,11 454 0,-8-71 0,-8-302-1365,2-51-5461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1219 5310 24575,'9'0'0,"-1"0"0,1-1 0,0-1 0,-1 0 0,1 0 0,11-6 0,-15 6 0,-1-1 0,0 1 0,0-1 0,0 0 0,0 0 0,0-1 0,-1 1 0,1-1 0,-1 0 0,0 0 0,0 0 0,0-1 0,5-9 0,-2 0 0,-1-1 0,-1-1 0,0 1 0,5-32 0,-5 24 0,7-26 0,-8 40 0,-1 1 0,1 0 0,1 1 0,-1-1 0,1 1 0,8-13 0,-3 9 0,0 1 0,0 0 0,0 1 0,1 0 0,1 1 0,17-12 0,1 4 0,43-16 0,105-24 0,4 14 0,-6 2 0,-161 37 0,-2 1 0,0-1 0,0-1 0,0 0 0,0-1 0,-1-1 0,18-11 0,-27 15 0,0-1 0,1 1 0,-1-1 0,0 0 0,0 0 0,0 0 0,0 0 0,0 0 0,-1 0 0,1 0 0,1-5 0,0-5 0,6-23 0,-5 19 0,7-38 0,-2-1 0,-2-1 0,2-73 0,-9-173 0,0 278 0,-3-41 0,-2 1 0,-23-123 0,-44-120 0,8 39 0,32 124 0,-70-211 0,56 214 0,-22-64 0,-158-300 0,70 192 0,86 184 0,-11-19 0,-31-64 0,-26-53 0,120 228 0,-1 1 0,-2 1 0,-47-62 0,55 81 0,7 8 0,0 2 0,0-1 0,-1 1 0,1 1 0,-10-7 0,-6-1 0,0 2 0,-1 2 0,0 0 0,-26-6 0,-4-1 0,-314-108 0,298 99 0,47 16 0,0 1 0,0 2 0,0 1 0,-24-3 0,22 7 0,-24-6 0,38 6 0,-1-1 0,1-1 0,0 0 0,-17-11 0,22 11 0,-10-4 0,15 8 0,-1 0 0,1 0 0,-1 0 0,1 0 0,-1 0 0,1 0 0,-1 0 0,1 0 0,-1 0 0,1 0 0,-1 1 0,1-1 0,0 0 0,-1 0 0,1 1 0,-1-1 0,1 0 0,0 1 0,-1-1 0,1 1 0,-1-1 0,1 1 0,0-1 0,0 0 0,-1 1 0,1-1 0,0 1 0,0 0 0,-1-1 0,1 1 0,0-1 0,0 1 0,-2 9 0,0 0 0,1-1 0,0 1 0,0 0 0,1 0 0,0 0 0,1 11 0,0 0 0,2 29 0,14 84 0,-14-116 0,-3-18 0,1 7 0,0 0 0,0 0 0,4 8 0,-5-14 0,0-1 0,0 1 0,1 0 0,-1 0 0,0-1 0,1 1 0,-1 0 0,0-1 0,1 1 0,-1-1 0,1 1 0,-1-1 0,1 1 0,-1-1 0,1 1 0,0 0 0,0-1 0,-1 0 0,1 0 0,-1 0 0,1 0 0,-1-1 0,0 1 0,1 0 0,-1 0 0,1 0 0,-1 0 0,1-1 0,-1 1 0,0 0 0,1-1 0,-1 1 0,0 0 0,1-1 0,-1 1 0,1 0 0,-1-1 0,0 1 0,0-1 0,1 1 0,-1-1 0,0 1 0,1-2 0,2-5 0,-1 0 0,1 0 0,-1-1 0,0 1 0,0-1 0,-1 0 0,1 0 0,-1-8 0,1 0 0,6-58 0,4-27 0,-7 65 0,-4 26 0,0 0 0,1 0 0,0 1 0,4-14 0,-5 21 0,0 0 0,0 1 0,0-1 0,0 1 0,0 0 0,0-1 0,0 1 0,1 0 0,-1 0 0,0 0 0,1 0 0,-1 0 0,1 0 0,-1 0 0,1 1 0,-1-1 0,1 1 0,-1-1 0,1 1 0,-1 0 0,1 0 0,2 0 0,-1-1 0,23-3 0,0 2 0,28 2 0,55 9 0,-36-2 0,33-1-1365,-85-5-5461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24575,'1'14'0,"0"0"0,2 0 0,-1 0 0,8 19 0,3 23 0,2 13 0,-9-44 0,-1 0 0,3 51 0,-9 37 0,1 34 0,3-111 0,0 0 0,2 0 0,18 62 0,-15-74 0,-2 0 0,0 0 0,-2 1 0,2 42 0,-7 197 0,1-250 0,-5 22 0,0 2 0,5-36 0,0-1 0,0 0 0,1 0 0,-1 1 0,0-1 0,0 0 0,1 0 0,-1 0 0,0 1 0,1-1 0,-1 0 0,1 0 0,0 0 0,-1 0 0,1 0 0,0 0 0,0 0 0,-1 0 0,1 0 0,0 0 0,0 0 0,0-1 0,0 1 0,0 0 0,2 0 0,3 2 0,0-1 0,-1 0 0,1 0 0,8 1 0,0 1 0,8 0 0,0 0 0,46 2 0,-16-2 0,343 31 0,15-25 0,-272-11 0,970 1 0,-931-10 0,-172 10 0,1-1 0,0 0 0,-1 0 0,1-1 0,8-3 0,-12 5 0,-1-1 0,1 0 0,-1 0 0,0 1 0,1-1 0,-1 0 0,0 0 0,0 0 0,1 0 0,-1-1 0,0 1 0,0 0 0,0 0 0,-1-1 0,1 1 0,0 0 0,0-1 0,-1 1 0,1-1 0,-1 1 0,1-1 0,-1 1 0,0-1 0,1 0 0,-1-2 0,-1-1 0,1 0 0,-1 0 0,0 0 0,-1 0 0,1 0 0,-1 0 0,0 0 0,0 0 0,-4-5 0,-29-41 0,31 44 0,-15-17 0,2-1 0,1-1 0,1-1 0,2 0 0,-12-33 0,-78-326 0,97 352 0,1-1 0,1 0 0,1-39 0,12-106 0,-1 0 0,-8 175 0,1-3 0,-2 1 0,1 0 0,-3-15 0,2 20 0,1 0 0,-1 1 0,1-1 0,-1 0 0,0 0 0,0 1 0,0-1 0,0 1 0,0-1 0,0 1 0,0-1 0,0 1 0,-1-1 0,1 1 0,-1 0 0,1 0 0,-1 0 0,1 0 0,-1 0 0,0 0 0,-1-1 0,-9 0 0,0-1 0,1 2 0,-1 0 0,0 0 0,0 1 0,-16 1 0,0 0 0,-1031 3 0,611-6 0,435 3 0,-1 1 0,1 0 0,-15 4 0,-20 3 0,-41-3 0,-100-5 0,81-2 0,69 1 0,15 1 0,-38-3 0,48-2-1365,2-1-5461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24 24575,'-29'-1'0,"22"0"0,-1 0 0,1 1 0,0 0 0,-1 1 0,1-1 0,-1 1 0,1 1 0,0 0 0,-10 3 0,0 4 0,1 0 0,0 2 0,0 0 0,1 1 0,0 0 0,1 1 0,0 1 0,1 0 0,1 1 0,0 0 0,1 1 0,-10 21 0,16-29 0,1 0 0,1 0 0,-1 1 0,1-1 0,-2 12 0,4-16 0,1 0 0,0-1 0,-1 1 0,1 0 0,1-1 0,-1 1 0,0 0 0,1-1 0,0 1 0,0 0 0,0-1 0,0 1 0,1-1 0,-1 1 0,4 4 0,4 5 0,1 0 0,1 0 0,20 18 0,42 30 0,-58-50 0,1 0 0,1-1 0,0 0 0,0-2 0,1 0 0,0-1 0,1-1 0,-1 0 0,1-1 0,0-2 0,38 4 0,-52-7 0,-1 0 0,0-1 0,0 1 0,0-1 0,0 0 0,0 0 0,0 0 0,0-1 0,0 1 0,0-1 0,5-3 0,-4 1 0,0 0 0,0 0 0,0 0 0,0-1 0,-1 1 0,7-10 0,0-2 0,-1-1 0,-1-1 0,12-30 0,-12 25 0,-1-1 0,-1 0 0,6-41 0,-11 48 0,0 0 0,-2-1 0,0 1 0,-1 0 0,0 0 0,-5-20 0,3 27 0,0 1 0,-1-1 0,0 1 0,-11-17 0,11 19 0,0 0 0,0-1 0,0 1 0,1-1 0,0 1 0,1-1 0,-3-11 0,5 16 0,0 4 0,1 9 0,3 18 0,46 195 0,-44-198 0,26 93 0,52 127 0,-83-241 0,1 0 0,0-1 0,0 1 0,0 0 0,1-1 0,-1 1 0,1-1 0,0 0 0,-1 0 0,2 0 0,-1 0 0,0 0 0,1-1 0,-1 1 0,1-1 0,-1 0 0,1 0 0,0 0 0,0-1 0,0 1 0,0-1 0,6 1 0,16 2 0,0-1 0,0-2 0,43-2 0,-36 1 0,-25 0 0,1-1 0,-1 1 0,1-1 0,13-4 0,-19 4 0,0 0 0,0-1 0,0 1 0,0-1 0,-1 1 0,1-1 0,0 0 0,-1 0 0,1 0 0,-1 0 0,0-1 0,0 1 0,0 0 0,0-1 0,2-3 0,-1 1-151,0-1-1,-1 1 0,0-1 0,0 0 1,-1 0-1,1 0 0,-1 1 1,1-10-1,-2-3-6674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24575,'-2'0'0,"-1"0"0,0 1 0,0-1 0,0 1 0,1 0 0,-1-1 0,0 1 0,1 0 0,-1 1 0,1-1 0,-1 0 0,-2 3 0,-3 2 0,1 1 0,-9 8 0,1 0 0,-66 65 0,-128 164 0,125-133-1365,73-98-5461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24575,'-10'14'0,"4"1"0,0 1 0,2-1 0,-1 1 0,-3 32 0,-1 0 0,3-16 0,2 0 0,-1 33 0,5 66 0,0-74 0,0 156 0,1 132 0,12-57 0,-13-286 0,0 0 0,0 1 0,0-1 0,1 0 0,-1 0 0,1 0 0,-1 0 0,1 0 0,0 0 0,0 0 0,0 0 0,0 0 0,0 0 0,0 0 0,1 0 0,1 1 0,-1-1 0,0-1 0,0 0 0,0 0 0,0 0 0,0 0 0,0 0 0,1 0 0,-1 0 0,0-1 0,1 1 0,-1-1 0,0 0 0,1 1 0,3-2 0,62-1 0,0-4 0,70-15 0,-67 9 0,156-24-122,168-26-390,2 23 193,-211 27 484,72-3 330,1 14-204,422 54-289,-470-26-2,-95-11 0,-54-11 0,-42-5 0,1 2 0,28 6 0,-20-2 0,1-2 0,46 2 0,-17 0 0,-41-4 0,0 0 0,0-1 0,32-2 0,-47 1 0,-1-1 0,1 0 0,-1 0 0,1 1 0,-1-1 0,0-1 0,0 1 0,0 0 0,1 0 0,-1-1 0,0 0 0,-1 1 0,1-1 0,0 0 0,0 0 0,-1 0 0,3-2 0,1-5 0,0 1 0,-1-1 0,5-10 0,-2-2 0,0 0 0,-1-1 0,-1 1 0,2-32 0,1-91 0,-8 141 0,-13-363 0,1 268 0,-2-18 0,11 69 0,-8-81 0,11 125 0,-1 0 0,1 1 0,-1-1 0,0 0 0,0 0 0,0 1 0,0-1 0,0 1 0,-1-1 0,1 1 0,-1-1 0,1 1 0,-4-3 0,3 3 0,0 1 0,0-1 0,-1 1 0,1-1 0,0 1 0,-1 0 0,1 0 0,-1 0 0,1 0 0,-1 1 0,0-1 0,1 1 0,-1 0 0,-4-1 0,-11 1 0,-1 1 0,1 0 0,-27 6 0,-55 18 0,-20 4 0,-96-11 0,-1-17 0,140-2 0,-479-9 0,345 7-189,-189-9-199,-204-3 388,307 1-49,-7 1 675,276 12-692,-1-2 1,-30-6-1,29 4-1102,9 2-5658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872 1 24575,'-25'1'0,"1"1"0,-1 1 0,-33 8 0,-69 26 0,73-19 0,-61 17 0,-227 69 0,325-100 0,-27 10 0,39-12 0,0 0 0,0 0 0,0 0 0,1 1 0,-1 0 0,-4 4 0,9-7 0,0 0 0,0 0 0,-1 0 0,1 0 0,0 0 0,0 1 0,0-1 0,-1 0 0,1 0 0,0 0 0,0 1 0,0-1 0,0 0 0,0 0 0,0 1 0,-1-1 0,1 0 0,0 0 0,0 1 0,0-1 0,0 0 0,0 1 0,0-1 0,0 0 0,0 0 0,0 1 0,0-1 0,0 0 0,0 0 0,0 1 0,0-1 0,1 0 0,-1 0 0,0 1 0,0-1 0,0 0 0,0 0 0,0 1 0,0-1 0,1 0 0,-1 0 0,0 0 0,0 1 0,0-1 0,1 0 0,12 7 0,-10-6 0,35 14 0,50 11 0,-34-10 0,478 123 0,-492-129-341,1-2 0,0-2-1,52 1 1,-77-8-6485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24575,'-25'61'0,"-1"5"0,13-22 0,-9 64 0,18-94 18,1-1 0,-2 0 1,0 0-1,-7 14 0,-6 14-1474,14-28-5370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24575,'0'0'0,"0"-1"0,0 1 0,0 0 0,1-1 0,-1 1 0,0 0 0,0 0 0,0-1 0,0 1 0,0 0 0,1 0 0,-1-1 0,0 1 0,0 0 0,1 0 0,-1 0 0,0-1 0,0 1 0,1 0 0,-1 0 0,0 0 0,0 0 0,1 0 0,-1 0 0,0-1 0,1 1 0,-1 0 0,12-2 0,-9 2 0,32-3 0,0 1 0,1 2 0,-1 2 0,43 6 0,140 37 0,-141-27 0,-50-12 0,0 1 0,33 13 0,-59-19 0,1-1 0,-1 1 0,0-1 0,0 1 0,1 0 0,-1 0 0,0-1 0,0 1 0,0 0 0,0 0 0,0 0 0,0 0 0,0 0 0,-1 0 0,1 1 0,0-1 0,0 0 0,0 2 0,-1-2 0,0 0 0,0 1 0,0-1 0,0 0 0,0 0 0,0 0 0,0 0 0,0 0 0,0 1 0,-1-1 0,1 0 0,0 0 0,-1 0 0,1 0 0,-1 0 0,0 0 0,1 0 0,-1 0 0,0 0 0,1 0 0,-1-1 0,-1 2 0,-6 6 0,0-1 0,-1-1 0,1 0 0,-11 6 0,-41 18 0,45-23 0,-223 115 0,219-112-195,0-1 0,-1-1 0,0-1 0,0-1 0,-1 0 0,-28 3 0,30-7-6631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24575,'0'19'0,"0"27"0,-1 0 0,-11 66 0,-7-21 0,-19 111 0,33-167 0,-7 44 0,-4 135 0,16-192-1365,0-5-5461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24575,'1'-1'0,"-1"0"0,0 0 0,0 1 0,0-1 0,1 0 0,-1 0 0,0 1 0,1-1 0,-1 0 0,1 1 0,-1-1 0,1 0 0,-1 1 0,1-1 0,-1 0 0,1 1 0,-1-1 0,1 1 0,0-1 0,-1 1 0,1 0 0,0-1 0,0 1 0,-1-1 0,1 1 0,1 0 0,23-6 0,-20 5 0,166-23 0,-161 23 0,0-1 0,0-1 0,0 1 0,0-1 0,-1-1 0,1 0 0,-1 0 0,0-1 0,13-9 0,-9 4-1365,-1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24575,'0'4'0,"1"0"0,-1 0 0,1 0 0,0 0 0,1 5 0,3 10 0,2 21 0,-3 0 0,0 45 0,-8 85 0,2-127 0,-13 164 0,-1 17 0,15-80-1365,2-123-5461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24575,'2'0'0,"1"0"0,-1 1 0,0-1 0,0 1 0,1-1 0,-1 1 0,0 0 0,0 0 0,0 0 0,0 1 0,0-1 0,0 0 0,0 1 0,0-1 0,0 1 0,-1-1 0,1 1 0,-1 0 0,1 0 0,0 2 0,3 4 0,0-1 0,-1 1 0,6 16 0,-4-6 0,-1 0 0,-1 1 0,0-1 0,2 35 0,-6 77 0,-1-79 0,-1 78-1365,2-110-5461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24575,'-2'0'0,"-1"1"0,1 0 0,0 0 0,-1 0 0,1 0 0,0 0 0,0 0 0,0 0 0,0 1 0,-4 3 0,-1 0 0,-17 13 0,0 1 0,-38 40 0,-35 51 0,60-65 0,-30 39 0,60-73 0,0-1 0,1 1 0,0 1 0,1-1 0,0 1 0,-4 18 0,7-18-341,1 0 0,0 0-1,2 23 1,-1-21-6485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68 24575,'0'4'0,"0"-2"0,0 0 0,0 0 0,0-1 0,0 1 0,-1 0 0,0 3 0,1-4 0,0-1 0,-1 1 0,1-1 0,0 0 0,0 1 0,-1-1 0,1 0 0,0 1 0,-1-1 0,1 0 0,0 1 0,-1-1 0,1 0 0,0 0 0,-1 0 0,1 1 0,-1-1 0,1 0 0,-1 0 0,1 0 0,0 0 0,-1 0 0,1 0 0,-1 0 0,1 0 0,-1 0 0,1 0 0,-1 0 0,1 0 0,-1 0 0,1 0 0,0 0 0,-2-1 0,-10-2 0,0-2 0,1 0 0,-1 0 0,-17-12 0,11 7 0,3 2 0,-1-1 0,-22-9 0,31 15 0,0 1 0,0 0 0,0 0 0,0 1 0,0 0 0,-12 0 0,2 1 0,0 1 0,0 0 0,-16 4 0,24-3 0,0 1 0,0 0 0,0 0 0,1 1 0,-1 0 0,1 0 0,-8 6 0,-2 5 0,-1 0 0,-25 29 0,20-19 0,15-16 0,0 0 0,-12 18 0,18-23 0,0 1 0,1-1 0,0 0 0,0 1 0,0 0 0,1-1 0,-1 1 0,1 0 0,0 0 0,0 6 0,0 2 0,1 0 0,2 23 0,-1-30 0,0 0 0,1 0 0,0-1 0,-1 1 0,1-1 0,1 0 0,-1 1 0,6 7 0,-1-5 0,0 0 0,0 0 0,0 0 0,1-1 0,9 6 0,46 29 0,-46-32 0,139 84 0,-148-89 8,1-1 1,0 1-1,0-2 0,1 1 0,-1-2 0,1 1 0,-1-1 1,1 0-1,0-1 0,0 0 0,-1-1 0,1 0 0,12-2 1,13-3-444,0-1 0,42-13 0,-71 17 260,40-10-6651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24575,'-8'18'0,"-7"26"0,9-27 0,-4 14 0,-32 79 0,-69 98 0,83-157 0,15-27 0,0 1 0,-16 53 0,23-60 0,2 1 0,0 0 0,2 0 0,0 0 0,0 24 0,2-25-108,-2 1 0,0-1 0,-6 23 0,4-25-825,1 0-5893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65 24575,'1'-2'0,"0"1"0,1-1 0,-1 0 0,1 1 0,-1 0 0,1-1 0,0 1 0,-1 0 0,1 0 0,0 0 0,0 0 0,0 0 0,0 0 0,3 0 0,32-8 0,-30 8 0,49-14 0,-36 10 0,-1 0 0,22-3 0,3 5 0,87 5 0,-121 0 0,1 0 0,-1 1 0,0 0 0,0 0 0,0 1 0,0 1 0,0-1 0,-1 2 0,0-1 0,15 13 0,-20-14 0,1 1 0,-1-1 0,0 1 0,0 0 0,-1 0 0,0 0 0,1 1 0,-2-1 0,1 1 0,-1 0 0,0 0 0,0 0 0,0 0 0,1 11 0,0 8 0,-2 0 0,-1 33 0,0-42 0,0 7 0,1-8 0,-2-1 0,-3 28 0,3-38 0,1-1 0,-1 1 0,-1 0 0,1-1 0,0 1 0,-1-1 0,0 1 0,0-1 0,0 0 0,0 0 0,0 0 0,-1 0 0,1 0 0,-1-1 0,0 1 0,-3 2 0,-5 1 0,0 1 0,0-2 0,-1 1 0,0-2 0,0 1 0,-18 2 0,-5 0 0,-37 2 0,-154-4 0,159-6 0,59 0 0,0 0 0,0 0 0,0-1 0,0 0 0,-11-4 0,9 3 0,1 0 0,-1 0 0,-12-1 0,6 3-1365,2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26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6854 100 24575,'-275'11'0,"-15"4"0,0-13 0,188 2 0,-112 19 0,121-10 0,-170-1 0,122-9 0,-143 3 0,125 6 0,34 0 0,41-9 0,-107 7 0,-112 6 0,-2-17 0,125 0 0,-2184 1 0,1929 35 0,387-29 0,-1 2 0,1 2 0,1 2 0,-80 32 0,94-29 0,0 1 0,2 2 0,-1 1 0,-42 35 0,57-41 0,1 1 0,0 1 0,1 1 0,1 0 0,-23 34 0,20-22 0,2 1 0,2 0 0,0 1 0,2 0 0,1 1 0,-10 59 0,11-21 0,2 1 0,4 79 0,3-62 0,5 161 0,-1-198 0,1 0 0,25 92 0,-25-125 0,1-1 0,1-1 0,0 1 0,2-1 0,12 18 0,55 64 0,-54-73 0,0-1 0,1-1 0,1-1 0,42 28 0,86 46-323,233 106 0,-89-81 375,8-19-1281,446 89-2215,-513-151 1607,603 37-1509,-254-52 1731,-231-11 1621,576 34-6,-655-30 0,-113-6-145,400 24 347,3-24 429,-395-17 275,181-29 0,-294 26 35,-1-3 0,62-21 0,-93 24-635,0-1 0,0-2 0,-1 0 1,-1-2-1,0 0 0,35-29 0,-41 28 23,-1-1 0,0-1 0,-2-1 0,0 0 0,-1-1 0,-1 0 0,0-1 0,-2 0 0,14-33 0,-10 10-143,-1 0 0,-3-1 1,-1-1-1,-2 0 0,-2 0 0,0-57 0,-6 5-186,2-90 0,42-275 0,-30 256 0,-13 1 0,-2 187 0,1-4 0,-1 1 0,-1-1 0,-1 0 0,0 0 0,-2 1 0,-1 0 0,-1 0 0,0 0 0,-2 1 0,0 0 0,-1 0 0,-18-25 0,3 13 0,0 1 0,-58-54 0,40 48 0,-72-48 0,-161-68 0,176 102 0,18 9 0,-89-49 0,-74-53 0,162 103-1365,74 36-5461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2351 241 24575,'-1'-1'0,"-1"0"0,0 0 0,1 0 0,-1 0 0,0 1 0,1-1 0,-1 0 0,0 1 0,0-1 0,-3 0 0,-1 0 0,-113-20 0,94 17 0,-170-12 0,-2 15 0,113 2 0,22-2 0,-134 7 0,172-4 0,0 2 0,0 1 0,0 1 0,0 0 0,-44 21 0,27-5 3,1 1 0,1 3-1,1 1 1,-50 46 0,-124 144-173,35-10-647,19 17 853,124-166-36,3 2 0,-39 110 0,-20 138 0,27 17-2,16 5 20,-1 4-321,-25 324-1494,66 233-11,17-707 1480,8 0-1,8-1 0,58 208 1,-27-191 790,9-4 0,97 203 1,-89-245-417,7-4 1,106 150 0,-50-107-47,57 80 0,-72-102 0,31 45 0,291 380 1989,-163-291-2898,-201-221 793,144 171 116,88 88 0,-220-258 0,5-4 0,2-4 0,130 75 0,-102-78 0,161 68 0,-213-111 0,1-4 0,2-3 0,143 25 0,139-17-482,4-29-415,662-36 622,-824 22 141,313-21-59,-484 29 828,-1 0 0,0-2 0,0-2 0,0-1 0,46-18 0,-20 3 737,90-41-921,338-142-1088,-212 109 637,24-9 0,-9-21 106,-233 98 174,54-39 0,12-7-309,-73 49 29,147-91 0,-177 103 0,0 0 0,0-1 0,-2-1 0,0-1 0,-1 0 0,18-28 0,59-122 0,-49 86 0,118-197 0,-112 197 0,79-161 0,-75 139 0,-18 25 0,32-100 0,-7 17 0,3-19 0,-37 93 0,22-85 0,-34 116 0,6-64 0,-10-277 0,-11 267 0,3-6 0,-2-78 0,-12 0 0,-51-245 0,-38 6 0,70 338-7,-66-220-655,-24 8 551,-47-75 10,28-11-1,31 53 102,-27 13 0,100 268-26,-26-56 181,30 74 625,-4-7-706,-40-98-74,63 139 0,-1 0 0,-1 1 0,-27-31 0,7 16 0,-40-37 0,-209-174 0,-39 14-186,258 193-179,-99-64 328,-5 7 1,-198-87-1,79 71 37,-6 12 0,273 98 0,-727-207-1199,349 152 930,-6 46 0,141 19-102,-338-7-925,348-7 1432,-133-5 361,-1 14-91,-14 44 2595,168-11-2976,-53-24-89,191-7-1237,67 1-5525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4.1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3023 153 24575,'-311'10'-546,"21"6"-5642,273-15 6138,-17 2 1258,1 1-1,0 2 0,-47 15 0,-16 4 748,30-14-1955,-21 5 0,70-12 0,0 1 0,0 1 0,-16 8 0,-71 26 0,68-28 0,-35 18 0,4 1 0,32-16 0,-43 25 0,65-32 0,-110 74 0,117-76 0,0 0 0,-8 9 0,-8 7 0,2-5 0,-169 159 0,53-29 0,109-118 0,-2 2 0,2 1 0,-36 54 0,-11 27 0,-114 134 0,163-216 0,2 1 0,2 1 0,1 1 0,1 1 0,2 1 0,-16 49 0,23-56 0,-49 160 0,37-119 0,12-39 0,-11 54 0,9-18 0,-6 46 0,13-65 0,-3 77 0,8-103 0,-1-1 0,-7 39 0,-19 131 0,10-48 0,-100 471 0,102-548 0,3 0 0,-4 90 0,3 1 0,-1 69 0,14-144 0,-1 18 0,15 120 0,-7-186 0,12 42 0,-6-30 0,18 57 0,0-3 0,16 54 0,4 14 0,-12-27 0,19 85 0,-6-10 0,-24-115 0,-13-43 0,31 78 0,-4-45 0,3-2 0,74 109 0,-92-161 0,36 37 0,31 14 0,-49-49 0,127 135 0,-155-157 0,28 23 0,9 7 0,-45-38 0,0-1 0,1-1 0,0 1 0,20 10 0,46 17 0,-39-19 0,-13-7 0,0-1 0,1-1 0,30 5 0,-37-8 0,65 12 0,115 26 0,-49-6 0,252 27 0,219 7 0,-136-29 0,-240-26 0,1 14 0,-13-2 0,249 19 0,-206-29 0,-207-14 0,349 38-1432,-347-32 1351,840 86-2290,63-4 913,-248-22 519,340-9 903,-803-50-137,315 8 344,167-18 574,-411-1-616,-209 1 441,163-22 0,66-45-551,87-12 26,-53 52-32,-171 15-13,749-78 0,-591 41-7,-8-33 1,-192 24 6,-2-7 0,172-94 0,-255 114-73,439-213-2221,18 43-22,-422 179 2354,242-35 0,132 20-51,-326 36 20,105-19-7,-194 19 0,103-34 0,-121 27 0,-1-3 0,-1-3 0,-1-2 0,65-44 0,-63 32 565,-2-3 0,64-59 1,-100 80 328,-2-1 1,-1 0 0,-2-2 0,0-1 0,-2-1 0,-1 0-1,18-39 1,-10 4-895,35-130 0,-12-73 0,-10-382 0,-39 543 0,-4-354 0,-9 267 0,-52-263 0,14 208 0,-24 7 0,-84-149 0,86 239 0,-6 3 0,-106-146 0,147 242 0,-2 0 0,-3 3 0,-1 2 0,-3 1 0,-1 3 0,-3 2 0,-1 2 0,-2 2 0,-1 3 0,-105-48 0,-109-26 0,123 53 0,9 2 0,-140-57-6723,159 57 6483,-341-127-783,112 76 65,-3 18 1065,284 71-158,-86-21-133,-204-43 5607,62 36-3170,151 25-1503,-626-63-1123,661 73 256,-171-9-160,-564-35-931,630 37 1208,-161-13 0,53 6-884,-114-11-1876,260 13 828,-369-32 1740,-99 15-3727,368 15 6504,268 21-2559,-835-62 1245,403 33-1223,304 20 450,-164-3 3478,-7-1-688,116-3-3168,-295-14 376,-167 31-496,257 1 0,96-12 219,63 0-3714,-584 7-4901,481 5 13144,140 12-4645,7 0 480,123-11 4715,1 6-4358,-81 8-940,34-5 0,108-10 0,-243 24 0,224-23-422,0 1 0,-29 8 0,54-11 323,-20 5-6727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8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25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7495 293 24575,'-30'-1'0,"0"-2"0,-43-10 0,-23-2 0,-157 9 0,84 5 0,46-11 0,75 5 0,-54 1 0,81 5 0,0-1 0,-22-5 0,-14-2 0,-51-2 0,-118-8 0,81 12 0,-85 0 0,159 7 0,-73-9 0,-101-8 0,203 15 0,-52-9 0,15 1 0,43 6 0,-94-6 0,105 8 0,-45-8 0,-1 0 0,-48 6 0,68 4 0,-51-7 0,39 2 0,40 4 0,1-1 0,-25-5 0,7-2 0,-1 1 0,-53-2 0,71 8 0,-42-9 0,44 6 0,0 1 0,-35-1 0,-458 5 0,212 1 0,-18-1 0,297 1 0,1 1 0,-26 6 0,10-1 0,-38 9 0,-14 2 0,73-16 0,1 2 0,1 0 0,-20 8 0,-9 3 0,-100 32 0,104-34 0,-21 7 0,-61 18 0,16 6 0,-37 16 0,41-15 0,80-36 0,1 1 0,-33 21 0,42-22 0,0 0 0,1 0 0,-1 1 0,2 1 0,-13 15 0,-31 47 0,-37 44 0,-130 162 0,219-277 0,-31 39 0,-2-1 0,-1-1 0,-2-3 0,-80 60 0,19-29 0,-111 56 0,-77 49 0,264-154 0,-29 28 0,-4 4 0,47-42 0,0 0 0,0 0 0,1 1 0,0 0 0,1 1 0,0 0 0,1 0 0,0 0 0,0 1 0,-6 17 0,5-8 0,2 0 0,0 0 0,1 1 0,1-1 0,-1 28 0,7 230 0,1-240-728,2 0 0,2-1-1,1 1 1,17 41 0,68 140-2649,-22-73 3480,94 137 0,113 121-3281,-207-303 1435,-24-30 4178,78 86 1,66 16 4703,-111-105-7416,-62-51 277,1-1 0,1 0 0,1-2 0,0-1 0,39 18 0,30 4-1625,2-4 1,146 28-1,23-17-1733,-88-23 4287,-67-9-1002,444 31 45,-387-40 28,0-7 0,180-31 0,-187 14 3679,155-27 46,138-7-3725,-385 51 0,373-18-370,1 22-142,-300 3 464,392 11 48,51 39-246,-566-49 246,854 103-870,-419-34 605,5 0 219,-187-48 46,2-13 0,437 38-61,-508-25 111,233 24-388,709 26-1103,-826-64 1024,22 2-200,197 1 721,-3-41 141,457-103-245,-943 125 150,255-54 3235,-252 45-2735,73-34 0,-90 35-653,72-41 3,-37 19 0,-51 28 0,185-88 0,-158 80 0,15-6 0,83-45 0,-95 41 0,229-125 0,-238 134 0,384-169 0,-248 117 0,-120 45 0,59-38 0,-70 37 0,-1-2 0,57-51 0,-60 40 0,-2-1 0,44-63 0,48-99 0,-96 149 0,37-66 0,-58 96 0,0-1 0,-1 0 0,7-31 0,-6 4 0,-1-1 0,2-74 0,-9-107 0,-3 197 0,-1-26 0,-2 0 0,-3 0 0,-20-86 0,-62-144-378,-19 6-17,57 154 506,19 53-48,-55-102 0,62 139 71,-2 1 0,-2 1 0,-57-64-1,68 88-132,0 1 0,-1 1 0,0 0 0,-1 1 0,0 1 0,-1 1 0,-36-14 0,-157-43-52,143 49-38,-620-136-578,280 105 92,1 23-468,34 2 552,-366-29-618,118 37-117,368 13 855,-250-12 96,-411 0 275,447-1 1168,350 11-1027,-68-4-141,-164-7 0,82 5 1794,6 0 238,161 10-1839,-231-7-185,-90-5 196,-1 13 100,241 1-258,-14 11-46,4 12 0,171-20 0,-161 12 0,168-14 0,0 1 0,1 1 0,-1 1 0,1 0 0,-1 0 0,-21 12 0,14-7 0,-34 10 0,-47 10-1365,85-24-5461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28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1189 330 24575,'0'1'0,"0"0"0,0 0 0,-1 0 0,1-1 0,0 1 0,-1 0 0,1 0 0,-1 0 0,1 0 0,-1 0 0,1 0 0,-1-1 0,1 1 0,-1 0 0,0-1 0,0 1 0,0 0 0,-16 11 0,12-9 0,-355 196 71,81-50-902,95-33 565,143-88 218,2 3 1,-47 46 0,72-62 130,1-1 1,0 2-1,2-1 1,-1 2-1,2 0 1,0 0-1,1 1 1,1 0-1,1 0 0,0 1 1,1 0-1,2 0 1,-5 26-1,-11 140-83,9-54 0,7 175 0,5-279 0,2-1 0,0 0 0,2-1 0,1 1 0,1-1 0,1 0 0,1-1 0,1 0 0,2 0 0,0-1 0,1 0 0,2-2 0,0 1 0,1-2 0,1 0 0,1-1 0,0 0 0,2-2 0,0 0 0,1-2 0,38 23 0,-7-11 0,1-2 0,93 29 0,118 12 0,-179-50-80,0-5 0,1-2-1,0-5 1,0-3 0,1-4 0,-2-4-1,91-19 1,-118 14 80,107-38 0,-144 41 46,-1-1 0,0-1 0,0-1-1,-1 0 1,-1-2 0,19-17 0,-15 10 18,-1 0 1,-1-2-1,-1-1 0,17-28 0,-22 30-64,-2-2 0,0 1 0,12-40 0,16-80 0,22-162-255,-21-8-95,-30 200-238,-9-222-1,-7 268 524,-3 0-1,-3 1 1,-2 0 0,-39-108-1,40 145 240,0 1-1,-2 1 0,0 1 0,-2 0 0,-1 0 0,-1 2 1,-31-32-1,30 37-93,-1 0 1,-2 2-1,1 0 0,-2 1 1,0 2-1,-1 0 0,-1 1 1,-36-13-1,23 14-353,1 1 0,-1 2 0,-1 2 0,-61-4 0,79 10-6553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0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1165 166 24575,'-46'-1'0,"-73"3"0,101 0 0,-1 0 0,1 1 0,0 1 0,-24 9 0,-202 93 0,186-76 0,3 4 0,-58 43 0,102-69 0,1 0 0,0 1 0,0 1 0,1-1 0,0 2 0,-14 20 0,-3 18 0,-24 60 0,30-62 0,11-27 0,-115 286 0,116-281 0,-49 171 0,51-169 0,-20 112 0,23-112 0,1 0 0,1 0 0,3 32 0,-1-49 0,1 0 0,0 0 0,1 0 0,0 0 0,0-1 0,1 1 0,1-1 0,-1 0 0,1-1 0,1 1 0,0-1 0,8 10 0,9 6 0,2 0 0,35 27 0,-26-25 0,1-2 0,1-1 0,0-1 0,2-2 0,54 20 0,241 63 0,-312-97 0,44 9 0,0-2 0,1-3 0,129 2 0,81-10 0,3-15 0,-223 6 0,75-19 0,53-27 0,-133 36 0,64-30 0,-92 36 0,-1-2 0,0 0 0,-1-1 0,37-32 0,-47 35 0,-1 0 0,0-1 0,-1-1 0,0 1 0,-1-1 0,0-1 0,-1 0 0,-1 0 0,6-19 0,-1-2 0,-2 0 0,7-65 0,-6-22 0,-1 15 0,-1 15 0,-4-1 0,-9-108 0,0 157 0,-2-1 0,-1 1 0,-3 0 0,-1 1 0,-3 0 0,-1 1 0,-2 1 0,-2 0 0,-25-37 0,23 45-22,-1 2-1,-35-36 0,-60-46-754,77 77 671,-76-49 1,98 72 111,-2 2 0,0 0 0,0 2 0,0 0 0,-2 1 0,-33-7 0,3 7 286,-59-1-1,60 6-29,-332-6-1458,361 10-5630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1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803 405 24575,'-28'0'-877,"-110"5"451,119-3 643,1 1 0,0 1 1,0 0-1,0 2 0,-25 11 0,18-6-217,1 2 0,1 1 0,0 0 0,1 2 0,1 1 0,1 0 0,-21 24 0,9-6 0,2 2 0,1 2 0,2 0 0,2 2 0,1 1 0,3 1 0,1 1 0,3 0 0,-15 56 0,17-39 8,-10 80 0,21-105-58,2 1 1,2 0-1,6 58 0,4-28-179,4 0 1,3-1-1,33 86 0,-33-112 229,1-1 0,2-1 0,1 0 0,3-2 0,1-1 0,48 54 0,-36-51 0,2-2 0,1-2 0,1-1 0,2-2 0,52 27 0,12-1 0,2-6 0,2-4 0,118 31 0,-25-25-316,-146-42 263,91 5 1,-135-16 54,1 0 0,-1-1 1,1 0-1,-1-2 1,0 1-1,19-7 0,-15 2 174,0 0 0,0-1 0,-1-1-1,19-13 1,-3-1-120,-1-1 0,-2-2 0,46-49 0,65-102-101,-115 139 45,-1-1 0,-2-1 0,-2-1 0,-1-1 0,15-49 0,-24 54 0,-2 0 0,-1 0 0,-2-1 0,-2 0 0,-1 0 0,-3-63 0,-4 57-262,-2 1 0,-2 0 0,-25-80 0,12 67-516,-2 0 1,-39-68 0,-81-95-1617,-18 17 1156,-66-52-22,-19 16 5149,229 225-3192,-1 0 0,0 1 0,0 0 1,-1 2-1,-1 0 0,-28-9 0,-127-31-833,25 10 220,103 22-766,-62-30-1,88 37-6143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43 315 24575,'0'9'0,"1"-1"0,0 0 0,4 12 0,1 9 0,1 52 0,-4 117 0,-4-125 0,0 518 0,1-579 0,-1 0 0,-1 1 0,0-1 0,-4 13 0,-18 46 0,19-56 0,-6 7 0,9-18 0,0 0 0,0 0 0,0 1 0,0-1 0,-1 6 0,3-10 0,0 0 0,0 1 0,0-1 0,0 0 0,0 0 0,0 0 0,0 1 0,0-1 0,0 0 0,0 0 0,0 0 0,1 0 0,-1 1 0,0-1 0,0 0 0,0 0 0,0 0 0,0 0 0,0 1 0,0-1 0,0 0 0,1 0 0,-1 0 0,0 0 0,0 0 0,0 0 0,0 1 0,1-1 0,-1 0 0,0 0 0,0 0 0,0 0 0,0 0 0,1 0 0,-1 0 0,0 0 0,0 0 0,0 0 0,1 0 0,-1 0 0,0 0 0,0 0 0,10-1 0,-10 1 0,16-4 0,17-6 0,17-5 0,-1 7 0,52-4-1,55 5-523,-73 4-139,689-16 276,5 19 245,-301 2 126,-145-3 16,371 2 0,-499 4 527,121 0 624,-320-5-1137,4 0-7,1 0 1,-1-1 0,0 0-1,0 0 1,9-4 0,-16 5-9,1-1 1,0 1 0,-1-1 0,1 0 0,-1 0 0,1 0 0,-1 0-1,1 0 1,-1 0 0,0 0 0,1 0 0,-1-1 0,0 1 0,0 0-1,0-1 1,0 1 0,0-1 0,0 1 0,0-1 0,-1 1 0,1-1-1,-1 0 1,1 1 0,-1-1 0,1 0 0,-1 0 0,0 1 0,0-1 0,0 0-1,0-2 1,-3-24 0,-1 0 0,-1 0 0,-12-38 0,6 29 0,-112-495 0,86 238 0,29 200 0,-9-184 0,17 272 0,0 3 0,1 0 0,-1 0 0,-1 0 0,1 0 0,0 0 0,-2-5 0,1 7 0,1 0 0,-1 0 0,1 0 0,-1 0 0,1 0 0,-1 1 0,0-1 0,1 0 0,-1 1 0,0-1 0,0 0 0,1 1 0,-1-1 0,0 1 0,0-1 0,0 1 0,0-1 0,0 1 0,0 0 0,0-1 0,0 1 0,0 0 0,0 0 0,0 0 0,-1 0 0,-14-1 0,-1 2 0,1 0 0,-1 0 0,1 2 0,-16 4 0,8-2 0,-547 91-1459,-395-53 1095,-242-46 1983,890 3-1415,155-6-204,-5 0 0,66 12 0,19 0 0,75-6 0,4 0 0,-1 0 0,1 0 0,-9 2 0,12-2 0,0 1 0,0-1 0,0 0 0,0 1 0,0-1 0,0 1 0,0-1 0,0 1 0,0-1 0,0 1 0,1 0 0,-1 0 0,0-1 0,0 1 0,1 0 0,-1 0 0,0 0 0,1 0 0,-1-1 0,1 1 0,-1 2 0,-1 5 0,1 0 0,0 0 0,0 0 0,1 0 0,0-1 0,2 17 0,0-1 0,1 158-396,-4-147-573,1-15-5857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4.8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1 406 24575,'0'-238'0,"0"230"0,1 1 0,0 0 0,0-1 0,1 1 0,0 0 0,0 0 0,1 0 0,0 0 0,0 1 0,0-1 0,1 1 0,0 0 0,1 0 0,-1 0 0,1 1 0,8-9 0,-7 9 0,-1 1 0,1-1 0,-1 1 0,1 0 0,1 1 0,-1-1 0,0 1 0,1 0 0,0 1 0,-1 0 0,1 0 0,0 0 0,0 1 0,0 0 0,0 0 0,1 1 0,8 0 0,-11 1 0,0 0 0,0 1 0,0-1 0,0 1 0,-1 0 0,1 0 0,-1 1 0,1-1 0,-1 1 0,0 0 0,0 1 0,0-1 0,0 0 0,0 1 0,4 7 0,0-1 0,0 1 0,-1 0 0,-1 1 0,11 23 0,-13-23 0,-1-1 0,0 1 0,0 0 0,-1 0 0,-1 0 0,0 19 0,-2-9 0,-1 1 0,-7 35 0,7-49 0,0 1 0,-1-1 0,0 0 0,-1 1 0,0-2 0,0 1 0,-1 0 0,0-1 0,0 0 0,-13 14 0,-1 0 0,-21 33 0,-9 11 0,40-55-1365,3-1-5461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5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0 24575,'0'2'0,"-4"3"0,-2 3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24575,'-1'30'0,"0"0"0,-2 0 0,-2-1 0,-13 50 0,11-52 0,0 1 0,2 0 0,1 0 0,1 0 0,1 33 0,2-57 0,0-1 0,0 1 0,1-1 0,0 1 0,-1-1 0,1 1 0,0-1 0,1 0 0,-1 1 0,1-1 0,-1 0 0,1 0 0,0 0 0,0 0 0,0 0 0,1-1 0,-1 1 0,1-1 0,-1 1 0,1-1 0,0 0 0,0 0 0,5 3 0,-1-2 0,-1-1 0,1 1 0,-1-1 0,1-1 0,0 1 0,-1-1 0,1-1 0,0 1 0,0-1 0,0 0 0,11-2 0,5-2 0,-2-1 0,1-1 0,-1 0 0,0-2 0,0-1 0,30-17 0,-16 5 0,-1-2 0,54-46 0,-72 53 0,0 0 0,-1-2 0,0 1 0,-2-2 0,0 0 0,-1 0 0,-1-1 0,12-32 0,-16 38 0,-7 14 0,0 0 0,0 0 0,0 0 0,0 0 0,0 1 0,0-1 0,0 0 0,0 0 0,0 0 0,0 0 0,0 0 0,0 0 0,1 0 0,-1 0 0,0 0 0,0 0 0,0 0 0,0 0 0,0 0 0,0 0 0,0 0 0,0 0 0,0 0 0,0 0 0,0 0 0,1 0 0,-1 0 0,0 0 0,0 0 0,0 0 0,0 0 0,0 0 0,0 0 0,0 0 0,0 0 0,0 0 0,0 0 0,1 0 0,-1 0 0,0 0 0,0 0 0,0 0 0,0 0 0,0 0 0,0 0 0,0 0 0,0 0 0,0 0 0,0 0 0,0-1 0,0 1 0,0 0 0,0 0 0,0 0 0,0 0 0,0 10 0,-24 308 0,15 25 0,10-310 0,-3-6-1365,-1-18-5461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customXml" Target="../ink/ink20.xml"/><Relationship Id="rId21" Type="http://schemas.openxmlformats.org/officeDocument/2006/relationships/image" Target="../media/image3210.png"/><Relationship Id="rId34" Type="http://schemas.openxmlformats.org/officeDocument/2006/relationships/image" Target="../media/image3270.png"/><Relationship Id="rId42" Type="http://schemas.openxmlformats.org/officeDocument/2006/relationships/customXml" Target="../ink/ink23.xml"/><Relationship Id="rId47" Type="http://schemas.openxmlformats.org/officeDocument/2006/relationships/image" Target="../media/image3320.png"/><Relationship Id="rId50" Type="http://schemas.openxmlformats.org/officeDocument/2006/relationships/customXml" Target="../ink/ink27.xml"/><Relationship Id="rId7" Type="http://schemas.openxmlformats.org/officeDocument/2006/relationships/image" Target="../media/image314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3250.png"/><Relationship Id="rId11" Type="http://schemas.openxmlformats.org/officeDocument/2006/relationships/image" Target="../media/image3160.png"/><Relationship Id="rId24" Type="http://schemas.openxmlformats.org/officeDocument/2006/relationships/customXml" Target="../ink/ink12.xml"/><Relationship Id="rId32" Type="http://schemas.openxmlformats.org/officeDocument/2006/relationships/image" Target="../media/image3260.png"/><Relationship Id="rId37" Type="http://schemas.openxmlformats.org/officeDocument/2006/relationships/customXml" Target="../ink/ink19.xml"/><Relationship Id="rId40" Type="http://schemas.openxmlformats.org/officeDocument/2006/relationships/customXml" Target="../ink/ink21.xml"/><Relationship Id="rId45" Type="http://schemas.openxmlformats.org/officeDocument/2006/relationships/image" Target="../media/image3310.png"/><Relationship Id="rId5" Type="http://schemas.openxmlformats.org/officeDocument/2006/relationships/image" Target="../media/image3130.png"/><Relationship Id="rId15" Type="http://schemas.openxmlformats.org/officeDocument/2006/relationships/image" Target="../media/image3180.png"/><Relationship Id="rId23" Type="http://schemas.openxmlformats.org/officeDocument/2006/relationships/image" Target="../media/image3220.png"/><Relationship Id="rId28" Type="http://schemas.openxmlformats.org/officeDocument/2006/relationships/customXml" Target="../ink/ink14.xml"/><Relationship Id="rId36" Type="http://schemas.openxmlformats.org/officeDocument/2006/relationships/image" Target="../media/image3280.png"/><Relationship Id="rId49" Type="http://schemas.openxmlformats.org/officeDocument/2006/relationships/image" Target="../media/image3330.png"/><Relationship Id="rId10" Type="http://schemas.openxmlformats.org/officeDocument/2006/relationships/customXml" Target="../ink/ink5.xml"/><Relationship Id="rId19" Type="http://schemas.openxmlformats.org/officeDocument/2006/relationships/image" Target="../media/image3200.png"/><Relationship Id="rId31" Type="http://schemas.openxmlformats.org/officeDocument/2006/relationships/customXml" Target="../ink/ink16.xml"/><Relationship Id="rId44" Type="http://schemas.openxmlformats.org/officeDocument/2006/relationships/customXml" Target="../ink/ink24.xml"/><Relationship Id="rId4" Type="http://schemas.openxmlformats.org/officeDocument/2006/relationships/customXml" Target="../ink/ink2.xml"/><Relationship Id="rId9" Type="http://schemas.openxmlformats.org/officeDocument/2006/relationships/image" Target="../media/image315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240.png"/><Relationship Id="rId30" Type="http://schemas.openxmlformats.org/officeDocument/2006/relationships/customXml" Target="../ink/ink15.xml"/><Relationship Id="rId35" Type="http://schemas.openxmlformats.org/officeDocument/2006/relationships/customXml" Target="../ink/ink18.xml"/><Relationship Id="rId43" Type="http://schemas.openxmlformats.org/officeDocument/2006/relationships/image" Target="../media/image3300.png"/><Relationship Id="rId48" Type="http://schemas.openxmlformats.org/officeDocument/2006/relationships/customXml" Target="../ink/ink26.xml"/><Relationship Id="rId8" Type="http://schemas.openxmlformats.org/officeDocument/2006/relationships/customXml" Target="../ink/ink4.xml"/><Relationship Id="rId51" Type="http://schemas.openxmlformats.org/officeDocument/2006/relationships/image" Target="../media/image3340.png"/><Relationship Id="rId3" Type="http://schemas.openxmlformats.org/officeDocument/2006/relationships/image" Target="../media/image3120.png"/><Relationship Id="rId12" Type="http://schemas.openxmlformats.org/officeDocument/2006/relationships/customXml" Target="../ink/ink6.xml"/><Relationship Id="rId17" Type="http://schemas.openxmlformats.org/officeDocument/2006/relationships/image" Target="../media/image3190.png"/><Relationship Id="rId25" Type="http://schemas.openxmlformats.org/officeDocument/2006/relationships/image" Target="../media/image3230.png"/><Relationship Id="rId33" Type="http://schemas.openxmlformats.org/officeDocument/2006/relationships/customXml" Target="../ink/ink17.xml"/><Relationship Id="rId38" Type="http://schemas.openxmlformats.org/officeDocument/2006/relationships/image" Target="../media/image3290.png"/><Relationship Id="rId46" Type="http://schemas.openxmlformats.org/officeDocument/2006/relationships/customXml" Target="../ink/ink25.xml"/><Relationship Id="rId20" Type="http://schemas.openxmlformats.org/officeDocument/2006/relationships/customXml" Target="../ink/ink10.xml"/><Relationship Id="rId41" Type="http://schemas.openxmlformats.org/officeDocument/2006/relationships/customXml" Target="../ink/ink2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50.png"/><Relationship Id="rId7" Type="http://schemas.openxmlformats.org/officeDocument/2006/relationships/image" Target="../media/image337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0.xml"/><Relationship Id="rId5" Type="http://schemas.openxmlformats.org/officeDocument/2006/relationships/image" Target="../media/image3360.png"/><Relationship Id="rId4" Type="http://schemas.openxmlformats.org/officeDocument/2006/relationships/customXml" Target="../ink/ink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3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9" Type="http://schemas.openxmlformats.org/officeDocument/2006/relationships/image" Target="../media/image356.png"/><Relationship Id="rId21" Type="http://schemas.openxmlformats.org/officeDocument/2006/relationships/image" Target="../media/image347.png"/><Relationship Id="rId34" Type="http://schemas.openxmlformats.org/officeDocument/2006/relationships/customXml" Target="../ink/ink47.xml"/><Relationship Id="rId42" Type="http://schemas.openxmlformats.org/officeDocument/2006/relationships/customXml" Target="../ink/ink51.xml"/><Relationship Id="rId7" Type="http://schemas.openxmlformats.org/officeDocument/2006/relationships/image" Target="../media/image340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9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342.png"/><Relationship Id="rId24" Type="http://schemas.openxmlformats.org/officeDocument/2006/relationships/customXml" Target="../ink/ink42.xml"/><Relationship Id="rId32" Type="http://schemas.openxmlformats.org/officeDocument/2006/relationships/customXml" Target="../ink/ink46.xml"/><Relationship Id="rId37" Type="http://schemas.openxmlformats.org/officeDocument/2006/relationships/image" Target="../media/image355.png"/><Relationship Id="rId40" Type="http://schemas.openxmlformats.org/officeDocument/2006/relationships/customXml" Target="../ink/ink50.xml"/><Relationship Id="rId45" Type="http://schemas.openxmlformats.org/officeDocument/2006/relationships/image" Target="../media/image359.png"/><Relationship Id="rId5" Type="http://schemas.openxmlformats.org/officeDocument/2006/relationships/image" Target="../media/image3390.png"/><Relationship Id="rId15" Type="http://schemas.openxmlformats.org/officeDocument/2006/relationships/image" Target="../media/image344.png"/><Relationship Id="rId23" Type="http://schemas.openxmlformats.org/officeDocument/2006/relationships/image" Target="../media/image348.png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10" Type="http://schemas.openxmlformats.org/officeDocument/2006/relationships/customXml" Target="../ink/ink35.xml"/><Relationship Id="rId19" Type="http://schemas.openxmlformats.org/officeDocument/2006/relationships/image" Target="../media/image346.png"/><Relationship Id="rId31" Type="http://schemas.openxmlformats.org/officeDocument/2006/relationships/image" Target="../media/image352.png"/><Relationship Id="rId44" Type="http://schemas.openxmlformats.org/officeDocument/2006/relationships/customXml" Target="../ink/ink52.xml"/><Relationship Id="rId4" Type="http://schemas.openxmlformats.org/officeDocument/2006/relationships/customXml" Target="../ink/ink32.xml"/><Relationship Id="rId9" Type="http://schemas.openxmlformats.org/officeDocument/2006/relationships/image" Target="../media/image341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350.png"/><Relationship Id="rId30" Type="http://schemas.openxmlformats.org/officeDocument/2006/relationships/customXml" Target="../ink/ink45.xml"/><Relationship Id="rId35" Type="http://schemas.openxmlformats.org/officeDocument/2006/relationships/image" Target="../media/image354.png"/><Relationship Id="rId43" Type="http://schemas.openxmlformats.org/officeDocument/2006/relationships/image" Target="../media/image358.png"/><Relationship Id="rId8" Type="http://schemas.openxmlformats.org/officeDocument/2006/relationships/customXml" Target="../ink/ink34.xml"/><Relationship Id="rId3" Type="http://schemas.openxmlformats.org/officeDocument/2006/relationships/image" Target="../media/image3380.png"/><Relationship Id="rId12" Type="http://schemas.openxmlformats.org/officeDocument/2006/relationships/customXml" Target="../ink/ink36.xml"/><Relationship Id="rId17" Type="http://schemas.openxmlformats.org/officeDocument/2006/relationships/image" Target="../media/image345.png"/><Relationship Id="rId25" Type="http://schemas.openxmlformats.org/officeDocument/2006/relationships/image" Target="../media/image349.png"/><Relationship Id="rId33" Type="http://schemas.openxmlformats.org/officeDocument/2006/relationships/image" Target="../media/image353.png"/><Relationship Id="rId38" Type="http://schemas.openxmlformats.org/officeDocument/2006/relationships/customXml" Target="../ink/ink49.xml"/><Relationship Id="rId20" Type="http://schemas.openxmlformats.org/officeDocument/2006/relationships/customXml" Target="../ink/ink40.xml"/><Relationship Id="rId41" Type="http://schemas.openxmlformats.org/officeDocument/2006/relationships/image" Target="../media/image35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5.png"/><Relationship Id="rId18" Type="http://schemas.openxmlformats.org/officeDocument/2006/relationships/customXml" Target="../ink/ink61.xml"/><Relationship Id="rId26" Type="http://schemas.openxmlformats.org/officeDocument/2006/relationships/customXml" Target="../ink/ink66.xml"/><Relationship Id="rId39" Type="http://schemas.openxmlformats.org/officeDocument/2006/relationships/customXml" Target="../ink/ink73.xml"/><Relationship Id="rId21" Type="http://schemas.openxmlformats.org/officeDocument/2006/relationships/customXml" Target="../ink/ink63.xml"/><Relationship Id="rId34" Type="http://schemas.openxmlformats.org/officeDocument/2006/relationships/image" Target="../media/image373.png"/><Relationship Id="rId7" Type="http://schemas.openxmlformats.org/officeDocument/2006/relationships/image" Target="../media/image362.png"/><Relationship Id="rId12" Type="http://schemas.openxmlformats.org/officeDocument/2006/relationships/customXml" Target="../ink/ink58.xml"/><Relationship Id="rId17" Type="http://schemas.openxmlformats.org/officeDocument/2006/relationships/image" Target="../media/image367.png"/><Relationship Id="rId25" Type="http://schemas.openxmlformats.org/officeDocument/2006/relationships/image" Target="../media/image369.png"/><Relationship Id="rId33" Type="http://schemas.openxmlformats.org/officeDocument/2006/relationships/customXml" Target="../ink/ink70.xml"/><Relationship Id="rId38" Type="http://schemas.openxmlformats.org/officeDocument/2006/relationships/image" Target="../media/image375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364.png"/><Relationship Id="rId24" Type="http://schemas.openxmlformats.org/officeDocument/2006/relationships/customXml" Target="../ink/ink65.xml"/><Relationship Id="rId32" Type="http://schemas.openxmlformats.org/officeDocument/2006/relationships/image" Target="../media/image372.png"/><Relationship Id="rId37" Type="http://schemas.openxmlformats.org/officeDocument/2006/relationships/customXml" Target="../ink/ink72.xml"/><Relationship Id="rId40" Type="http://schemas.openxmlformats.org/officeDocument/2006/relationships/image" Target="../media/image376.png"/><Relationship Id="rId5" Type="http://schemas.openxmlformats.org/officeDocument/2006/relationships/image" Target="../media/image361.png"/><Relationship Id="rId15" Type="http://schemas.openxmlformats.org/officeDocument/2006/relationships/image" Target="../media/image366.png"/><Relationship Id="rId23" Type="http://schemas.openxmlformats.org/officeDocument/2006/relationships/image" Target="../media/image368.png"/><Relationship Id="rId28" Type="http://schemas.openxmlformats.org/officeDocument/2006/relationships/customXml" Target="../ink/ink67.xml"/><Relationship Id="rId36" Type="http://schemas.openxmlformats.org/officeDocument/2006/relationships/image" Target="../media/image374.png"/><Relationship Id="rId10" Type="http://schemas.openxmlformats.org/officeDocument/2006/relationships/customXml" Target="../ink/ink57.xml"/><Relationship Id="rId19" Type="http://schemas.openxmlformats.org/officeDocument/2006/relationships/image" Target="../media/image3240.png"/><Relationship Id="rId31" Type="http://schemas.openxmlformats.org/officeDocument/2006/relationships/customXml" Target="../ink/ink69.xml"/><Relationship Id="rId4" Type="http://schemas.openxmlformats.org/officeDocument/2006/relationships/customXml" Target="../ink/ink54.xml"/><Relationship Id="rId9" Type="http://schemas.openxmlformats.org/officeDocument/2006/relationships/image" Target="../media/image363.png"/><Relationship Id="rId14" Type="http://schemas.openxmlformats.org/officeDocument/2006/relationships/customXml" Target="../ink/ink59.xml"/><Relationship Id="rId22" Type="http://schemas.openxmlformats.org/officeDocument/2006/relationships/customXml" Target="../ink/ink64.xml"/><Relationship Id="rId27" Type="http://schemas.openxmlformats.org/officeDocument/2006/relationships/image" Target="../media/image370.png"/><Relationship Id="rId30" Type="http://schemas.openxmlformats.org/officeDocument/2006/relationships/customXml" Target="../ink/ink68.xml"/><Relationship Id="rId35" Type="http://schemas.openxmlformats.org/officeDocument/2006/relationships/customXml" Target="../ink/ink71.xml"/><Relationship Id="rId8" Type="http://schemas.openxmlformats.org/officeDocument/2006/relationships/customXml" Target="../ink/ink56.xml"/><Relationship Id="rId3" Type="http://schemas.openxmlformats.org/officeDocument/2006/relationships/image" Target="../media/image36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png"/><Relationship Id="rId7" Type="http://schemas.openxmlformats.org/officeDocument/2006/relationships/image" Target="../media/image379.png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6.xml"/><Relationship Id="rId5" Type="http://schemas.openxmlformats.org/officeDocument/2006/relationships/image" Target="../media/image378.png"/><Relationship Id="rId4" Type="http://schemas.openxmlformats.org/officeDocument/2006/relationships/customXml" Target="../ink/ink7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.xml"/><Relationship Id="rId3" Type="http://schemas.openxmlformats.org/officeDocument/2006/relationships/image" Target="../media/image380.png"/><Relationship Id="rId7" Type="http://schemas.openxmlformats.org/officeDocument/2006/relationships/image" Target="../media/image382.png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1" Type="http://schemas.openxmlformats.org/officeDocument/2006/relationships/image" Target="../media/image384.png"/><Relationship Id="rId5" Type="http://schemas.openxmlformats.org/officeDocument/2006/relationships/image" Target="../media/image381.png"/><Relationship Id="rId10" Type="http://schemas.openxmlformats.org/officeDocument/2006/relationships/customXml" Target="../ink/ink81.xml"/><Relationship Id="rId4" Type="http://schemas.openxmlformats.org/officeDocument/2006/relationships/customXml" Target="../ink/ink78.xml"/><Relationship Id="rId9" Type="http://schemas.openxmlformats.org/officeDocument/2006/relationships/image" Target="../media/image38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ustviz/rustviz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Lifetime and Smart Pointers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F4EEB-C25C-9DD3-07D2-5AC70EF1F4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EB0AEE-0A3F-0332-F8B2-9143ED665F84}"/>
              </a:ext>
            </a:extLst>
          </p:cNvPr>
          <p:cNvGrpSpPr/>
          <p:nvPr/>
        </p:nvGrpSpPr>
        <p:grpSpPr>
          <a:xfrm>
            <a:off x="6925228" y="2439674"/>
            <a:ext cx="515520" cy="289440"/>
            <a:chOff x="6925228" y="2439674"/>
            <a:chExt cx="51552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14:cNvPr>
                <p14:cNvContentPartPr/>
                <p14:nvPr/>
              </p14:nvContentPartPr>
              <p14:xfrm>
                <a:off x="6925228" y="2439674"/>
                <a:ext cx="98280" cy="9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16228" y="2431034"/>
                  <a:ext cx="115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14:cNvPr>
                <p14:cNvContentPartPr/>
                <p14:nvPr/>
              </p14:nvContentPartPr>
              <p14:xfrm>
                <a:off x="7068868" y="2517074"/>
                <a:ext cx="201960" cy="17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9868" y="2508434"/>
                  <a:ext cx="219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14:cNvPr>
                <p14:cNvContentPartPr/>
                <p14:nvPr/>
              </p14:nvContentPartPr>
              <p14:xfrm>
                <a:off x="7276228" y="2524994"/>
                <a:ext cx="164520" cy="20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7588" y="2516354"/>
                  <a:ext cx="1821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DFBE29-E036-4BBB-3379-AB1A7016E475}"/>
              </a:ext>
            </a:extLst>
          </p:cNvPr>
          <p:cNvGrpSpPr/>
          <p:nvPr/>
        </p:nvGrpSpPr>
        <p:grpSpPr>
          <a:xfrm>
            <a:off x="7088668" y="3318794"/>
            <a:ext cx="349920" cy="394200"/>
            <a:chOff x="7088668" y="3318794"/>
            <a:chExt cx="34992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14:cNvPr>
                <p14:cNvContentPartPr/>
                <p14:nvPr/>
              </p14:nvContentPartPr>
              <p14:xfrm>
                <a:off x="7088668" y="3318794"/>
                <a:ext cx="78840" cy="15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80028" y="3309794"/>
                  <a:ext cx="96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14:cNvPr>
                <p14:cNvContentPartPr/>
                <p14:nvPr/>
              </p14:nvContentPartPr>
              <p14:xfrm>
                <a:off x="7213948" y="3415634"/>
                <a:ext cx="224640" cy="297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4948" y="3406994"/>
                  <a:ext cx="2422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BED86B-54D5-AB2B-4B82-D813BC23ED42}"/>
              </a:ext>
            </a:extLst>
          </p:cNvPr>
          <p:cNvGrpSpPr/>
          <p:nvPr/>
        </p:nvGrpSpPr>
        <p:grpSpPr>
          <a:xfrm>
            <a:off x="7191628" y="4159394"/>
            <a:ext cx="389520" cy="394920"/>
            <a:chOff x="7191628" y="4159394"/>
            <a:chExt cx="38952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14:cNvPr>
                <p14:cNvContentPartPr/>
                <p14:nvPr/>
              </p14:nvContentPartPr>
              <p14:xfrm>
                <a:off x="7191628" y="4159394"/>
                <a:ext cx="49680" cy="149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82988" y="4150394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14:cNvPr>
                <p14:cNvContentPartPr/>
                <p14:nvPr/>
              </p14:nvContentPartPr>
              <p14:xfrm>
                <a:off x="7344628" y="4341194"/>
                <a:ext cx="23652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35988" y="4332554"/>
                  <a:ext cx="2541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E8092C-64F3-BE1A-C700-653FD4D603D8}"/>
              </a:ext>
            </a:extLst>
          </p:cNvPr>
          <p:cNvGrpSpPr/>
          <p:nvPr/>
        </p:nvGrpSpPr>
        <p:grpSpPr>
          <a:xfrm>
            <a:off x="8029708" y="2392154"/>
            <a:ext cx="2185200" cy="2244960"/>
            <a:chOff x="8029708" y="2392154"/>
            <a:chExt cx="2185200" cy="22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14:cNvPr>
                <p14:cNvContentPartPr/>
                <p14:nvPr/>
              </p14:nvContentPartPr>
              <p14:xfrm>
                <a:off x="8054548" y="2392154"/>
                <a:ext cx="1504800" cy="558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45548" y="2383154"/>
                  <a:ext cx="15224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14:cNvPr>
                <p14:cNvContentPartPr/>
                <p14:nvPr/>
              </p14:nvContentPartPr>
              <p14:xfrm>
                <a:off x="8528308" y="2536874"/>
                <a:ext cx="223200" cy="30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19668" y="2527874"/>
                  <a:ext cx="240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14:cNvPr>
                <p14:cNvContentPartPr/>
                <p14:nvPr/>
              </p14:nvContentPartPr>
              <p14:xfrm>
                <a:off x="8859868" y="2574674"/>
                <a:ext cx="290880" cy="25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51228" y="2566034"/>
                  <a:ext cx="308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14:cNvPr>
                <p14:cNvContentPartPr/>
                <p14:nvPr/>
              </p14:nvContentPartPr>
              <p14:xfrm>
                <a:off x="8029708" y="3291434"/>
                <a:ext cx="1579680" cy="54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1068" y="3282434"/>
                  <a:ext cx="15973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14:cNvPr>
                <p14:cNvContentPartPr/>
                <p14:nvPr/>
              </p14:nvContentPartPr>
              <p14:xfrm>
                <a:off x="8289268" y="3423914"/>
                <a:ext cx="244080" cy="176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80268" y="3415274"/>
                  <a:ext cx="261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14:cNvPr>
                <p14:cNvContentPartPr/>
                <p14:nvPr/>
              </p14:nvContentPartPr>
              <p14:xfrm>
                <a:off x="8758708" y="3626234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5006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14:cNvPr>
                <p14:cNvContentPartPr/>
                <p14:nvPr/>
              </p14:nvContentPartPr>
              <p14:xfrm>
                <a:off x="8890828" y="3626234"/>
                <a:ext cx="10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81828" y="3617234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14:cNvPr>
                <p14:cNvContentPartPr/>
                <p14:nvPr/>
              </p14:nvContentPartPr>
              <p14:xfrm>
                <a:off x="9069748" y="3626234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6110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14:cNvPr>
                <p14:cNvContentPartPr/>
                <p14:nvPr/>
              </p14:nvContentPartPr>
              <p14:xfrm>
                <a:off x="9120508" y="3486194"/>
                <a:ext cx="234720" cy="147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11508" y="3477194"/>
                  <a:ext cx="252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14:cNvPr>
                <p14:cNvContentPartPr/>
                <p14:nvPr/>
              </p14:nvContentPartPr>
              <p14:xfrm>
                <a:off x="9531988" y="2718674"/>
                <a:ext cx="469080" cy="725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22988" y="2710034"/>
                  <a:ext cx="48672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14:cNvPr>
                <p14:cNvContentPartPr/>
                <p14:nvPr/>
              </p14:nvContentPartPr>
              <p14:xfrm>
                <a:off x="8186668" y="4100714"/>
                <a:ext cx="1375200" cy="536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78028" y="4091714"/>
                  <a:ext cx="13928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14:cNvPr>
                <p14:cNvContentPartPr/>
                <p14:nvPr/>
              </p14:nvContentPartPr>
              <p14:xfrm>
                <a:off x="8369188" y="4283954"/>
                <a:ext cx="264960" cy="14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60548" y="4274954"/>
                  <a:ext cx="282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14:cNvPr>
                <p14:cNvContentPartPr/>
                <p14:nvPr/>
              </p14:nvContentPartPr>
              <p14:xfrm>
                <a:off x="8735308" y="4427954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26308" y="4419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14:cNvPr>
                <p14:cNvContentPartPr/>
                <p14:nvPr/>
              </p14:nvContentPartPr>
              <p14:xfrm>
                <a:off x="8879308" y="4420034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7066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14:cNvPr>
                <p14:cNvContentPartPr/>
                <p14:nvPr/>
              </p14:nvContentPartPr>
              <p14:xfrm>
                <a:off x="8992348" y="4420034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8334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14:cNvPr>
                <p14:cNvContentPartPr/>
                <p14:nvPr/>
              </p14:nvContentPartPr>
              <p14:xfrm>
                <a:off x="9205108" y="4322834"/>
                <a:ext cx="208440" cy="14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96108" y="4314194"/>
                  <a:ext cx="226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14:cNvPr>
                <p14:cNvContentPartPr/>
                <p14:nvPr/>
              </p14:nvContentPartPr>
              <p14:xfrm>
                <a:off x="9570868" y="3639914"/>
                <a:ext cx="644040" cy="70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61868" y="3630914"/>
                  <a:ext cx="661680" cy="72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14:cNvPr>
              <p14:cNvContentPartPr/>
              <p14:nvPr/>
            </p14:nvContentPartPr>
            <p14:xfrm>
              <a:off x="6800298" y="3920737"/>
              <a:ext cx="3499920" cy="883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91298" y="3912097"/>
                <a:ext cx="351756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14:cNvPr>
              <p14:cNvContentPartPr/>
              <p14:nvPr/>
            </p14:nvContentPartPr>
            <p14:xfrm>
              <a:off x="6554778" y="3106777"/>
              <a:ext cx="4586760" cy="1861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45778" y="3097777"/>
                <a:ext cx="4604400" cy="18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14:cNvPr>
              <p14:cNvContentPartPr/>
              <p14:nvPr/>
            </p14:nvContentPartPr>
            <p14:xfrm>
              <a:off x="6496458" y="2274097"/>
              <a:ext cx="4960080" cy="2753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87458" y="2265097"/>
                <a:ext cx="4977720" cy="27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9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14:cNvPr>
              <p14:cNvContentPartPr/>
              <p14:nvPr/>
            </p14:nvContentPartPr>
            <p14:xfrm>
              <a:off x="3247828" y="3707594"/>
              <a:ext cx="550440" cy="478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8828" y="3698954"/>
                <a:ext cx="568080" cy="4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B2AC8D0-026F-05CC-D1E0-DC55A5EA5472}"/>
              </a:ext>
            </a:extLst>
          </p:cNvPr>
          <p:cNvGrpSpPr/>
          <p:nvPr/>
        </p:nvGrpSpPr>
        <p:grpSpPr>
          <a:xfrm>
            <a:off x="3770908" y="3507434"/>
            <a:ext cx="1404720" cy="730800"/>
            <a:chOff x="3770908" y="3507434"/>
            <a:chExt cx="1404720" cy="73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14:cNvPr>
                <p14:cNvContentPartPr/>
                <p14:nvPr/>
              </p14:nvContentPartPr>
              <p14:xfrm>
                <a:off x="4523668" y="3702554"/>
                <a:ext cx="651960" cy="535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5028" y="3693914"/>
                  <a:ext cx="6696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14:cNvPr>
                <p14:cNvContentPartPr/>
                <p14:nvPr/>
              </p14:nvContentPartPr>
              <p14:xfrm>
                <a:off x="3770908" y="3507434"/>
                <a:ext cx="381240" cy="13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1908" y="3498794"/>
                  <a:ext cx="398880" cy="15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09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85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4CD785-E8D6-1F2E-50C6-25D07C024DCC}"/>
              </a:ext>
            </a:extLst>
          </p:cNvPr>
          <p:cNvGrpSpPr/>
          <p:nvPr/>
        </p:nvGrpSpPr>
        <p:grpSpPr>
          <a:xfrm>
            <a:off x="4367058" y="3951697"/>
            <a:ext cx="688680" cy="272160"/>
            <a:chOff x="4367058" y="3951697"/>
            <a:chExt cx="6886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14:cNvPr>
                <p14:cNvContentPartPr/>
                <p14:nvPr/>
              </p14:nvContentPartPr>
              <p14:xfrm>
                <a:off x="4367058" y="4075537"/>
                <a:ext cx="371160" cy="59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58418" y="4066897"/>
                  <a:ext cx="38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14:cNvPr>
                <p14:cNvContentPartPr/>
                <p14:nvPr/>
              </p14:nvContentPartPr>
              <p14:xfrm>
                <a:off x="4894818" y="3951697"/>
                <a:ext cx="160920" cy="272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5818" y="3943057"/>
                  <a:ext cx="17856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14:cNvPr>
              <p14:cNvContentPartPr/>
              <p14:nvPr/>
            </p14:nvContentPartPr>
            <p14:xfrm>
              <a:off x="4926858" y="4364977"/>
              <a:ext cx="2232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7858" y="4356337"/>
                <a:ext cx="39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14:cNvPr>
              <p14:cNvContentPartPr/>
              <p14:nvPr/>
            </p14:nvContentPartPr>
            <p14:xfrm>
              <a:off x="8686698" y="2496577"/>
              <a:ext cx="2098440" cy="530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7698" y="2487937"/>
                <a:ext cx="2116080" cy="5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EC486A5-B1B5-FE5E-E2CA-38807CD255C1}"/>
              </a:ext>
            </a:extLst>
          </p:cNvPr>
          <p:cNvGrpSpPr/>
          <p:nvPr/>
        </p:nvGrpSpPr>
        <p:grpSpPr>
          <a:xfrm>
            <a:off x="8702178" y="3269857"/>
            <a:ext cx="1952640" cy="547920"/>
            <a:chOff x="8702178" y="3269857"/>
            <a:chExt cx="195264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14:cNvPr>
                <p14:cNvContentPartPr/>
                <p14:nvPr/>
              </p14:nvContentPartPr>
              <p14:xfrm>
                <a:off x="8702178" y="3269857"/>
                <a:ext cx="1952640" cy="54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93178" y="3261217"/>
                  <a:ext cx="19702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14:cNvPr>
                <p14:cNvContentPartPr/>
                <p14:nvPr/>
              </p14:nvContentPartPr>
              <p14:xfrm>
                <a:off x="9139578" y="3411697"/>
                <a:ext cx="14400" cy="269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0578" y="3403057"/>
                  <a:ext cx="32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14:cNvPr>
                <p14:cNvContentPartPr/>
                <p14:nvPr/>
              </p14:nvContentPartPr>
              <p14:xfrm>
                <a:off x="9148578" y="3558217"/>
                <a:ext cx="149040" cy="22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39578" y="3549217"/>
                  <a:ext cx="166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14:cNvPr>
                <p14:cNvContentPartPr/>
                <p14:nvPr/>
              </p14:nvContentPartPr>
              <p14:xfrm>
                <a:off x="9335058" y="3434737"/>
                <a:ext cx="17640" cy="239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26058" y="3425737"/>
                  <a:ext cx="35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14:cNvPr>
                <p14:cNvContentPartPr/>
                <p14:nvPr/>
              </p14:nvContentPartPr>
              <p14:xfrm>
                <a:off x="9521538" y="3516097"/>
                <a:ext cx="1872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12898" y="3507457"/>
                  <a:ext cx="36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14:cNvPr>
                <p14:cNvContentPartPr/>
                <p14:nvPr/>
              </p14:nvContentPartPr>
              <p14:xfrm>
                <a:off x="9512538" y="3421777"/>
                <a:ext cx="15120" cy="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03538" y="3412777"/>
                  <a:ext cx="327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4FA0A5-DCD3-80DF-C0C7-14E3C2DBE7F2}"/>
              </a:ext>
            </a:extLst>
          </p:cNvPr>
          <p:cNvGrpSpPr/>
          <p:nvPr/>
        </p:nvGrpSpPr>
        <p:grpSpPr>
          <a:xfrm>
            <a:off x="7756818" y="2552017"/>
            <a:ext cx="365040" cy="370800"/>
            <a:chOff x="7756818" y="2552017"/>
            <a:chExt cx="36504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14:cNvPr>
                <p14:cNvContentPartPr/>
                <p14:nvPr/>
              </p14:nvContentPartPr>
              <p14:xfrm>
                <a:off x="7929258" y="2729137"/>
                <a:ext cx="192600" cy="16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20618" y="2720497"/>
                  <a:ext cx="210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14:cNvPr>
                <p14:cNvContentPartPr/>
                <p14:nvPr/>
              </p14:nvContentPartPr>
              <p14:xfrm>
                <a:off x="7815498" y="2684137"/>
                <a:ext cx="264240" cy="23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06858" y="2675137"/>
                  <a:ext cx="281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14:cNvPr>
                <p14:cNvContentPartPr/>
                <p14:nvPr/>
              </p14:nvContentPartPr>
              <p14:xfrm>
                <a:off x="7756818" y="2552017"/>
                <a:ext cx="77400" cy="156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47818" y="2543377"/>
                  <a:ext cx="95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14:cNvPr>
                <p14:cNvContentPartPr/>
                <p14:nvPr/>
              </p14:nvContentPartPr>
              <p14:xfrm>
                <a:off x="7888218" y="2656417"/>
                <a:ext cx="38520" cy="41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79218" y="2647777"/>
                  <a:ext cx="56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14:cNvPr>
                <p14:cNvContentPartPr/>
                <p14:nvPr/>
              </p14:nvContentPartPr>
              <p14:xfrm>
                <a:off x="8056698" y="2636977"/>
                <a:ext cx="47160" cy="51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47698" y="2627977"/>
                  <a:ext cx="64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14:cNvPr>
                <p14:cNvContentPartPr/>
                <p14:nvPr/>
              </p14:nvContentPartPr>
              <p14:xfrm>
                <a:off x="7924578" y="2695297"/>
                <a:ext cx="360" cy="2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15938" y="2686657"/>
                  <a:ext cx="180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44B0C9-2532-6DBB-B52C-B275E4393CAE}"/>
              </a:ext>
            </a:extLst>
          </p:cNvPr>
          <p:cNvGrpSpPr/>
          <p:nvPr/>
        </p:nvGrpSpPr>
        <p:grpSpPr>
          <a:xfrm>
            <a:off x="7846458" y="3366337"/>
            <a:ext cx="370080" cy="339480"/>
            <a:chOff x="7846458" y="3366337"/>
            <a:chExt cx="37008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14:cNvPr>
                <p14:cNvContentPartPr/>
                <p14:nvPr/>
              </p14:nvContentPartPr>
              <p14:xfrm>
                <a:off x="7846458" y="3366337"/>
                <a:ext cx="9216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37818" y="3357337"/>
                  <a:ext cx="109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14:cNvPr>
                <p14:cNvContentPartPr/>
                <p14:nvPr/>
              </p14:nvContentPartPr>
              <p14:xfrm>
                <a:off x="8047338" y="3416377"/>
                <a:ext cx="32760" cy="28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38338" y="3407737"/>
                  <a:ext cx="50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14:cNvPr>
                <p14:cNvContentPartPr/>
                <p14:nvPr/>
              </p14:nvContentPartPr>
              <p14:xfrm>
                <a:off x="8018538" y="3529417"/>
                <a:ext cx="198000" cy="173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09538" y="3520417"/>
                  <a:ext cx="21564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14:cNvPr>
              <p14:cNvContentPartPr/>
              <p14:nvPr/>
            </p14:nvContentPartPr>
            <p14:xfrm>
              <a:off x="7458738" y="3139897"/>
              <a:ext cx="3677400" cy="923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50098" y="3130897"/>
                <a:ext cx="369504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14:cNvPr>
              <p14:cNvContentPartPr/>
              <p14:nvPr/>
            </p14:nvContentPartPr>
            <p14:xfrm>
              <a:off x="6955818" y="2255377"/>
              <a:ext cx="4458600" cy="2163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46818" y="2246737"/>
                <a:ext cx="4476240" cy="21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14:cNvPr>
              <p14:cNvContentPartPr/>
              <p14:nvPr/>
            </p14:nvContentPartPr>
            <p14:xfrm>
              <a:off x="10619178" y="2711137"/>
              <a:ext cx="413280" cy="925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10538" y="2702497"/>
                <a:ext cx="430920" cy="9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72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03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38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6C0-C25B-534D-63FF-3BC0F223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E6D5-96A4-6A6C-6ADC-8D1E8CFD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14:cNvPr>
              <p14:cNvContentPartPr/>
              <p14:nvPr/>
            </p14:nvContentPartPr>
            <p14:xfrm>
              <a:off x="10093938" y="1611630"/>
              <a:ext cx="1753200" cy="120966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5298" y="1602630"/>
                <a:ext cx="1770840" cy="1227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14:cNvPr>
              <p14:cNvContentPartPr/>
              <p14:nvPr/>
            </p14:nvContentPartPr>
            <p14:xfrm>
              <a:off x="11157378" y="2114550"/>
              <a:ext cx="839160" cy="19116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48738" y="2105550"/>
                <a:ext cx="856800" cy="1929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14:cNvPr>
              <p14:cNvContentPartPr/>
              <p14:nvPr/>
            </p14:nvContentPartPr>
            <p14:xfrm>
              <a:off x="10312818" y="3279937"/>
              <a:ext cx="951480" cy="514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04178" y="3270937"/>
                <a:ext cx="969120" cy="5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DECFC5D-9C6F-7E0F-EDE3-4B33ACADA00F}"/>
              </a:ext>
            </a:extLst>
          </p:cNvPr>
          <p:cNvGrpSpPr/>
          <p:nvPr/>
        </p:nvGrpSpPr>
        <p:grpSpPr>
          <a:xfrm>
            <a:off x="9252618" y="2156377"/>
            <a:ext cx="589320" cy="410400"/>
            <a:chOff x="9252618" y="2156377"/>
            <a:chExt cx="58932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14:cNvPr>
                <p14:cNvContentPartPr/>
                <p14:nvPr/>
              </p14:nvContentPartPr>
              <p14:xfrm>
                <a:off x="9457458" y="2306857"/>
                <a:ext cx="384480" cy="259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48458" y="2297857"/>
                  <a:ext cx="402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14:cNvPr>
                <p14:cNvContentPartPr/>
                <p14:nvPr/>
              </p14:nvContentPartPr>
              <p14:xfrm>
                <a:off x="9252618" y="2156377"/>
                <a:ext cx="169200" cy="18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43978" y="2147377"/>
                  <a:ext cx="186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14:cNvPr>
              <p14:cNvContentPartPr/>
              <p14:nvPr/>
            </p14:nvContentPartPr>
            <p14:xfrm>
              <a:off x="10330818" y="3839377"/>
              <a:ext cx="1329840" cy="498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22178" y="3830737"/>
                <a:ext cx="134748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14:cNvPr>
              <p14:cNvContentPartPr/>
              <p14:nvPr/>
            </p14:nvContentPartPr>
            <p14:xfrm>
              <a:off x="10426938" y="4016857"/>
              <a:ext cx="346680" cy="178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17938" y="4008217"/>
                <a:ext cx="3643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14:cNvPr>
              <p14:cNvContentPartPr/>
              <p14:nvPr/>
            </p14:nvContentPartPr>
            <p14:xfrm>
              <a:off x="11100138" y="4012537"/>
              <a:ext cx="241200" cy="146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91138" y="4003537"/>
                <a:ext cx="258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14:cNvPr>
              <p14:cNvContentPartPr/>
              <p14:nvPr/>
            </p14:nvContentPartPr>
            <p14:xfrm>
              <a:off x="10781538" y="413061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72538" y="4121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14:cNvPr>
              <p14:cNvContentPartPr/>
              <p14:nvPr/>
            </p14:nvContentPartPr>
            <p14:xfrm>
              <a:off x="10936338" y="411657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2733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14:cNvPr>
              <p14:cNvContentPartPr/>
              <p14:nvPr/>
            </p14:nvContentPartPr>
            <p14:xfrm>
              <a:off x="11077098" y="411657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6845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14:cNvPr>
              <p14:cNvContentPartPr/>
              <p14:nvPr/>
            </p14:nvContentPartPr>
            <p14:xfrm>
              <a:off x="10453218" y="3398017"/>
              <a:ext cx="37800" cy="31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44578" y="3389377"/>
                <a:ext cx="554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14:cNvPr>
              <p14:cNvContentPartPr/>
              <p14:nvPr/>
            </p14:nvContentPartPr>
            <p14:xfrm>
              <a:off x="10462938" y="3549937"/>
              <a:ext cx="126000" cy="3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53938" y="3541297"/>
                <a:ext cx="1436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14:cNvPr>
              <p14:cNvContentPartPr/>
              <p14:nvPr/>
            </p14:nvContentPartPr>
            <p14:xfrm>
              <a:off x="10604058" y="3380017"/>
              <a:ext cx="14040" cy="367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95058" y="3371017"/>
                <a:ext cx="316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14:cNvPr>
              <p14:cNvContentPartPr/>
              <p14:nvPr/>
            </p14:nvContentPartPr>
            <p14:xfrm>
              <a:off x="10831578" y="3484417"/>
              <a:ext cx="33120" cy="19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22938" y="3475777"/>
                <a:ext cx="507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14:cNvPr>
              <p14:cNvContentPartPr/>
              <p14:nvPr/>
            </p14:nvContentPartPr>
            <p14:xfrm>
              <a:off x="10817898" y="339801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09258" y="3389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14:cNvPr>
              <p14:cNvContentPartPr/>
              <p14:nvPr/>
            </p14:nvContentPartPr>
            <p14:xfrm>
              <a:off x="9583818" y="3830377"/>
              <a:ext cx="142560" cy="193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75178" y="3821737"/>
                <a:ext cx="1602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14:cNvPr>
              <p14:cNvContentPartPr/>
              <p14:nvPr/>
            </p14:nvContentPartPr>
            <p14:xfrm>
              <a:off x="9822498" y="3898417"/>
              <a:ext cx="113400" cy="313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13498" y="3889417"/>
                <a:ext cx="131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14:cNvPr>
              <p14:cNvContentPartPr/>
              <p14:nvPr/>
            </p14:nvContentPartPr>
            <p14:xfrm>
              <a:off x="9823938" y="4007137"/>
              <a:ext cx="244440" cy="174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14938" y="3998137"/>
                <a:ext cx="2620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14:cNvPr>
              <p14:cNvContentPartPr/>
              <p14:nvPr/>
            </p14:nvContentPartPr>
            <p14:xfrm>
              <a:off x="9196818" y="3698617"/>
              <a:ext cx="2877480" cy="1101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88178" y="3689617"/>
                <a:ext cx="289512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14:cNvPr>
              <p14:cNvContentPartPr/>
              <p14:nvPr/>
            </p14:nvContentPartPr>
            <p14:xfrm>
              <a:off x="8743218" y="1828417"/>
              <a:ext cx="3540600" cy="3511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34578" y="1819417"/>
                <a:ext cx="3558240" cy="35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4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501F-F4D8-8BA4-189A-5E2AF4BE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 </a:t>
            </a:r>
            <a:r>
              <a:rPr lang="en-US" b="1" dirty="0"/>
              <a:t>and LEAK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38A6-9E8F-7B38-7836-F88C73E5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208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91FE-B4F0-0BD4-FB11-F7DC9EE3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livetime</a:t>
            </a:r>
            <a:r>
              <a:rPr lang="en-US" dirty="0"/>
              <a:t>: Lives forever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8B06-CC7C-C1EE-6F70-BA8E6694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static_instance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error[E0597]: </a:t>
            </a:r>
            <a:r>
              <a:rPr lang="en-US" dirty="0"/>
              <a:t>`</a:t>
            </a:r>
            <a:r>
              <a:rPr lang="en-US" dirty="0" err="1"/>
              <a:t>val</a:t>
            </a:r>
            <a:r>
              <a:rPr lang="en-US" dirty="0"/>
              <a:t>` does not live long enough</a:t>
            </a:r>
          </a:p>
          <a:p>
            <a:pPr marL="0" indent="0">
              <a:buNone/>
            </a:pPr>
            <a:r>
              <a:rPr lang="en-US" dirty="0"/>
              <a:t>let reference: &amp;'static String = &amp;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^^^^ borrowed value does not live long enough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- `</a:t>
            </a:r>
            <a:r>
              <a:rPr lang="en-US" dirty="0" err="1">
                <a:solidFill>
                  <a:schemeClr val="accent6"/>
                </a:solidFill>
              </a:rPr>
              <a:t>val</a:t>
            </a:r>
            <a:r>
              <a:rPr lang="en-US" dirty="0">
                <a:solidFill>
                  <a:schemeClr val="accent6"/>
                </a:solidFill>
              </a:rPr>
              <a:t>` dropped here while still borrowed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BA47-F405-41AD-777C-B860D50F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A18B-7809-7F90-9B42-8E0EFFCF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extract_count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(request: &amp;Request,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request.count.clone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RequestBuilder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RequestBuilder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count: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name: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08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{ str: String::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"{}",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317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2BBD-B420-0B05-824D-BC37B31F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mut check works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326CE-2754-34FC-6C07-A65AEA193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6318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F219E5-885A-53AF-E61D-D373D2CE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0650" y="1825625"/>
            <a:ext cx="488134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14:cNvPr>
              <p14:cNvContentPartPr/>
              <p14:nvPr/>
            </p14:nvContentPartPr>
            <p14:xfrm>
              <a:off x="376818" y="2446897"/>
              <a:ext cx="6885000" cy="2894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18" y="2437897"/>
                <a:ext cx="6902640" cy="29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14:cNvPr>
              <p14:cNvContentPartPr/>
              <p14:nvPr/>
            </p14:nvContentPartPr>
            <p14:xfrm>
              <a:off x="3516378" y="324321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7738" y="32345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14:cNvPr>
              <p14:cNvContentPartPr/>
              <p14:nvPr/>
            </p14:nvContentPartPr>
            <p14:xfrm>
              <a:off x="786858" y="3079057"/>
              <a:ext cx="6165360" cy="172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858" y="3070417"/>
                <a:ext cx="6183000" cy="17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6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95FEE-5B2B-888C-C13C-554AFF5A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F64EF-5668-B2B0-0841-6D8A4A20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3910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(s1: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error[E0106]: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missing lifetime specifier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create(s1: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&amp;String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		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      </a:t>
            </a:r>
            <a:r>
              <a:rPr lang="en-US" dirty="0">
                <a:solidFill>
                  <a:srgbClr val="FF0000"/>
                </a:solidFill>
                <a:effectLst/>
                <a:latin typeface="JetBrains Mono"/>
              </a:rPr>
              <a:t>expected named lifetime parameter ^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28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D390-3B83-601E-94B8-E7E86B85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0ACA-801B-28DF-8010-80C6CD24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0469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&gt;(s1: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DCF67-56BF-4CD7-DBF5-B6BCF0583BF9}"/>
              </a:ext>
            </a:extLst>
          </p:cNvPr>
          <p:cNvGrpSpPr/>
          <p:nvPr/>
        </p:nvGrpSpPr>
        <p:grpSpPr>
          <a:xfrm>
            <a:off x="2069507" y="1514500"/>
            <a:ext cx="2206800" cy="924480"/>
            <a:chOff x="2069507" y="1514500"/>
            <a:chExt cx="2206800" cy="9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14:cNvPr>
                <p14:cNvContentPartPr/>
                <p14:nvPr/>
              </p14:nvContentPartPr>
              <p14:xfrm>
                <a:off x="2069507" y="1514500"/>
                <a:ext cx="833400" cy="924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0867" y="1505860"/>
                  <a:ext cx="85104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14:cNvPr>
                <p14:cNvContentPartPr/>
                <p14:nvPr/>
              </p14:nvContentPartPr>
              <p14:xfrm>
                <a:off x="3347507" y="1664620"/>
                <a:ext cx="928800" cy="766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38867" y="1655620"/>
                  <a:ext cx="946440" cy="78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14:cNvPr>
              <p14:cNvContentPartPr/>
              <p14:nvPr/>
            </p14:nvContentPartPr>
            <p14:xfrm>
              <a:off x="9487307" y="1637260"/>
              <a:ext cx="823680" cy="9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8667" y="1628620"/>
                <a:ext cx="841320" cy="9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747DD-680E-CC2E-F21A-47E747270078}"/>
              </a:ext>
            </a:extLst>
          </p:cNvPr>
          <p:cNvGrpSpPr/>
          <p:nvPr/>
        </p:nvGrpSpPr>
        <p:grpSpPr>
          <a:xfrm>
            <a:off x="6864707" y="1550500"/>
            <a:ext cx="115560" cy="313920"/>
            <a:chOff x="6864707" y="1550500"/>
            <a:chExt cx="1155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14:cNvPr>
                <p14:cNvContentPartPr/>
                <p14:nvPr/>
              </p14:nvContentPartPr>
              <p14:xfrm>
                <a:off x="6864707" y="1550500"/>
                <a:ext cx="115560" cy="218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56067" y="1541860"/>
                  <a:ext cx="133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14:cNvPr>
                <p14:cNvContentPartPr/>
                <p14:nvPr/>
              </p14:nvContentPartPr>
              <p14:xfrm>
                <a:off x="6903947" y="1856140"/>
                <a:ext cx="684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95307" y="1847140"/>
                  <a:ext cx="2448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07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AA2-F888-0EAE-2466-56B478D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C6A4-1287-184F-EB41-368E1CF3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MyStructWithRef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9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F218-CD2D-87D1-06F0-6565612D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1B09-6BCE-56E1-49B2-12A8114E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create_struct_with_ref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496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FA04-1570-817D-6AB8-1ADFF276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456D-0B8E-56DA-44D4-54AF26714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create_struct_with_ref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^^^ returns a value referencing data owned by the current function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6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3138-AEDC-EB09-505E-09BAE5BA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7473-6EC1-C88E-439A-59D9534D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&gt;(val1: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val2: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*val1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*val2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val1,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val2,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902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3138-AEDC-EB09-505E-09BAE5BA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Structs with References vs &amp;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7473-6EC1-C88E-439A-59D9534DE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4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&gt;(s1: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>
                <a:latin typeface="JetBrains Mono"/>
              </a:rPr>
              <a:t>vs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&gt;(val1: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val2: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endParaRPr lang="en-US" dirty="0">
              <a:solidFill>
                <a:schemeClr val="bg1">
                  <a:lumMod val="85000"/>
                </a:schemeClr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chemeClr val="bg1">
                  <a:lumMod val="85000"/>
                </a:schemeClr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01181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68575-DA20-C1A3-8C83-02C8D8379515}"/>
              </a:ext>
            </a:extLst>
          </p:cNvPr>
          <p:cNvSpPr txBox="1"/>
          <p:nvPr/>
        </p:nvSpPr>
        <p:spPr>
          <a:xfrm>
            <a:off x="4954138" y="4958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 </a:t>
            </a:r>
            <a:r>
              <a:rPr lang="ru-RU" dirty="0">
                <a:solidFill>
                  <a:srgbClr val="C00000"/>
                </a:solidFill>
              </a:rPr>
              <a:t>borrowed value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6411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366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CFB2-BF5E-F5C9-F2FD-2FA7BD1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https://github.com/rustviz/rustviz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28" name="Picture 4" descr="alt tag">
            <a:extLst>
              <a:ext uri="{FF2B5EF4-FFF2-40B4-BE49-F238E27FC236}">
                <a16:creationId xmlns:a16="http://schemas.microsoft.com/office/drawing/2014/main" id="{B3BD7D4D-C41F-F892-BB7D-3FDD9CD518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697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 (telegram)</a:t>
            </a:r>
          </a:p>
          <a:p>
            <a:r>
              <a:rPr lang="en-US" dirty="0"/>
              <a:t>Rustlings</a:t>
            </a:r>
          </a:p>
          <a:p>
            <a:pPr lvl="1"/>
            <a:r>
              <a:rPr lang="en-US" dirty="0"/>
              <a:t>lifetimes</a:t>
            </a:r>
          </a:p>
          <a:p>
            <a:pPr lvl="1"/>
            <a:r>
              <a:rPr lang="en-US" dirty="0" err="1"/>
              <a:t>smart_pointers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5094-A1B0-FABD-3407-36F8BF6A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 or not to mut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4B03-9593-5FBE-6420-65E912CA2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mutable: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immutable: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mut_ref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mutable = &amp;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immutable = &amp;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*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mut_ref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error[E0384]: cannot assign to immutable argument `immutable`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33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3065-1C32-DFEB-C41A-778016BB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Variable/Field State</a:t>
            </a:r>
            <a:endParaRPr lang="ru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2475B9-A911-DFFD-EF21-223E72047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2603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4352479">
                  <a:extLst>
                    <a:ext uri="{9D8B030D-6E8A-4147-A177-3AD203B41FA5}">
                      <a16:colId xmlns:a16="http://schemas.microsoft.com/office/drawing/2014/main" val="4266579298"/>
                    </a:ext>
                  </a:extLst>
                </a:gridCol>
                <a:gridCol w="1225685">
                  <a:extLst>
                    <a:ext uri="{9D8B030D-6E8A-4147-A177-3AD203B41FA5}">
                      <a16:colId xmlns:a16="http://schemas.microsoft.com/office/drawing/2014/main" val="956379553"/>
                    </a:ext>
                  </a:extLst>
                </a:gridCol>
                <a:gridCol w="1365764">
                  <a:extLst>
                    <a:ext uri="{9D8B030D-6E8A-4147-A177-3AD203B41FA5}">
                      <a16:colId xmlns:a16="http://schemas.microsoft.com/office/drawing/2014/main" val="2805452380"/>
                    </a:ext>
                  </a:extLst>
                </a:gridCol>
                <a:gridCol w="1824909">
                  <a:extLst>
                    <a:ext uri="{9D8B030D-6E8A-4147-A177-3AD203B41FA5}">
                      <a16:colId xmlns:a16="http://schemas.microsoft.com/office/drawing/2014/main" val="2963677433"/>
                    </a:ext>
                  </a:extLst>
                </a:gridCol>
                <a:gridCol w="1746763">
                  <a:extLst>
                    <a:ext uri="{9D8B030D-6E8A-4147-A177-3AD203B41FA5}">
                      <a16:colId xmlns:a16="http://schemas.microsoft.com/office/drawing/2014/main" val="4081082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Move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Borrow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Borrow Mut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Reassign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4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  <a:latin typeface="JetBrains Mono"/>
                        </a:rPr>
                        <a:t>let mut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=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MyStruct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{ </a:t>
                      </a:r>
                      <a:r>
                        <a:rPr lang="en-US" dirty="0">
                          <a:solidFill>
                            <a:srgbClr val="871094"/>
                          </a:solidFill>
                          <a:effectLst/>
                          <a:latin typeface="JetBrains Mono"/>
                        </a:rPr>
                        <a:t>int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: </a:t>
                      </a:r>
                      <a:r>
                        <a:rPr lang="en-US" dirty="0">
                          <a:solidFill>
                            <a:srgbClr val="1750EB"/>
                          </a:solidFill>
                          <a:effectLst/>
                          <a:latin typeface="JetBrains Mono"/>
                        </a:rPr>
                        <a:t>42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0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  <a:latin typeface="JetBrains Mono"/>
                        </a:rPr>
                        <a:t>let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shared_ref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= &amp;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0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  <a:latin typeface="JetBrains Mono"/>
                        </a:rPr>
                        <a:t>let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mut_ref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= &amp;mut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drop(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2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19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1B66-1EF0-3727-7EA3-9D7FDA61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with variable after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99CD-D113-3BFC-8264-81411C08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46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11FA-EF99-75E3-AE36-40E38006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DD4E-2669-71D0-57CD-ACB3FE02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r>
              <a:rPr lang="en-US" dirty="0"/>
              <a:t>Annotation</a:t>
            </a:r>
          </a:p>
          <a:p>
            <a:r>
              <a:rPr lang="en-US" dirty="0"/>
              <a:t>Drop Check relies on Lifetimes</a:t>
            </a:r>
          </a:p>
        </p:txBody>
      </p:sp>
    </p:spTree>
    <p:extLst>
      <p:ext uri="{BB962C8B-B14F-4D97-AF65-F5344CB8AC3E}">
        <p14:creationId xmlns:p14="http://schemas.microsoft.com/office/powerpoint/2010/main" val="367462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534BC-34E6-2A41-7EA7-963BE1FF50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282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00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2318</Words>
  <Application>Microsoft Office PowerPoint</Application>
  <PresentationFormat>Widescreen</PresentationFormat>
  <Paragraphs>138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JetBrains Mono</vt:lpstr>
      <vt:lpstr>Office Theme</vt:lpstr>
      <vt:lpstr>Lifetime and Smart Pointers</vt:lpstr>
      <vt:lpstr>Hw</vt:lpstr>
      <vt:lpstr>Questions?</vt:lpstr>
      <vt:lpstr>mut or not to mut</vt:lpstr>
      <vt:lpstr>Variable/Field State</vt:lpstr>
      <vt:lpstr>What happens with variable after move</vt:lpstr>
      <vt:lpstr>Lifetimes</vt:lpstr>
      <vt:lpstr>Lifetimes</vt:lpstr>
      <vt:lpstr>Lifetimes</vt:lpstr>
      <vt:lpstr>Lifetimes</vt:lpstr>
      <vt:lpstr>Lifetimes</vt:lpstr>
      <vt:lpstr>Lifetimes and Dangling Pointer</vt:lpstr>
      <vt:lpstr>Lifetimes and Dangling Pointer</vt:lpstr>
      <vt:lpstr>Lifetimes and Dangling Pointer</vt:lpstr>
      <vt:lpstr>Lifetimes and Dangling Pointer</vt:lpstr>
      <vt:lpstr>How to avoid Dangling Pointer</vt:lpstr>
      <vt:lpstr>How to avoid Dangling Pointer and LEAK</vt:lpstr>
      <vt:lpstr>Static livetime: Lives forever</vt:lpstr>
      <vt:lpstr>Compiler POV</vt:lpstr>
      <vt:lpstr>Compiler POV</vt:lpstr>
      <vt:lpstr>How mut check works</vt:lpstr>
      <vt:lpstr>Lifetimes that you have to specify</vt:lpstr>
      <vt:lpstr>Lifetimes that you have to specify</vt:lpstr>
      <vt:lpstr>Structs with References</vt:lpstr>
      <vt:lpstr>Structs with References</vt:lpstr>
      <vt:lpstr>Structs with References</vt:lpstr>
      <vt:lpstr>Structs with References</vt:lpstr>
      <vt:lpstr>Return Structs with References vs &amp;</vt:lpstr>
      <vt:lpstr>Multiple lifetimes in structs</vt:lpstr>
      <vt:lpstr>Multiple lifetimes in structs</vt:lpstr>
      <vt:lpstr>https://github.com/rustviz/rustviz 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103</cp:revision>
  <dcterms:created xsi:type="dcterms:W3CDTF">2023-02-05T11:10:09Z</dcterms:created>
  <dcterms:modified xsi:type="dcterms:W3CDTF">2023-03-10T12:02:29Z</dcterms:modified>
</cp:coreProperties>
</file>