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3" r:id="rId10"/>
    <p:sldId id="267" r:id="rId11"/>
    <p:sldId id="268" r:id="rId12"/>
    <p:sldId id="269" r:id="rId13"/>
    <p:sldId id="273" r:id="rId14"/>
    <p:sldId id="274" r:id="rId15"/>
    <p:sldId id="275" r:id="rId16"/>
    <p:sldId id="277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9" r:id="rId28"/>
    <p:sldId id="287" r:id="rId29"/>
    <p:sldId id="288" r:id="rId30"/>
    <p:sldId id="362" r:id="rId31"/>
    <p:sldId id="363" r:id="rId32"/>
    <p:sldId id="364" r:id="rId33"/>
    <p:sldId id="365" r:id="rId34"/>
    <p:sldId id="369" r:id="rId35"/>
    <p:sldId id="367" r:id="rId36"/>
    <p:sldId id="368" r:id="rId37"/>
    <p:sldId id="366" r:id="rId38"/>
    <p:sldId id="370" r:id="rId39"/>
    <p:sldId id="375" r:id="rId40"/>
    <p:sldId id="376" r:id="rId41"/>
    <p:sldId id="371" r:id="rId42"/>
    <p:sldId id="372" r:id="rId43"/>
    <p:sldId id="373" r:id="rId44"/>
    <p:sldId id="374" r:id="rId45"/>
    <p:sldId id="258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OOP" id="{8F8D4F5C-E069-4925-8D8C-57840FE03CC9}">
          <p14:sldIdLst>
            <p14:sldId id="259"/>
            <p14:sldId id="260"/>
            <p14:sldId id="261"/>
            <p14:sldId id="262"/>
            <p14:sldId id="264"/>
            <p14:sldId id="265"/>
            <p14:sldId id="266"/>
            <p14:sldId id="263"/>
            <p14:sldId id="267"/>
            <p14:sldId id="268"/>
            <p14:sldId id="269"/>
            <p14:sldId id="273"/>
            <p14:sldId id="274"/>
            <p14:sldId id="275"/>
            <p14:sldId id="277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9"/>
            <p14:sldId id="287"/>
            <p14:sldId id="288"/>
          </p14:sldIdLst>
        </p14:section>
        <p14:section name="Collections" id="{CDE93BC7-5E91-4A3E-B5D8-9E06EFEFE114}">
          <p14:sldIdLst>
            <p14:sldId id="362"/>
            <p14:sldId id="363"/>
            <p14:sldId id="364"/>
            <p14:sldId id="365"/>
            <p14:sldId id="369"/>
            <p14:sldId id="367"/>
            <p14:sldId id="368"/>
            <p14:sldId id="366"/>
            <p14:sldId id="370"/>
            <p14:sldId id="375"/>
            <p14:sldId id="376"/>
            <p14:sldId id="371"/>
            <p14:sldId id="372"/>
            <p14:sldId id="373"/>
            <p14:sldId id="374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9:28:56.1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3451 24575,'22'0'0,"54"-1"0,56-10-546,83-17-2081,104-28-236,138-37-53,163-39 910,137-28 506,72-11 772,90-15-977,32-4 1101,-30 8-107,-25 9 534,-287 57 177,928-178 0,4-17 0,-786 144 0,-87 4 0,-89 6 0,-77 3 0,-86 11 0,-82 10 102,-77 15 307,-67 20-20,-54 21 754,-98 53-15,-2-2 0,36-30 0,-41 25 1637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59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24575,'-5'148'0,"0"-30"0,5 147 0,-1 54 0,-10-157 0,0 32 0,11-152 0,1-20 0,-1 1 0,-1-1 0,-7 39 0,2-24 0,1 0 0,0 47 0,1-13 0,-8 31 0,-2 43 0,14 118 0,1-117 0,-2-127 0,-4 23 0,0 8 0,-2 13-1365,5-49-5461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0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24575,'0'248'0,"-1"270"0,-4-281 0,-1 77 0,13-29 0,-2 144 0,-5-290 0,5-76 0,0-11 0,-4-44 0,0-1 0,0 1 0,1-1 0,3 10 0,-2-9 0,0 0 0,-1 1 0,1 11 0,-2 51 0,-1-4 0,1-56-1365,2-2-5461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1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24575,'2'4'0,"4"1"0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3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24575,'0'1'0,"0"1"0,1-1 0,-1 1 0,1-1 0,-1 1 0,1-1 0,-1 1 0,2 1 0,2 5 0,2 15 0,-1 0 0,4 45 0,-3-21 0,13 191 0,-18-2 0,-1-182 0,11 92 0,-1-17 0,-10-21-1365,0-91-5461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24575,'4'0'0,"2"0"0,3 0 0,3 0 0,2 0 0,2 0 0,-1 0 0,2 0 0,0 0 0,-3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24575,'0'2'0,"0"4"0,5 1 0,5 0 0,1-2 0,5-1 0,3-2 0,4-1 0,0-1 0,2 0 0,-1 0 0,-1-1 0,-2 1 0,-2 0 0,-3 0 0,-4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9:29:02.6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 24575,'0'0'0,"0"-1"0,0 1 0,0 0 0,0 0 0,0 0 0,0-1 0,0 1 0,0 0 0,0 0 0,0-1 0,0 1 0,0 0 0,1 0 0,-1-1 0,0 1 0,0 0 0,0 0 0,0 0 0,0-1 0,1 1 0,-1 0 0,0 0 0,0 0 0,0 0 0,1 0 0,-1-1 0,11 0 0,-1 1 0,0 1 0,0 0 0,1 1 0,-1 0 0,16 7 0,58 24 0,51 27-546,67 33-1690,57 28 936,52 25-1197,57 24 360,58 20-428,74 22 1098,649 255-1046,-534-227 1833,61 18 465,55 20 33,25 11 137,-38-16 45,1286 453 0,-702-276 0,-902-313 0,111 38 0,833 272 0,-134-84 0,-830-265 0,696 133 131,52-46-131,48-18 0,37 27 0,590 150 343,-1527-288 110,-46-12-68,-58-13 1624,-47-11 2862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0 322 24575,'1'-26'0,"5"-44"0,-4 58 0,0 0 0,1 1 0,1-1 0,0 1 0,0 0 0,8-12 0,-9 17 0,34-55 0,-31 52 0,0 0 0,1 1 0,0 0 0,14-11 0,-20 17 0,1 1 0,0-1 0,0 1 0,0 0 0,0 0 0,0 0 0,0 0 0,0 0 0,1 0 0,-1 1 0,0-1 0,0 1 0,1 0 0,-1-1 0,0 1 0,1 0 0,-1 0 0,4 1 0,-4 0 0,1-1 0,0 1 0,-1 0 0,0 0 0,1 1 0,-1-1 0,1 1 0,-1-1 0,0 1 0,0 0 0,0-1 0,0 1 0,0 0 0,-1 0 0,4 4 0,1 4 0,-1 0 0,0 0 0,0 0 0,-1 1 0,0-1 0,2 13 0,0 4 0,4 36 0,-9-47 0,0-1 0,-1 0 0,0 1 0,-2-1 0,-4 26 0,4-32 0,-1 1 0,0-1 0,-1 0 0,0 0 0,0-1 0,-1 1 0,0-1 0,0 0 0,-1 0 0,-7 7 0,-7 5 0,-1-1 0,-28 19 0,5-11 0,44-27 0,-1 0 0,1 1 0,0-1 0,-1 0 0,1 0 0,0 0 0,-1 0 0,1 1 0,0-1 0,0 0 0,-1 0 0,1 1 0,0-1 0,0 0 0,-1 1 0,1-1 0,0 0 0,0 0 0,0 1 0,-1-1 0,1 0 0,0 1 0,0-1 0,0 1 0,0-1 0,0 0 0,0 1 0,0-1 0,0 0 0,0 1 0,0-1 0,0 0 0,0 1 0,0 0 0,1-1 0,-1 1 0,1 0 0,0 0 0,-1-1 0,1 1 0,0-1 0,0 1 0,-1-1 0,1 1 0,0-1 0,0 1 0,1 0 0,6 1 0,-1 0 0,10 2 0,21 1-184,0-2-1,59-3 1,-73 0-628,-10 0-6014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24575,'418'0'0,"-415"0"0,0 0 0,-1 0 0,1 0 0,-1 0 0,1 1 0,0-1 0,-1 1 0,5 2 0,-5-3 0,-1 1 0,0 0 0,0 0 0,0 0 0,0 0 0,0 0 0,0 0 0,0 0 0,0 0 0,0 1 0,0-1 0,0 0 0,-1 0 0,1 1 0,-1-1 0,1 0 0,-1 1 0,1 1 0,2 15 0,-1 0 0,0 0 0,-2 1 0,-1 28 0,-1-9 0,-8 346 0,8-330 0,2-7 0,-13 80 0,-21 66 0,28-149-1365,4-27-5461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24575,'2'0'0,"3"0"0,5 0 0,5 0 0,8-2 0,6-1 0,5-3 0,1-1 0,-1 1 0,-1 2 0,-4 1 0,-3-1 0,-5 1 0,-4 0 0,-1 1 0,-1 1 0,0 0 0,-2 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12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1 520 24575,'0'-3'0,"1"1"0,-1-1 0,1 0 0,0 1 0,0-1 0,2-3 0,2-6 0,4-18 0,24-59 0,-17 53 0,3 1 0,1 0 0,1 1 0,2 2 0,1 0 0,48-48 0,-64 72 0,1 1 0,0 0 0,0 1 0,0 0 0,1 0 0,0 1 0,0 0 0,17-5 0,-14 6 0,3-1 0,28-6 0,-38 10 0,0 0 0,-1 1 0,1 0 0,0 0 0,0 0 0,-1 1 0,1 0 0,0 0 0,5 2 0,-5-1 0,0 0 0,0 1 0,-1 0 0,1 0 0,-1 0 0,0 0 0,0 1 0,0 0 0,0 0 0,-1 0 0,8 10 0,-7-7 0,0 0 0,-1 1 0,0 0 0,0 0 0,0 0 0,-1 0 0,3 15 0,-3-6 0,0 0 0,-2 0 0,0 0 0,-1 0 0,0 0 0,-2 0 0,0 0 0,-5 22 0,-8 9 0,-1-1 0,-38 77 0,-37 74 0,50-98-65,28-66-1235,5-16-5526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1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24575,'0'2'0,"0"-5"0,0-6 0,0 1 0,0 3 0,0 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0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12 24575,'0'560'0,"-2"-527"0,-7 42 0,-1 20 0,5 7 0,-2 115 0,7 152 0,0-361 0,-1 0 0,-1 1 0,1-1 0,-5 13 0,3-11 0,0-1 0,1 1 0,-1 9 0,2-8 0,0-3 0,1 0 0,0 0 0,0 0 0,1 7 0,-1-13 0,1 0 0,-1 0 0,1 0 0,-1 0 0,1 0 0,0-1 0,0 1 0,0 0 0,0 0 0,0-1 0,0 1 0,0-1 0,0 1 0,0-1 0,1 0 0,-1 1 0,1-1 0,-1 0 0,1 0 0,0 0 0,2 2 0,2-1 0,0 0 0,0 0 0,1-1 0,-1 0 0,0 0 0,8 0 0,40-2 0,-26 0 0,382 0 0,-229 2 0,-177-1 0,0-1 0,0 1 0,-1-1 0,1 0 0,0 0 0,0 0 0,-1 0 0,1-1 0,0 1 0,-1-1 0,1 0 0,-1 0 0,0 0 0,0-1 0,0 1 0,0-1 0,0 1 0,0-1 0,-1 0 0,1 0 0,-1 0 0,3-7 0,3-5 0,0-1 0,-2 0 0,9-32 0,-8 24 0,7-20 0,16-50 0,86-181 0,-23 52 0,-86 204 0,0-3 0,0 0 0,-2 0 0,4-28 0,0-69 0,-9 118 0,5-62 0,1-49 0,-7-166 0,1 275 0,0 1 0,0-1 0,0 0 0,0 1 0,-1-1 0,1 1 0,-1-1 0,0 1 0,0-1 0,-1-2 0,1 4 0,0-1 0,0 1 0,0 0 0,-1-1 0,1 1 0,0 0 0,-1 0 0,1 0 0,-1 0 0,1 0 0,-1 0 0,1 1 0,-1-1 0,1 0 0,-1 1 0,-2-1 0,-220-53 0,185 47 0,-45-2 0,77 8 0,-26 0 0,19 0 0,0 0 0,0 0 0,-20-6 0,15 3 0,0 0 0,0 1 0,-25-1 0,-59 5 0,40 0 0,40-1 0,-8 1 0,-61-8 0,58 3-13,1 2 0,-42 3 0,24 0-1313,37-1-5500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1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0 24575,'-242'0'0,"239"0"0,0 0 0,0 0 0,0 1 0,0-1 0,0 1 0,0-1 0,0 1 0,0 0 0,1 0 0,-1 0 0,0 1 0,1-1 0,-1 0 0,1 1 0,-1 0 0,1 0 0,0 0 0,-4 3 0,4-1 0,-1-1 0,1 0 0,0 1 0,0 0 0,1-1 0,-1 1 0,1 0 0,0 0 0,0 0 0,0 0 0,1 0 0,-1 0 0,1 5 0,0 1 0,0 0 0,0 0 0,1 0 0,0 0 0,1 0 0,0 0 0,1-1 0,4 11 0,-4-14 0,-1 0 0,1-1 0,0 0 0,1 0 0,0 0 0,-1 0 0,2 0 0,-1-1 0,0 1 0,1-1 0,0-1 0,0 1 0,0-1 0,8 5 0,4-1 0,-10-4 0,0 0 0,0 0 0,-1 1 0,0 0 0,7 4 0,-12-7 0,0 0 0,0 0 0,0 0 0,0 0 0,0 0 0,0 0 0,0 0 0,-1 1 0,1-1 0,0 0 0,-1 0 0,1 0 0,-1 1 0,1-1 0,-1 0 0,0 1 0,0-1 0,1 1 0,-1-1 0,0 0 0,0 1 0,0-1 0,0 0 0,-1 1 0,1-1 0,0 0 0,-1 1 0,1-1 0,0 0 0,-1 1 0,0-1 0,0 2 0,-1-1 0,1-1 0,0 1 0,0-1 0,-1 0 0,1 1 0,-1-1 0,1 0 0,-1 0 0,1 0 0,-1 0 0,0 0 0,0 0 0,-2 1 0,-27 7 0,25-8 0,-23 4-341,1-1 0,-1-2-1,-44-1 1,57-1-6485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24575,'0'5'0,"0"6"0,0 3 0,0 4 0,0 3 0,0 3 0,0 0 0,0-1 0,0 2 0,0-3 0,0-2 0,0-1 0,-2-4 0,-1-4-8191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24575,'2'0'0,"2"2"0,2 1 0,5-1 0,8 2 0,4-1 0,1 0 0,-1 0 0,0-2 0,-1 0 0,-1-1 0,-3 0 0,-3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24575,'3'0'0,"4"0"0,4 0 0,2 0 0,2 0 0,1 0 0,-1 0 0,1 0 0,-1 0 0,2 0 0,-1 0 0,0 0 0,-2 2 0,-4 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14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24575,'14'697'-478,"8"-405"374,8 172 113,-30 40-9,-2-244 0,2-224 0,2-1 0,10 70 0,-11-104 19,-1 1 0,0-1 1,1 1-1,-1 0 0,1-1 1,-1 1-1,1-1 0,0 1 1,-1-1-1,1 0 0,0 1 1,0-1-1,0 0 0,0 0 1,0 1-1,1-1 0,-1 0 1,0 0-1,2 1 0,-1-2-8,0 1-1,-1-1 0,1 0 1,0 1-1,0-1 1,0 0-1,-1 0 0,1 0 1,0 0-1,0 0 1,0-1-1,0 1 0,-1-1 1,1 1-1,0-1 0,0 0 1,1 0-1,39-16-10,2 2 0,83-19 0,243-2-403,-335 34 214,424-13 37,4 16-707,-212 0 478,271-1-892,353 1-1444,29 21 1026,-493-10 1176,641 37-720,603 87 977,-369-39-1449,-810-65 1624,1167 124-1003,-538-41 1626,-472-66-540,-399-32 0,-4-1 0,48 3-130,651 39-522,121-15 1277,-752-41 615,-2-22 4191,21-18-2561,159-10-2813,319 4-2047,-93 38-548,-21 7 2538,332 1-2164,-578-2 3594,-315-3 1398,127-20 1,82-16-512,6 18-2461,3 11-876,191-3 968,478 13-91,-506 0 1358,-496 1-1215,-1-2 0,1 1 0,0 0 0,0-1 0,9-2 0,-12 2 0,0 0 0,0 0 0,0 0 0,0 0 0,0-1 0,0 1 0,-1 0 0,1-1 0,0 0 0,-1 1 0,1-1 0,-1 0 0,0 0 0,0 1 0,2-5 0,3-5 0,-1 0 0,-1-1 0,5-19 0,5-40 0,-7 34 0,73-429 0,-22 57 0,-11-67 0,-37 219 0,2-49 0,-12-4 0,0 162 0,0 145 0,0 0 0,0 0 0,0 1 0,0-1 0,-1 0 0,1 1 0,-1-1 0,0 0 0,1 1 0,-1-1 0,0 1 0,-1-1 0,1 1 0,0 0 0,-1-1 0,1 1 0,-1 0 0,0 0 0,0 0 0,0 0 0,0 0 0,0 1 0,0-1 0,0 0 0,-1 1 0,1 0 0,0-1 0,-5 0 0,-16-8 0,-1 0 0,-33-7 0,-53-8 0,108 24 0,-234-32-81,-7 16-1512,53 11 736,-33 5-1232,-824 49-1189,225 12 2609,354-30 256,-733 53-1323,361-26 327,504-46 1127,-788 1-1218,-94-14 587,-1676 0 131,1899-11 2632,611 6-1481,134 2-369,88 2 85,-521-14 673,365 7-773,-1050-29 214,889 34 771,-113-3-1018,213 1 27,-282-7 1423,527 10-1402,-383-17 0,-1310-121 1531,1645 126-1265,-1337-44-716,378 63 1171,762-14 1709,-7 0 2224,-112 12-3753,359 7-901,118-6 0,1 1-1365,5-1-5461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5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 24575,'34'-1'0,"-10"1"0,25 1 0,-48-1 0,0 1 0,1-1 0,-1 0 0,0 0 0,0 0 0,1 1 0,-1-1 0,0 1 0,0-1 0,0 1 0,1-1 0,-1 1 0,0 0 0,0 0 0,0-1 0,0 1 0,0 0 0,-1 0 0,1 0 0,0 0 0,0 0 0,1 2 0,-2-2 0,0 0 0,0 0 0,0 0 0,0 0 0,0 0 0,0 0 0,0 0 0,0 0 0,0 0 0,0 0 0,0 0 0,-1 0 0,1 0 0,0 0 0,-1 0 0,1 0 0,-1 0 0,1 0 0,-1 0 0,1 0 0,-1 0 0,0-1 0,1 1 0,-1 0 0,0 0 0,-2 1 0,-6 4 0,-1 1 0,0-1 0,0 0 0,-1-1 0,0 0 0,0-1 0,0 0 0,-15 2 0,10-3 0,-12 2 0,27-4 0,0-1 0,-1 0 0,1 1 0,0-1 0,0 1 0,0-1 0,0 1 0,0 0 0,1-1 0,-1 1 0,0 0 0,0-1 0,0 1 0,0 0 0,1 0 0,-1 0 0,0 0 0,1 0 0,-2 2 0,2-3 0,0 1 0,0-1 0,0 1 0,0-1 0,0 0 0,1 1 0,-1-1 0,0 1 0,0-1 0,0 1 0,0-1 0,0 0 0,1 1 0,-1-1 0,0 1 0,0-1 0,1 0 0,-1 1 0,0-1 0,1 0 0,-1 1 0,0-1 0,1 0 0,-1 0 0,0 1 0,1-1 0,-1 0 0,1 0 0,-1 0 0,0 0 0,1 1 0,-1-1 0,1 0 0,-1 0 0,1 0 0,0 0 0,18 3 0,-18-3 0,77 0 6,-46 0-1377,-20 0-5455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91 24575,'1'0'0,"0"0"0,0-1 0,0 1 0,0-1 0,1 1 0,-1-1 0,0 1 0,0-1 0,1-1 0,9-5 0,1 4 0,-1 1 0,1 0 0,-1 1 0,16 0 0,-14 1 0,1-1 0,-1-1 0,13-2 0,-24 3 0,0 1 0,0-1 0,0 0 0,-1 0 0,1 0 0,-1 0 0,1 0 0,-1 0 0,1 0 0,-1 0 0,1-1 0,-1 1 0,0-1 0,0 1 0,0-1 0,0 1 0,0-1 0,0 1 0,1-4 0,-1 4 0,-1 0 0,0 0 0,0 0 0,0 0 0,0 0 0,1 1 0,-1-1 0,0 0 0,-1 0 0,1 0 0,0 0 0,0 0 0,0 0 0,0 0 0,-1 0 0,1 0 0,0 0 0,-1 1 0,1-1 0,-1 0 0,1 0 0,-1 0 0,0 1 0,1-1 0,-1 0 0,1 1 0,-1-1 0,0 0 0,0 1 0,1-1 0,-1 1 0,0-1 0,0 1 0,0-1 0,0 1 0,0 0 0,0 0 0,1-1 0,-3 1 0,-8-2 0,-1 0 0,0 1 0,0 1 0,1 0 0,-22 3 0,26-2 0,0 0 0,0 0 0,0 1 0,0 0 0,1 1 0,-1 0 0,1 0 0,-1 0 0,1 1 0,-10 7 0,8-5 0,0 1 0,1 0 0,0 0 0,0 1 0,1 0 0,-11 17 0,16-23 0,-1 0 0,1 0 0,0 1 0,0-1 0,0 0 0,0 1 0,1-1 0,-1 1 0,1-1 0,-1 4 0,1-5 0,0 0 0,1 1 0,-1-1 0,0 0 0,0 0 0,1 0 0,-1 0 0,1 0 0,-1 0 0,1 0 0,-1 0 0,1 0 0,0 0 0,-1 0 0,1 0 0,0-1 0,0 1 0,0 0 0,-1 0 0,1-1 0,0 1 0,0-1 0,0 1 0,0-1 0,2 2 0,3 0 0,0 0 0,0 0 0,0-1 0,1 0 0,-1 0 0,8 0 0,40-2 0,-27 0 0,89 1-1365,-103 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49:04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0 618 24575,'607'-21'-1440,"66"-67"-79,-336 40 984,8 4 34,118-16-496,-280 35 793,404-68-255,-280 34 2586,123-26 1401,-248 35-3528,-172 46-227,0 0-1,1 0 1,-1-1-1,-1 0 1,13-10-1,-13 7-6598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49:04.8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24575,'3'0'0,"1"1"0,-1-1 0,1 1 0,-1 0 0,0 0 0,0 0 0,1 1 0,4 2 0,-3-1 0,192 109 0,-162-90 0,95 59-321,174 101-1656,533 212-699,29-61 2881,-519-214-1133,-75-26 1241,69-3 4668,-280-75-5943,-38-9-5864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51:18.1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3876 24575,'9'-1'0,"0"1"0,1-2 0,-1 1 0,0-1 0,0-1 0,16-6 0,50-28 0,-40 18 0,188-100 0,-5 2 0,16-1 0,-161 79 0,31-14 0,-42 26 0,105-64 0,-164 89 0,170-102 0,8 15 0,252-100 0,-149 32 0,-224 122 0,-4 2 0,227-128 0,104-54 0,169-139 0,-300 178 0,-40 34 0,-76 53 0,40-24 0,83-57 0,-35-7 0,-70 61 0,-143 105 0,216-130 0,-66 44 0,-39 20 0,110-73 0,-105 65 0,-9 6 0,6-6 0,94-67 0,-213 146 0,-6 4 0,-1 1 0,0-1 0,0 1 0,0-1 0,0 0 0,2-2 0,-3 4 0,-1 0 0,0 0 0,0-1 0,0 1 0,0 0 0,0 0 0,0 0 0,0 0 0,0 0 0,0 0 0,0-1 0,0 1 0,0 0 0,0 0 0,0 0 0,0 0 0,0 0 0,0 0 0,0-1 0,0 1 0,0 0 0,0 0 0,0 0 0,0 0 0,0 0 0,0 0 0,0-1 0,0 1 0,-1 0 0,1 0 0,0 0 0,0 0 0,0 0 0,-9-4 0,-18 0-158,-1 2-1,-31 0 0,31 2-730,-70-2-5937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51:20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24575,'0'2'0,"0"1"0,1 0 0,-1-1 0,1 1 0,0-1 0,0 1 0,0-1 0,0 1 0,0-1 0,1 1 0,-1-1 0,3 3 0,3 4 0,13 12 0,-12-12 0,172 187 0,-87-92 0,139 120 0,13-9 0,-93-94 0,-71-58 0,115 75 0,-154-110 0,25 17 0,170 118 0,-179-120 0,83 66 0,28 45 0,-55-48 0,203 187 0,-91-75 0,-1 0 0,-70-71 0,102 90 0,-60-55 0,-131-119 0,122 101 0,42 40 0,48 59-3484,-11-10 184,-148-146 7023,-14-14-662,10 5-4426,-102-88-5461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5:40:51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811 391 24575,'-1'-2'0,"0"1"0,0-1 0,0 1 0,0 0 0,-1-1 0,1 1 0,0 0 0,-1 0 0,1 0 0,-1 0 0,-2-2 0,-21-7 0,15 6 0,-22-7 0,-36-8 0,-10-3 0,47 12 0,0 2 0,-1 1 0,1 1 0,-1 2 0,0 1 0,-1 2 0,1 1 0,-37 4 0,60-2 0,0-1 0,0 1 0,0 1 0,0 0 0,1 0 0,0 0 0,-1 1 0,1 0 0,1 1 0,-1 0 0,-13 11 0,12-7 0,1-1 0,0 1 0,1 0 0,0 0 0,1 1 0,-1 0 0,2 0 0,-9 21 0,-30 96 0,36-98 0,2 0 0,-5 47 0,9 196 0,4-237 0,2 1 0,1-1 0,2 1 0,22 64 0,-23-86 0,0-1 0,0 1 0,1-1 0,16 22 0,-16-27 0,0 0 0,0 0 0,1-1 0,0 0 0,0 0 0,0-1 0,15 8 0,-7-6 0,0 0 0,0-2 0,1 0 0,23 5 0,71 7 0,-60-11 0,107 11 0,-135-18 0,0 0 0,0-1 0,-1-2 0,1 0 0,22-7 0,-27 5 0,0-1 0,0 0 0,-1-2 0,0 0 0,20-13 0,-25 12 0,0 0 0,-1 0 0,0-1 0,0 0 0,-1-1 0,-1-1 0,11-15 0,1-9 0,-1-1 0,25-71 0,-32 76 0,13-36 0,-3-1 0,-3-1 0,-3-1 0,12-112 0,-15-198 0,-12 351 67,8-50-1,0-12-1564,-9 78-5328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5:40:53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815 429 24575,'-6'-11'0,"-1"0"0,0 1 0,0 0 0,-1 0 0,-12-12 0,2 6 0,-35-26 0,44 36 0,0 1 0,-1 0 0,0 0 0,0 1 0,0 0 0,-1 0 0,1 1 0,-20-2 0,9 2 0,-2 1 0,1 2 0,-29 2 0,44-1 0,-1 1 0,1-1 0,-1 1 0,1 1 0,0 0 0,0 0 0,0 0 0,0 1 0,1 0 0,-1 0 0,-5 5 0,-3 4 0,1-1 0,1 2 0,-16 19 0,19-20 0,1 0 0,1 1 0,-10 21 0,-16 47 0,15-34 0,-52 135 0,35-88 0,10-27 0,-17 75 0,34-103 0,2-1 0,2 1 0,-1 62 0,5-74 0,2 0 0,2 0 0,0 0 0,2 0 0,1 0 0,1-1 0,14 35 0,-10-36 0,16 27 0,-22-45 0,0 1 0,1-1 0,0-1 0,1 1 0,-1-1 0,15 11 0,-9-9 0,1-1 0,1 0 0,0-1 0,0-1 0,0 0 0,0-1 0,1-1 0,0 0 0,19 2 0,16 0 0,74-1 0,15-10 0,-117 3 0,-1-1 0,0-2 0,0 0 0,30-11 0,-36 9 0,1-1 0,-1-1 0,-1 0 0,24-19 0,47-52 0,-58 50 0,-2-2 0,-1-1 0,36-63 0,43-117 0,-101 209 0,54-145 0,-12-7 0,-36 121 0,-1-1 0,3-63 0,-9-74 0,-2 116 0,1 48-30,-10-431-1305,9 425-5491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24575,'2'50'0,"3"0"0,12 56 0,-8-56 0,43 231 0,-48-254 0,3 0 0,17 50 0,-23-75 0,0 1 0,1-1 0,-1 0 0,0 1 0,1-1 0,0 0 0,0 0 0,-1 0 0,1 0 0,0 0 0,0-1 0,1 1 0,-1-1 0,0 1 0,1-1 0,-1 0 0,0 1 0,1-1 0,-1-1 0,1 1 0,3 1 0,0-2 0,1 1 0,-1-1 0,0 1 0,1-2 0,-1 1 0,1-1 0,-1 0 0,8-2 0,-5 0 0,0 0 0,-1-1 0,1 0 0,-1 0 0,1 0 0,8-8 0,0-1 0,27-27 0,-21 17 0,-2-2 0,20-29 0,31-60 0,30-93 0,-55 102 0,-39 90-455,1 0 0,19-24 0,-21 30-6371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34 269 24575,'41'1'0,"42"-1"0,-71-1 0,1-1 0,-1 0 0,1 0 0,16-7 0,-24 7 0,0 0 0,0-1 0,-1 1 0,1-1 0,-1-1 0,1 1 0,-1 0 0,0-1 0,-1 0 0,1 0 0,-1 0 0,1-1 0,-1 1 0,0-1 0,-1 0 0,4-6 0,1-7 0,0-1 0,8-38 0,-14 52 0,1-1 0,0-1 0,-1-1 0,1 0 0,-1 0 0,0-12 0,-1 18 0,0 1 0,0 0 0,0 0 0,0 0 0,0 0 0,-1-1 0,1 1 0,0 0 0,0 0 0,-1 0 0,1 0 0,-1 0 0,1 0 0,-1 0 0,0 0 0,1 0 0,-1 0 0,0 0 0,0 0 0,1 0 0,-1 1 0,0-1 0,0 0 0,0 1 0,0-1 0,0 0 0,0 1 0,0-1 0,0 1 0,0 0 0,0-1 0,0 1 0,-1 0 0,1-1 0,0 1 0,0 0 0,0 0 0,0 0 0,-2 0 0,-1 1 0,-1 0 0,1-1 0,0 1 0,0 1 0,-1-1 0,1 1 0,-4 2 0,-28 16 0,25-13 0,-11 7 0,-31 25 0,44-31 0,0 1 0,0-1 0,1 1 0,1 1 0,-11 15 0,1 5 0,-23 52 0,33-61 0,0 0 0,1 0 0,-6 37 0,9-26 0,0-1 0,4 52 0,-1-79 0,1 0 0,-1-1 0,1 1 0,0 0 0,1-1 0,-1 1 0,1-1 0,-1 0 0,1 1 0,0-1 0,0 0 0,0 0 0,1 0 0,-1 0 0,1-1 0,-1 1 0,1-1 0,0 1 0,0-1 0,0 0 0,1 0 0,3 2 0,8 2 0,-1 0 0,1-1 0,29 6 0,-40-11 0,144 26 0,-122-23 0,0-2 0,0-1 0,47-5 0,-68 4 0,1 0 0,0 0 0,-1-1 0,0 1 0,1-1 0,-1 0 0,0-1 0,0 1 0,0-1 0,0 0 0,-1 0 0,1-1 0,-1 1 0,5-6 0,3-4-1365,-2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5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24575,'10'0'-6057,"-18"0"6989,-9 0 242,10 0-449,0 0-1,0 1 1,0 0-1,-12 3 1,14-2-678,0 0 0,1 0 0,-1 0 0,0 0-1,1 1 1,-9 6 0,4-1-47,0 0 0,0 0 0,1 1 0,0 0 0,-11 17 0,14-19 0,1 1 0,0 0 0,1 0 0,0 0 0,0 0 0,0 0 0,1 0 0,-2 17 0,1 32 0,5 59 0,1-33 0,-3-75 0,0 0 0,0 0 0,1 0 0,1 0 0,-1 0 0,4 8 0,-4-13 0,1 0 0,-1 1 0,1-1 0,0 0 0,0 0 0,0 0 0,0 0 0,1-1 0,-1 1 0,1 0 0,0-1 0,-1 0 0,1 0 0,0 0 0,6 3 0,4 1 0,1-1 0,-1 0 0,1-1 0,15 2 0,56 6 0,-70-11 0,20 3 0,41-1 0,-67-3 0,1 0 0,-1-1 0,1 0 0,-1-1 0,0 0 0,1-1 0,-1 0 0,0 0 0,10-6 0,-16 8 8,-1-1 0,0 1 0,1-1 0,-1 0 0,0 0 0,0 0 0,-1 0 0,1 0 0,0 0 0,-1 0 0,1 0 0,-1-1 0,1 1 0,0-4 0,-1 2-194,1 0 1,-2-1-1,1 1 0,0 0 1,-1-1-1,0 1 1,0-9-1,-2-1-6640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90 24575,'-1'-1'0,"0"0"0,0 1 0,1-1 0,-1 1 0,0-1 0,0 0 0,0 1 0,1-1 0,-1 0 0,0-1 0,-5-4 0,-42-29 0,44 32 0,0 1 0,-1-1 0,0 1 0,1 0 0,-1 1 0,-9-3 0,-30-3 0,16 4 0,25 2-273,-1 0 0,1 0 0,-1 0 0,-5-3 0,1-1-6553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5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24575,'-1'1'0,"0"-1"0,0 1 0,0 0 0,0 0 0,0 0 0,0 0 0,0 1 0,0-1 0,0 0 0,0 0 0,1 0 0,-1 1 0,0-1 0,1 0 0,-1 1 0,1 1 0,-6 26 0,5-19 0,-6 65 0,2 103 0,5-127 0,1 857-867,-4-806 1228,-16 110 1,15-190-283,-12 39 0,10-44-81,1 0-1,1 0 0,1 0 0,-2 21 0,4 6 3,-7 83 0,-1-32 0,4 120 0,5-213-151,0 1-1,1-1 0,-1 0 0,0 1 1,0-1-1,1 0 0,0 0 1,1 4-1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55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24575,'0'2'0,"0"1"0,-1-1 0,1 0 0,-1 1 0,0-1 0,1 1 0,-3 2 0,-1 6 0,-2 12 0,1 2 0,-4 43 0,4-24 0,-13 111 0,-9 63 0,20-169 0,-23 178 0,16 1 0,16-76 0,-3 100 0,-9-145 0,0 12 0,-2 49 0,1-34 0,6-68 0,-1 62 0,7 42-1365,-1-157-5461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11.xml"/><Relationship Id="rId26" Type="http://schemas.openxmlformats.org/officeDocument/2006/relationships/customXml" Target="../ink/ink17.xml"/><Relationship Id="rId39" Type="http://schemas.openxmlformats.org/officeDocument/2006/relationships/image" Target="../media/image21.png"/><Relationship Id="rId21" Type="http://schemas.openxmlformats.org/officeDocument/2006/relationships/image" Target="../media/image14.png"/><Relationship Id="rId34" Type="http://schemas.openxmlformats.org/officeDocument/2006/relationships/customXml" Target="../ink/ink21.xml"/><Relationship Id="rId42" Type="http://schemas.openxmlformats.org/officeDocument/2006/relationships/customXml" Target="../ink/ink25.xml"/><Relationship Id="rId47" Type="http://schemas.openxmlformats.org/officeDocument/2006/relationships/image" Target="../media/image25.png"/><Relationship Id="rId50" Type="http://schemas.openxmlformats.org/officeDocument/2006/relationships/customXml" Target="../ink/ink29.xml"/><Relationship Id="rId55" Type="http://schemas.openxmlformats.org/officeDocument/2006/relationships/image" Target="../media/image29.png"/><Relationship Id="rId7" Type="http://schemas.openxmlformats.org/officeDocument/2006/relationships/image" Target="../media/image7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9" Type="http://schemas.openxmlformats.org/officeDocument/2006/relationships/image" Target="../media/image16.png"/><Relationship Id="rId11" Type="http://schemas.openxmlformats.org/officeDocument/2006/relationships/image" Target="../media/image9.png"/><Relationship Id="rId24" Type="http://schemas.openxmlformats.org/officeDocument/2006/relationships/customXml" Target="../ink/ink15.xml"/><Relationship Id="rId32" Type="http://schemas.openxmlformats.org/officeDocument/2006/relationships/customXml" Target="../ink/ink20.xml"/><Relationship Id="rId37" Type="http://schemas.openxmlformats.org/officeDocument/2006/relationships/image" Target="../media/image20.png"/><Relationship Id="rId40" Type="http://schemas.openxmlformats.org/officeDocument/2006/relationships/customXml" Target="../ink/ink24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openxmlformats.org/officeDocument/2006/relationships/customXml" Target="../ink/ink7.xml"/><Relationship Id="rId19" Type="http://schemas.openxmlformats.org/officeDocument/2006/relationships/image" Target="../media/image13.png"/><Relationship Id="rId31" Type="http://schemas.openxmlformats.org/officeDocument/2006/relationships/image" Target="../media/image17.png"/><Relationship Id="rId44" Type="http://schemas.openxmlformats.org/officeDocument/2006/relationships/customXml" Target="../ink/ink26.xml"/><Relationship Id="rId52" Type="http://schemas.openxmlformats.org/officeDocument/2006/relationships/customXml" Target="../ink/ink30.xml"/><Relationship Id="rId4" Type="http://schemas.openxmlformats.org/officeDocument/2006/relationships/customXml" Target="../ink/ink4.xml"/><Relationship Id="rId9" Type="http://schemas.openxmlformats.org/officeDocument/2006/relationships/image" Target="../media/image8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5.png"/><Relationship Id="rId30" Type="http://schemas.openxmlformats.org/officeDocument/2006/relationships/customXml" Target="../ink/ink19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8.xml"/><Relationship Id="rId8" Type="http://schemas.openxmlformats.org/officeDocument/2006/relationships/customXml" Target="../ink/ink6.xml"/><Relationship Id="rId51" Type="http://schemas.openxmlformats.org/officeDocument/2006/relationships/image" Target="../media/image27.png"/><Relationship Id="rId3" Type="http://schemas.openxmlformats.org/officeDocument/2006/relationships/image" Target="../media/image5.png"/><Relationship Id="rId12" Type="http://schemas.openxmlformats.org/officeDocument/2006/relationships/customXml" Target="../ink/ink8.xml"/><Relationship Id="rId17" Type="http://schemas.openxmlformats.org/officeDocument/2006/relationships/image" Target="../media/image12.png"/><Relationship Id="rId25" Type="http://schemas.openxmlformats.org/officeDocument/2006/relationships/customXml" Target="../ink/ink16.xml"/><Relationship Id="rId33" Type="http://schemas.openxmlformats.org/officeDocument/2006/relationships/image" Target="../media/image18.png"/><Relationship Id="rId38" Type="http://schemas.openxmlformats.org/officeDocument/2006/relationships/customXml" Target="../ink/ink23.xml"/><Relationship Id="rId46" Type="http://schemas.openxmlformats.org/officeDocument/2006/relationships/customXml" Target="../ink/ink27.xml"/><Relationship Id="rId20" Type="http://schemas.openxmlformats.org/officeDocument/2006/relationships/customXml" Target="../ink/ink12.xml"/><Relationship Id="rId41" Type="http://schemas.openxmlformats.org/officeDocument/2006/relationships/image" Target="../media/image22.png"/><Relationship Id="rId54" Type="http://schemas.openxmlformats.org/officeDocument/2006/relationships/customXml" Target="../ink/ink3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.xml"/><Relationship Id="rId15" Type="http://schemas.openxmlformats.org/officeDocument/2006/relationships/image" Target="../media/image11.png"/><Relationship Id="rId23" Type="http://schemas.openxmlformats.org/officeDocument/2006/relationships/customXml" Target="../ink/ink14.xml"/><Relationship Id="rId28" Type="http://schemas.openxmlformats.org/officeDocument/2006/relationships/customXml" Target="../ink/ink18.xml"/><Relationship Id="rId36" Type="http://schemas.openxmlformats.org/officeDocument/2006/relationships/customXml" Target="../ink/ink22.xml"/><Relationship Id="rId4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st-lang/rfcs/blob/master/text/1857-stabilize-drop-order.md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6.png"/><Relationship Id="rId4" Type="http://schemas.openxmlformats.org/officeDocument/2006/relationships/customXml" Target="../ink/ink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 </a:t>
            </a:r>
            <a:r>
              <a:rPr lang="en-US"/>
              <a:t>and Collections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0FC3-478B-F4AC-53E4-AA7D8853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(static)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34EA0-4CC9-CDB0-8D8C-910244CD6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"Ok :`("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"No, YOU'RE FIRED!"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300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3DB1-22A4-7086-2F88-8C88C9B5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B6197-6025-D22F-4518-A7F583D6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is_full_age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18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make_happy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check_discount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(employee: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Customer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785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BD73-A98F-E35C-AE37-20343157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(dynamic)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36A9-55C8-274A-D28C-2EB9970F1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error[E0277]: the size for values of type `</a:t>
            </a:r>
            <a:r>
              <a:rPr lang="en-US" dirty="0" err="1">
                <a:solidFill>
                  <a:srgbClr val="FF0000"/>
                </a:solidFill>
              </a:rPr>
              <a:t>dyn</a:t>
            </a:r>
            <a:r>
              <a:rPr lang="en-US" dirty="0">
                <a:solidFill>
                  <a:srgbClr val="FF0000"/>
                </a:solidFill>
              </a:rPr>
              <a:t> Employee` cannot be known at compilation time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C9AC-DEB7-1C5F-7EFC-16D73496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Sized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3907C-3C72-7B7D-ABFB-54817E463B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D6847D-1DF0-3CBB-AB84-E6E4199970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B7B324F-D6C5-F6B4-B556-1651B44FED62}"/>
                  </a:ext>
                </a:extLst>
              </p14:cNvPr>
              <p14:cNvContentPartPr/>
              <p14:nvPr/>
            </p14:nvContentPartPr>
            <p14:xfrm>
              <a:off x="1555468" y="4774274"/>
              <a:ext cx="8694000" cy="1125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B7B324F-D6C5-F6B4-B556-1651B44FED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6468" y="4765634"/>
                <a:ext cx="8711640" cy="114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9BA7500A-354F-0725-0736-4CE1F57108A1}"/>
              </a:ext>
            </a:extLst>
          </p:cNvPr>
          <p:cNvGrpSpPr/>
          <p:nvPr/>
        </p:nvGrpSpPr>
        <p:grpSpPr>
          <a:xfrm>
            <a:off x="435868" y="5186474"/>
            <a:ext cx="773280" cy="293040"/>
            <a:chOff x="435868" y="5186474"/>
            <a:chExt cx="77328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CC9339-B7A1-E733-3E4D-8114EA9069A2}"/>
                    </a:ext>
                  </a:extLst>
                </p14:cNvPr>
                <p14:cNvContentPartPr/>
                <p14:nvPr/>
              </p14:nvContentPartPr>
              <p14:xfrm>
                <a:off x="435868" y="5186474"/>
                <a:ext cx="259560" cy="255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CC9339-B7A1-E733-3E4D-8114EA9069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6868" y="5177834"/>
                  <a:ext cx="2772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0F3FFD6-82C4-41D8-E9E0-63AFB8A3B83B}"/>
                    </a:ext>
                  </a:extLst>
                </p14:cNvPr>
                <p14:cNvContentPartPr/>
                <p14:nvPr/>
              </p14:nvContentPartPr>
              <p14:xfrm>
                <a:off x="734668" y="5226074"/>
                <a:ext cx="196200" cy="241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0F3FFD6-82C4-41D8-E9E0-63AFB8A3B83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5668" y="5217074"/>
                  <a:ext cx="2138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6BE1FA5-B47F-D445-7D0C-6DBB3BC8BDFB}"/>
                    </a:ext>
                  </a:extLst>
                </p14:cNvPr>
                <p14:cNvContentPartPr/>
                <p14:nvPr/>
              </p14:nvContentPartPr>
              <p14:xfrm>
                <a:off x="1033468" y="5264594"/>
                <a:ext cx="175680" cy="214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6BE1FA5-B47F-D445-7D0C-6DBB3BC8BD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4468" y="5255594"/>
                  <a:ext cx="193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9E0AE1C-A335-053D-C300-BAD8BCB0A8F6}"/>
                    </a:ext>
                  </a:extLst>
                </p14:cNvPr>
                <p14:cNvContentPartPr/>
                <p14:nvPr/>
              </p14:nvContentPartPr>
              <p14:xfrm>
                <a:off x="1104028" y="5275034"/>
                <a:ext cx="74880" cy="32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9E0AE1C-A335-053D-C300-BAD8BCB0A8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95388" y="5266034"/>
                  <a:ext cx="9252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0FDFD83-0E1B-50EA-41B8-187E1A348675}"/>
                  </a:ext>
                </a:extLst>
              </p14:cNvPr>
              <p14:cNvContentPartPr/>
              <p14:nvPr/>
            </p14:nvContentPartPr>
            <p14:xfrm>
              <a:off x="4734988" y="4879034"/>
              <a:ext cx="43560" cy="821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0FDFD83-0E1B-50EA-41B8-187E1A3486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25988" y="4870394"/>
                <a:ext cx="61200" cy="8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E83E3BB-44B7-7CD4-D837-11E0628CA560}"/>
                  </a:ext>
                </a:extLst>
              </p14:cNvPr>
              <p14:cNvContentPartPr/>
              <p14:nvPr/>
            </p14:nvContentPartPr>
            <p14:xfrm>
              <a:off x="5680708" y="4929794"/>
              <a:ext cx="66600" cy="857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E83E3BB-44B7-7CD4-D837-11E0628CA5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71708" y="4921154"/>
                <a:ext cx="8424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6D20CB4-DA4A-7690-B217-147DE108EA1F}"/>
                  </a:ext>
                </a:extLst>
              </p14:cNvPr>
              <p14:cNvContentPartPr/>
              <p14:nvPr/>
            </p14:nvContentPartPr>
            <p14:xfrm>
              <a:off x="6572788" y="4933394"/>
              <a:ext cx="38520" cy="882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6D20CB4-DA4A-7690-B217-147DE108EA1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63788" y="4924754"/>
                <a:ext cx="56160" cy="8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FE94977-4359-EB94-DD27-A8B579D0CB40}"/>
                  </a:ext>
                </a:extLst>
              </p14:cNvPr>
              <p14:cNvContentPartPr/>
              <p14:nvPr/>
            </p14:nvContentPartPr>
            <p14:xfrm>
              <a:off x="8669068" y="4906394"/>
              <a:ext cx="17640" cy="912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FE94977-4359-EB94-DD27-A8B579D0CB4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60068" y="4897394"/>
                <a:ext cx="35280" cy="9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D5752621-4558-E2BF-EEF8-3559942625A0}"/>
              </a:ext>
            </a:extLst>
          </p:cNvPr>
          <p:cNvGrpSpPr/>
          <p:nvPr/>
        </p:nvGrpSpPr>
        <p:grpSpPr>
          <a:xfrm>
            <a:off x="9147868" y="5657354"/>
            <a:ext cx="439920" cy="12240"/>
            <a:chOff x="9147868" y="5657354"/>
            <a:chExt cx="43992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89472A0-B658-C03C-6A7A-94D798E778D0}"/>
                    </a:ext>
                  </a:extLst>
                </p14:cNvPr>
                <p14:cNvContentPartPr/>
                <p14:nvPr/>
              </p14:nvContentPartPr>
              <p14:xfrm>
                <a:off x="9147868" y="5665274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89472A0-B658-C03C-6A7A-94D798E778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38868" y="5656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693CA69-361F-7761-8016-07102C604F52}"/>
                    </a:ext>
                  </a:extLst>
                </p14:cNvPr>
                <p14:cNvContentPartPr/>
                <p14:nvPr/>
              </p14:nvContentPartPr>
              <p14:xfrm>
                <a:off x="9244708" y="5657354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693CA69-361F-7761-8016-07102C604F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36068" y="56487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8A3A08C-D634-B876-D63C-DB87CDC53215}"/>
                    </a:ext>
                  </a:extLst>
                </p14:cNvPr>
                <p14:cNvContentPartPr/>
                <p14:nvPr/>
              </p14:nvContentPartPr>
              <p14:xfrm>
                <a:off x="9338308" y="5661674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8A3A08C-D634-B876-D63C-DB87CDC5321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29308" y="5652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DC12929-F691-25E3-17F0-047F69742F4D}"/>
                    </a:ext>
                  </a:extLst>
                </p14:cNvPr>
                <p14:cNvContentPartPr/>
                <p14:nvPr/>
              </p14:nvContentPartPr>
              <p14:xfrm>
                <a:off x="9459268" y="5665274"/>
                <a:ext cx="3240" cy="3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DC12929-F691-25E3-17F0-047F69742F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50268" y="5656274"/>
                  <a:ext cx="20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06C9DAD-9661-F413-9FDA-5B52493F087C}"/>
                    </a:ext>
                  </a:extLst>
                </p14:cNvPr>
                <p14:cNvContentPartPr/>
                <p14:nvPr/>
              </p14:nvContentPartPr>
              <p14:xfrm>
                <a:off x="9587428" y="5669234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06C9DAD-9661-F413-9FDA-5B52493F08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78788" y="5660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C7B9A821-08B1-44B2-8F56-259661C96341}"/>
              </a:ext>
            </a:extLst>
          </p:cNvPr>
          <p:cNvSpPr/>
          <p:nvPr/>
        </p:nvSpPr>
        <p:spPr>
          <a:xfrm rot="5400000">
            <a:off x="2130120" y="5214780"/>
            <a:ext cx="91440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5291204-B358-9109-0248-5E35603CBB76}"/>
              </a:ext>
            </a:extLst>
          </p:cNvPr>
          <p:cNvGrpSpPr/>
          <p:nvPr/>
        </p:nvGrpSpPr>
        <p:grpSpPr>
          <a:xfrm>
            <a:off x="4875028" y="3976514"/>
            <a:ext cx="140400" cy="400680"/>
            <a:chOff x="4875028" y="3976514"/>
            <a:chExt cx="14040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42E0BC2-1112-1512-30D3-E30B89DF1F5F}"/>
                    </a:ext>
                  </a:extLst>
                </p14:cNvPr>
                <p14:cNvContentPartPr/>
                <p14:nvPr/>
              </p14:nvContentPartPr>
              <p14:xfrm>
                <a:off x="4875028" y="3976514"/>
                <a:ext cx="27720" cy="400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42E0BC2-1112-1512-30D3-E30B89DF1F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66388" y="3967874"/>
                  <a:ext cx="4536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B5953E6-1A86-B98C-125D-25B91D5E42B9}"/>
                    </a:ext>
                  </a:extLst>
                </p14:cNvPr>
                <p14:cNvContentPartPr/>
                <p14:nvPr/>
              </p14:nvContentPartPr>
              <p14:xfrm>
                <a:off x="4925788" y="4011434"/>
                <a:ext cx="4500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B5953E6-1A86-B98C-125D-25B91D5E42B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17148" y="4002794"/>
                  <a:ext cx="62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2B3DD80-95B0-608B-24BD-F070E8E81422}"/>
                    </a:ext>
                  </a:extLst>
                </p14:cNvPr>
                <p14:cNvContentPartPr/>
                <p14:nvPr/>
              </p14:nvContentPartPr>
              <p14:xfrm>
                <a:off x="4925788" y="4330394"/>
                <a:ext cx="89640" cy="12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2B3DD80-95B0-608B-24BD-F070E8E814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17148" y="4321754"/>
                  <a:ext cx="10728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98D00E-743E-D9A0-ABC2-D8D7C1EBA5F7}"/>
              </a:ext>
            </a:extLst>
          </p:cNvPr>
          <p:cNvGrpSpPr/>
          <p:nvPr/>
        </p:nvGrpSpPr>
        <p:grpSpPr>
          <a:xfrm>
            <a:off x="5194348" y="3961034"/>
            <a:ext cx="375840" cy="401400"/>
            <a:chOff x="5194348" y="3961034"/>
            <a:chExt cx="375840" cy="40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5F1CA86-6838-4F2D-C916-619613026E34}"/>
                    </a:ext>
                  </a:extLst>
                </p14:cNvPr>
                <p14:cNvContentPartPr/>
                <p14:nvPr/>
              </p14:nvContentPartPr>
              <p14:xfrm>
                <a:off x="5194348" y="4066874"/>
                <a:ext cx="112320" cy="202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5F1CA86-6838-4F2D-C916-619613026E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85348" y="4057874"/>
                  <a:ext cx="129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736559A-4DFA-9B3F-F521-5E6382757E2F}"/>
                    </a:ext>
                  </a:extLst>
                </p14:cNvPr>
                <p14:cNvContentPartPr/>
                <p14:nvPr/>
              </p14:nvContentPartPr>
              <p14:xfrm>
                <a:off x="5400628" y="3961034"/>
                <a:ext cx="169560" cy="379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736559A-4DFA-9B3F-F521-5E6382757E2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91628" y="3952394"/>
                  <a:ext cx="1872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1998FF0-E0CD-EAE0-457F-E7DB76342BEA}"/>
                    </a:ext>
                  </a:extLst>
                </p14:cNvPr>
                <p14:cNvContentPartPr/>
                <p14:nvPr/>
              </p14:nvContentPartPr>
              <p14:xfrm>
                <a:off x="5400628" y="4345874"/>
                <a:ext cx="133920" cy="16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1998FF0-E0CD-EAE0-457F-E7DB76342B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1628" y="4336874"/>
                  <a:ext cx="15156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078DDE6-95D3-113F-3ECD-B0953A4F0D3D}"/>
                  </a:ext>
                </a:extLst>
              </p14:cNvPr>
              <p14:cNvContentPartPr/>
              <p14:nvPr/>
            </p14:nvContentPartPr>
            <p14:xfrm>
              <a:off x="5665228" y="3797234"/>
              <a:ext cx="216360" cy="3157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078DDE6-95D3-113F-3ECD-B0953A4F0D3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56588" y="3788594"/>
                <a:ext cx="2340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8C00B86-8F7B-92D4-9565-BE4592D9DB56}"/>
                  </a:ext>
                </a:extLst>
              </p14:cNvPr>
              <p14:cNvContentPartPr/>
              <p14:nvPr/>
            </p14:nvContentPartPr>
            <p14:xfrm>
              <a:off x="5781868" y="4337954"/>
              <a:ext cx="360" cy="90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8C00B86-8F7B-92D4-9565-BE4592D9DB5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72868" y="4328954"/>
                <a:ext cx="1800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39019410-D5C8-EE4E-891C-50B687E8A5ED}"/>
              </a:ext>
            </a:extLst>
          </p:cNvPr>
          <p:cNvGrpSpPr/>
          <p:nvPr/>
        </p:nvGrpSpPr>
        <p:grpSpPr>
          <a:xfrm>
            <a:off x="2691628" y="4882634"/>
            <a:ext cx="425520" cy="601200"/>
            <a:chOff x="2691628" y="4882634"/>
            <a:chExt cx="425520" cy="60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C93A304-58C6-FB08-C594-1DA72A3E92C0}"/>
                    </a:ext>
                  </a:extLst>
                </p14:cNvPr>
                <p14:cNvContentPartPr/>
                <p14:nvPr/>
              </p14:nvContentPartPr>
              <p14:xfrm>
                <a:off x="2691628" y="4882634"/>
                <a:ext cx="425520" cy="601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C93A304-58C6-FB08-C594-1DA72A3E92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82988" y="4873634"/>
                  <a:ext cx="44316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77418E5-2DA1-AAAD-95BE-0A2E63F76634}"/>
                    </a:ext>
                  </a:extLst>
                </p14:cNvPr>
                <p14:cNvContentPartPr/>
                <p14:nvPr/>
              </p14:nvContentPartPr>
              <p14:xfrm>
                <a:off x="2806828" y="4941674"/>
                <a:ext cx="142920" cy="132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77418E5-2DA1-AAAD-95BE-0A2E63F766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97828" y="4932674"/>
                  <a:ext cx="160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143D57C-DC78-BA72-A865-8FD83DF07082}"/>
                    </a:ext>
                  </a:extLst>
                </p14:cNvPr>
                <p14:cNvContentPartPr/>
                <p14:nvPr/>
              </p14:nvContentPartPr>
              <p14:xfrm>
                <a:off x="2827348" y="5155514"/>
                <a:ext cx="1800" cy="91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143D57C-DC78-BA72-A865-8FD83DF0708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18348" y="5146874"/>
                  <a:ext cx="19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6CE0BF7-A0E5-C2A8-3E49-040847CD48E0}"/>
                    </a:ext>
                  </a:extLst>
                </p14:cNvPr>
                <p14:cNvContentPartPr/>
                <p14:nvPr/>
              </p14:nvContentPartPr>
              <p14:xfrm>
                <a:off x="2778028" y="5143994"/>
                <a:ext cx="76320" cy="8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6CE0BF7-A0E5-C2A8-3E49-040847CD48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69388" y="5134994"/>
                  <a:ext cx="93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BF6DE22-B944-8D2E-31C2-189BDE9C761D}"/>
                    </a:ext>
                  </a:extLst>
                </p14:cNvPr>
                <p14:cNvContentPartPr/>
                <p14:nvPr/>
              </p14:nvContentPartPr>
              <p14:xfrm>
                <a:off x="2797468" y="5237234"/>
                <a:ext cx="66960" cy="1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BF6DE22-B944-8D2E-31C2-189BDE9C76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88828" y="5228234"/>
                  <a:ext cx="846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BAE0D41-E70A-F763-E93C-BC8EB44801A0}"/>
                    </a:ext>
                  </a:extLst>
                </p14:cNvPr>
                <p14:cNvContentPartPr/>
                <p14:nvPr/>
              </p14:nvContentPartPr>
              <p14:xfrm>
                <a:off x="2775868" y="5295194"/>
                <a:ext cx="66240" cy="47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BAE0D41-E70A-F763-E93C-BC8EB44801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66868" y="5286554"/>
                  <a:ext cx="83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1EF2BD-D787-85A2-37C7-12EDE171B2DA}"/>
                    </a:ext>
                  </a:extLst>
                </p14:cNvPr>
                <p14:cNvContentPartPr/>
                <p14:nvPr/>
              </p14:nvContentPartPr>
              <p14:xfrm>
                <a:off x="2756788" y="5371874"/>
                <a:ext cx="100800" cy="60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1EF2BD-D787-85A2-37C7-12EDE171B2D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47788" y="5363234"/>
                  <a:ext cx="118440" cy="7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024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EF6548-A312-66A8-9F7F-2870D381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Sized Types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C6BE66-89CB-296F-A328-775327B946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Pointer to data</a:t>
            </a:r>
          </a:p>
          <a:p>
            <a:r>
              <a:rPr lang="en-US" dirty="0"/>
              <a:t>Size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51D4C-23CD-89A1-F16C-475711CB3AFC}"/>
              </a:ext>
            </a:extLst>
          </p:cNvPr>
          <p:cNvSpPr txBox="1"/>
          <p:nvPr/>
        </p:nvSpPr>
        <p:spPr>
          <a:xfrm>
            <a:off x="2971800" y="416820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The golden rule of dynamically sized types is that we must always put values of dynamically sized types behind a pointer of some kind.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17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6299-2183-B715-F7D1-7B5C7A7F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Sized trait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8EEDF7-410B-283E-98E4-D8FFE52F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fn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generic&lt;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&gt;(t: 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de-DE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de-DE" dirty="0">
                <a:solidFill>
                  <a:srgbClr val="080808"/>
                </a:solidFill>
                <a:effectLst/>
                <a:latin typeface="JetBrains Mono"/>
              </a:rPr>
            </a:br>
            <a:endParaRPr lang="de-DE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fn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generic&lt;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de-DE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&gt;(t: 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de-DE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de-DE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latin typeface="JetBrains Mono"/>
              </a:rPr>
              <a:t>fn 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generic&lt;</a:t>
            </a:r>
            <a:r>
              <a:rPr lang="de-DE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: ?</a:t>
            </a:r>
            <a:r>
              <a:rPr lang="de-DE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&gt;(t: &amp;</a:t>
            </a:r>
            <a:r>
              <a:rPr lang="de-DE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de-DE" dirty="0">
                <a:solidFill>
                  <a:srgbClr val="080808"/>
                </a:solidFill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generic&lt;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?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&gt;(t: &amp;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de-DE" dirty="0">
              <a:solidFill>
                <a:srgbClr val="080808"/>
              </a:solidFill>
              <a:latin typeface="JetBrains Mono"/>
            </a:endParaRPr>
          </a:p>
          <a:p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4794ED-333D-B88B-ED6F-8503EFD24C65}"/>
              </a:ext>
            </a:extLst>
          </p:cNvPr>
          <p:cNvGrpSpPr/>
          <p:nvPr/>
        </p:nvGrpSpPr>
        <p:grpSpPr>
          <a:xfrm>
            <a:off x="2939948" y="5335865"/>
            <a:ext cx="1510200" cy="526680"/>
            <a:chOff x="2939948" y="5335865"/>
            <a:chExt cx="1510200" cy="52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38CFC9-6A1F-9EC5-68A5-11CBDF58C518}"/>
                    </a:ext>
                  </a:extLst>
                </p14:cNvPr>
                <p14:cNvContentPartPr/>
                <p14:nvPr/>
              </p14:nvContentPartPr>
              <p14:xfrm>
                <a:off x="2939948" y="5402825"/>
                <a:ext cx="1510200" cy="222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138CFC9-6A1F-9EC5-68A5-11CBDF58C51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30948" y="5393825"/>
                  <a:ext cx="15278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1604EFC-8DFA-1916-44B3-0658EBD394B8}"/>
                    </a:ext>
                  </a:extLst>
                </p14:cNvPr>
                <p14:cNvContentPartPr/>
                <p14:nvPr/>
              </p14:nvContentPartPr>
              <p14:xfrm>
                <a:off x="3159548" y="5335865"/>
                <a:ext cx="1243440" cy="526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1604EFC-8DFA-1916-44B3-0658EBD394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50908" y="5327225"/>
                  <a:ext cx="1261080" cy="54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561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1A86-24C2-82D1-10A8-283DA541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?Sized in </a:t>
            </a:r>
            <a:r>
              <a:rPr lang="en-US" dirty="0" err="1"/>
              <a:t>Vec</a:t>
            </a:r>
            <a:r>
              <a:rPr lang="en-US" dirty="0"/>
              <a:t> and Box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B893A-5B5A-8A31-0F72-738F1FAF74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5AE205-E870-2083-0DDA-23C890C8E2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21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B5CC-B064-87F1-D849-58FC6995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?Sized Employees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FA06-686B-49B5-DB85-16DA8856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 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1A98E2-227B-D055-6672-3AC299B3EDD6}"/>
              </a:ext>
            </a:extLst>
          </p:cNvPr>
          <p:cNvGrpSpPr/>
          <p:nvPr/>
        </p:nvGrpSpPr>
        <p:grpSpPr>
          <a:xfrm>
            <a:off x="2149896" y="1786986"/>
            <a:ext cx="2351520" cy="1560600"/>
            <a:chOff x="2149896" y="1786986"/>
            <a:chExt cx="2351520" cy="15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A9582FA-1BEC-994E-C129-FA93EF312EF0}"/>
                    </a:ext>
                  </a:extLst>
                </p14:cNvPr>
                <p14:cNvContentPartPr/>
                <p14:nvPr/>
              </p14:nvContentPartPr>
              <p14:xfrm>
                <a:off x="2149896" y="1854306"/>
                <a:ext cx="2351520" cy="1395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A9582FA-1BEC-994E-C129-FA93EF312EF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41256" y="1845666"/>
                  <a:ext cx="2369160" cy="14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FB22A7B-2DFB-5B4A-4EA1-6305FE42399D}"/>
                    </a:ext>
                  </a:extLst>
                </p14:cNvPr>
                <p14:cNvContentPartPr/>
                <p14:nvPr/>
              </p14:nvContentPartPr>
              <p14:xfrm>
                <a:off x="2448336" y="1786986"/>
                <a:ext cx="1733400" cy="1560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FB22A7B-2DFB-5B4A-4EA1-6305FE4239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39696" y="1778346"/>
                  <a:ext cx="1751040" cy="1578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F87DD01-AAD8-3911-52AE-64B7142625F7}"/>
              </a:ext>
            </a:extLst>
          </p:cNvPr>
          <p:cNvSpPr txBox="1"/>
          <p:nvPr/>
        </p:nvSpPr>
        <p:spPr>
          <a:xfrm>
            <a:off x="4234768" y="3624261"/>
            <a:ext cx="6096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error[E0782]: trait objects must include the `dyn` keyword</a:t>
            </a:r>
          </a:p>
        </p:txBody>
      </p:sp>
    </p:spTree>
    <p:extLst>
      <p:ext uri="{BB962C8B-B14F-4D97-AF65-F5344CB8AC3E}">
        <p14:creationId xmlns:p14="http://schemas.microsoft.com/office/powerpoint/2010/main" val="168788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45FC-218F-4875-5314-753CA812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r>
              <a:rPr lang="en-US" dirty="0"/>
              <a:t> keyword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F7C46-A06A-A31C-CF3B-A0C01F726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Prefix of a trait object’s type</a:t>
            </a:r>
          </a:p>
          <a:p>
            <a:r>
              <a:rPr lang="en-US" dirty="0"/>
              <a:t>Two pointers</a:t>
            </a:r>
          </a:p>
          <a:p>
            <a:pPr lvl="1"/>
            <a:r>
              <a:rPr lang="en-US" dirty="0"/>
              <a:t>Pointer to data</a:t>
            </a:r>
          </a:p>
          <a:p>
            <a:pPr lvl="1"/>
            <a:r>
              <a:rPr lang="en-US" dirty="0"/>
              <a:t>Pointer to </a:t>
            </a:r>
            <a:r>
              <a:rPr lang="en-US" dirty="0" err="1"/>
              <a:t>vtable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3197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167C-56F1-FC8C-B3F5-1B4DAB6A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r>
              <a:rPr lang="en-US" dirty="0"/>
              <a:t> Employees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8D58-06FD-F80E-4BD6-1A9DE6C6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"Thank you"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praise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"Give me money, no praise!"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835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1D5F-4644-08F2-2694-17563EDC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nheritance</a:t>
            </a:r>
            <a:endParaRPr lang="en-US" dirty="0"/>
          </a:p>
          <a:p>
            <a:r>
              <a:rPr lang="en-US" dirty="0"/>
              <a:t>Polymorphism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2887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DE78-DE06-6B44-1FA3-C968E476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r>
              <a:rPr lang="en-US" dirty="0"/>
              <a:t> Employees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8ED0-1759-263B-8AE3-C57A2457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Thank you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Give me money, no praise!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260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3536-74B5-B3A2-925F-B5E08DC9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C632-59EE-E1AB-D1B0-E785B641E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dyn_fun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dyn_fun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].borrow());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].borrow();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.praise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81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7EE0-90A6-C677-9540-2BC5ED0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Polymorphism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D7D9E-780F-19DC-B6E9-ABEAA0DE9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CF6CCC-94F9-B351-4AF5-4E27F36249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Generic</a:t>
            </a:r>
          </a:p>
          <a:p>
            <a:r>
              <a:rPr lang="en-US" dirty="0"/>
              <a:t>Method can be </a:t>
            </a:r>
            <a:r>
              <a:rPr lang="en-US" dirty="0" err="1"/>
              <a:t>inlined</a:t>
            </a:r>
            <a:endParaRPr lang="en-US" dirty="0"/>
          </a:p>
          <a:p>
            <a:r>
              <a:rPr lang="en-US" dirty="0"/>
              <a:t>One pointer</a:t>
            </a:r>
          </a:p>
          <a:p>
            <a:r>
              <a:rPr lang="en-US" dirty="0"/>
              <a:t>Single call</a:t>
            </a:r>
          </a:p>
          <a:p>
            <a:r>
              <a:rPr lang="en-US" dirty="0"/>
              <a:t>Code duplication</a:t>
            </a:r>
          </a:p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C172C3-E4DF-6901-6E94-07E948DD6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dyn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307493-384B-7B24-854B-8945A42595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Dynamic Dispatch</a:t>
            </a:r>
          </a:p>
          <a:p>
            <a:r>
              <a:rPr lang="en-US" dirty="0"/>
              <a:t>Method can’t be </a:t>
            </a:r>
            <a:r>
              <a:rPr lang="en-US" dirty="0" err="1"/>
              <a:t>inlined</a:t>
            </a:r>
            <a:endParaRPr lang="en-US" dirty="0"/>
          </a:p>
          <a:p>
            <a:r>
              <a:rPr lang="en-US" dirty="0"/>
              <a:t>Fat Pointer</a:t>
            </a:r>
          </a:p>
          <a:p>
            <a:r>
              <a:rPr lang="en-US" dirty="0"/>
              <a:t>Execution via </a:t>
            </a:r>
            <a:r>
              <a:rPr lang="en-US" dirty="0" err="1"/>
              <a:t>vtable</a:t>
            </a:r>
            <a:endParaRPr lang="en-US" dirty="0"/>
          </a:p>
          <a:p>
            <a:r>
              <a:rPr lang="en-US" dirty="0"/>
              <a:t>No code duplication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01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D827-5A84-2D4A-912E-B91AAE90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aka destructor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93D0AB-33EB-A57D-B768-112891909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Usage</a:t>
            </a:r>
          </a:p>
          <a:p>
            <a:r>
              <a:rPr lang="en-US" dirty="0"/>
              <a:t>Smart pointers</a:t>
            </a:r>
          </a:p>
          <a:p>
            <a:r>
              <a:rPr lang="en-US" dirty="0"/>
              <a:t>External resource release</a:t>
            </a:r>
          </a:p>
          <a:p>
            <a:r>
              <a:rPr lang="en-US" dirty="0"/>
              <a:t>Cleanup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61830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2E3D-CBD4-AD15-506D-9EA136E9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9BB29-895C-E50D-5EA3-A0D5E4D482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"Dropped"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CE958-6A10-36F3-C63E-93462F6921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Dropped</a:t>
            </a:r>
          </a:p>
          <a:p>
            <a:pPr marL="0" indent="0">
              <a:buNone/>
            </a:pPr>
            <a:r>
              <a:rPr lang="en-US" dirty="0"/>
              <a:t>&gt; Hi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26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0107-3227-E3C6-71AE-58701353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trait vs drop function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F13A00-FEB0-ACA4-13DC-9F8A87B62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Drop::drop(&amp;mut self)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A7968-488C-D4F2-1917-8780D49BC7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  <a:p>
            <a:r>
              <a:rPr lang="en-US" dirty="0"/>
              <a:t>Executes on drop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4172A2-025B-5483-41F3-1FD0EE6B0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mem::drop&lt;T&gt;(_x: T);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912A4E-D85B-ABA4-730B-AB594383EC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Just a function</a:t>
            </a:r>
          </a:p>
          <a:p>
            <a:r>
              <a:rPr lang="en-US" dirty="0"/>
              <a:t>Relies on Rust drop check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81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6E71-CF9E-3BF2-0272-292875CF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drop or not to drop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8CF35D-3A0A-1AB9-175A-B67D03BC4A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error[E0040]: explicit use of destructor method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D54B81-A5B0-8772-7FB8-3DF5CCF648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endParaRPr lang="en-US" i="1" dirty="0">
              <a:solidFill>
                <a:srgbClr val="8C8C8C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83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B623-5BDE-45AB-D7CA-5C40DBCC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mem::forget()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381CDE-6280-C634-54C2-73F556ECE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::forget(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Hi</a:t>
            </a: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  <a:latin typeface="JetBrains Mono"/>
              </a:rPr>
              <a:t>mem::forget() is not unsafe</a:t>
            </a:r>
          </a:p>
        </p:txBody>
      </p:sp>
    </p:spTree>
    <p:extLst>
      <p:ext uri="{BB962C8B-B14F-4D97-AF65-F5344CB8AC3E}">
        <p14:creationId xmlns:p14="http://schemas.microsoft.com/office/powerpoint/2010/main" val="3507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6287-C600-0F4A-19E8-C9271BB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order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9E8864-97A9-237D-827D-1D28CB666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Struct fields are dropped in the same order as they are declared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Slice/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Vec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are dropped in the straightforward order</a:t>
            </a:r>
          </a:p>
          <a:p>
            <a:r>
              <a:rPr lang="en-US" dirty="0">
                <a:hlinkClick r:id="rId2"/>
              </a:rPr>
              <a:t>https://github.com/rust-lang/rfcs/blob/master/text/1857-stabilize-drop-order.md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15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DCFC-7331-1EF1-FE0D-B7E89751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references and 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65F2-78B4-FC79-9526-55C999097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9347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MySelfRefStruct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ref_string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MySelfRefStruct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ref_string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ref_string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error[E0713]: borrow may still be in use when destructor runs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2925-3721-78B8-D90A-384AA89901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MySelfRefStruct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"Dropped"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drop of `str` needs exclusive access to `</a:t>
            </a:r>
            <a:r>
              <a:rPr lang="en-US" dirty="0" err="1"/>
              <a:t>str.string</a:t>
            </a:r>
            <a:r>
              <a:rPr lang="en-US" dirty="0"/>
              <a:t>`, because the type `</a:t>
            </a:r>
            <a:r>
              <a:rPr lang="en-US" dirty="0" err="1"/>
              <a:t>MySelfRefStruct</a:t>
            </a:r>
            <a:r>
              <a:rPr lang="en-US" dirty="0"/>
              <a:t>&lt;'_&gt;` implements the `Drop` trait</a:t>
            </a:r>
          </a:p>
          <a:p>
            <a:pPr marL="0" indent="0">
              <a:buNone/>
            </a:pPr>
            <a:r>
              <a:rPr lang="en-US" dirty="0"/>
              <a:t>borrow might be used here, when `str` is dropped and runs the `Drop` code for type `</a:t>
            </a:r>
            <a:r>
              <a:rPr lang="en-US" dirty="0" err="1"/>
              <a:t>MySelfRefStruct</a:t>
            </a:r>
            <a:r>
              <a:rPr lang="en-US" dirty="0"/>
              <a:t>`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917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6F09-6DE7-7B70-8CB1-33111055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=&gt; Object-Oriented Design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1BE6A-2EED-5666-F4AE-299201B7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Cashier</a:t>
            </a:r>
          </a:p>
          <a:p>
            <a:r>
              <a:rPr lang="en-US" dirty="0"/>
              <a:t>Merchandiser</a:t>
            </a:r>
          </a:p>
          <a:p>
            <a:r>
              <a:rPr lang="en-US" dirty="0"/>
              <a:t>Supervisor</a:t>
            </a:r>
          </a:p>
          <a:p>
            <a:r>
              <a:rPr lang="en-US" dirty="0"/>
              <a:t>Laborer</a:t>
            </a:r>
          </a:p>
          <a:p>
            <a:r>
              <a:rPr lang="en-US" dirty="0"/>
              <a:t>Director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211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9374-4E6D-DC0E-92C7-AF1BC5CE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C352D-3F58-CD18-BF75-9330833B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>
                <a:solidFill>
                  <a:srgbClr val="871094"/>
                </a:solidFill>
                <a:latin typeface="JetBrains Mono"/>
              </a:rPr>
              <a:t>pointer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: *</a:t>
            </a:r>
            <a:r>
              <a:rPr lang="fr-FR" dirty="0" err="1">
                <a:solidFill>
                  <a:srgbClr val="0033B3"/>
                </a:solidFill>
                <a:latin typeface="JetBrains Mono"/>
              </a:rPr>
              <a:t>const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usize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25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62D1-0C10-4630-3B91-043EFB29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7076-1151-52F7-B8C1-932B24C6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count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)];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error[E0507]: cannot move out of index of `</a:t>
            </a:r>
            <a:r>
              <a:rPr lang="en-US" dirty="0" err="1">
                <a:solidFill>
                  <a:srgbClr val="FF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FF0000"/>
                </a:solidFill>
                <a:latin typeface="JetBrains Mono"/>
              </a:rPr>
              <a:t>&lt;String&gt;`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79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CDF6-B64E-45A4-5012-B441B35C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by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21017-282F-F3F2-97CC-A256F7FD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8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9EB0-502D-0F9F-44A3-43C1DC8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 element, borrow whole vector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A568-0367-E5B8-5159-2FDE4458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>
                <a:solidFill>
                  <a:srgbClr val="067D17"/>
                </a:solidFill>
                <a:latin typeface="JetBrains Mono"/>
              </a:rPr>
              <a:t>World"</a:t>
            </a:r>
            <a:r>
              <a:rPr lang="en-US">
                <a:solidFill>
                  <a:srgbClr val="080808"/>
                </a:solidFill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error[E0502]: cannot borrow `</a:t>
            </a:r>
            <a:r>
              <a:rPr lang="en-US" dirty="0" err="1">
                <a:solidFill>
                  <a:srgbClr val="FF0000"/>
                </a:solidFill>
              </a:rPr>
              <a:t>vec</a:t>
            </a:r>
            <a:r>
              <a:rPr lang="en-US" dirty="0">
                <a:solidFill>
                  <a:srgbClr val="FF0000"/>
                </a:solidFill>
              </a:rPr>
              <a:t>` as mutable because it is also borrowed as immutable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0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D19A-DBAF-6B46-E1E2-5C55792D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vec</a:t>
            </a:r>
            <a:r>
              <a:rPr lang="en-US" dirty="0"/>
              <a:t> element	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BE4B-33B5-6B6B-BFC4-E9B3966B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first_mut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first_mut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7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FE6D-524F-61E9-9328-0AB77090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Drain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E41B1-2F99-3C38-54F5-875731F26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.drain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219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0CDE-8E96-4F99-F299-DAF98CF0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6E5E-9462-9308-8C7C-97B0ECA5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  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  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..=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  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  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This is a `Range`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..=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83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9455-5ABF-64C8-6895-3E5C3D44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8EB7-31E9-5906-8F0A-06077AAF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9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A11A-8D3D-9480-734E-143356C0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mut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49B7-1E9C-F901-5A34-437BCB85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])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42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99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9167-36A3-8A20-3071-5F5B11B1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C93B-4F22-6D82-4D25-AF03F26DB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error[E0382]: use of moved value: `vector`</a:t>
            </a:r>
            <a:endParaRPr lang="en-US" dirty="0">
              <a:solidFill>
                <a:srgbClr val="FF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consider iterating over a slice of the `</a:t>
            </a:r>
            <a:r>
              <a:rPr lang="en-US" dirty="0" err="1">
                <a:solidFill>
                  <a:schemeClr val="accent6"/>
                </a:solidFill>
              </a:rPr>
              <a:t>Vec</a:t>
            </a:r>
            <a:r>
              <a:rPr lang="en-US" dirty="0">
                <a:solidFill>
                  <a:schemeClr val="accent6"/>
                </a:solidFill>
              </a:rPr>
              <a:t>&lt;i32&gt;`'s content to avoid moving into the `for` loop</a:t>
            </a:r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83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6F09-6DE7-7B70-8CB1-33111055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=&gt; Object-Oriented Design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1BE6A-2EED-5666-F4AE-299201B73A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Employees</a:t>
            </a:r>
          </a:p>
          <a:p>
            <a:pPr lvl="1"/>
            <a:r>
              <a:rPr lang="en-US" dirty="0"/>
              <a:t>Cashier</a:t>
            </a:r>
          </a:p>
          <a:p>
            <a:pPr lvl="1"/>
            <a:r>
              <a:rPr lang="en-US" dirty="0"/>
              <a:t>Merchandiser</a:t>
            </a:r>
          </a:p>
          <a:p>
            <a:pPr lvl="1"/>
            <a:r>
              <a:rPr lang="en-US" dirty="0"/>
              <a:t>Supervisor</a:t>
            </a:r>
          </a:p>
          <a:p>
            <a:pPr lvl="1"/>
            <a:r>
              <a:rPr lang="en-US" dirty="0"/>
              <a:t>Laborer</a:t>
            </a:r>
          </a:p>
          <a:p>
            <a:pPr lvl="1"/>
            <a:r>
              <a:rPr lang="en-US" dirty="0"/>
              <a:t>Director</a:t>
            </a:r>
          </a:p>
          <a:p>
            <a:r>
              <a:rPr lang="en-US" dirty="0"/>
              <a:t>Customer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053F-E708-BBB8-A9D7-044D44243A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Fire</a:t>
            </a:r>
          </a:p>
          <a:p>
            <a:r>
              <a:rPr lang="en-US" dirty="0"/>
              <a:t>Salary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Buy Goods</a:t>
            </a:r>
          </a:p>
          <a:p>
            <a:r>
              <a:rPr lang="en-US" dirty="0"/>
              <a:t>Provide Feedback</a:t>
            </a:r>
          </a:p>
          <a:p>
            <a:r>
              <a:rPr lang="en-US" dirty="0"/>
              <a:t>…</a:t>
            </a:r>
            <a:endParaRPr lang="ru-RU" dirty="0"/>
          </a:p>
        </p:txBody>
      </p:sp>
      <p:pic>
        <p:nvPicPr>
          <p:cNvPr id="6" name="Graphic 5" descr="Shopping cart with solid fill">
            <a:extLst>
              <a:ext uri="{FF2B5EF4-FFF2-40B4-BE49-F238E27FC236}">
                <a16:creationId xmlns:a16="http://schemas.microsoft.com/office/drawing/2014/main" id="{2A59823A-DCB0-1316-D729-D19643EDA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3920" y="2595880"/>
            <a:ext cx="619760" cy="6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3524-6FF1-4B0F-A471-2B54C3AD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E326-9739-30D6-1D2D-118668DB5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40EAB6-4241-8D96-0001-01DDDBDFC3EB}"/>
                  </a:ext>
                </a:extLst>
              </p14:cNvPr>
              <p14:cNvContentPartPr/>
              <p14:nvPr/>
            </p14:nvContentPartPr>
            <p14:xfrm>
              <a:off x="1915268" y="2129735"/>
              <a:ext cx="442080" cy="518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40EAB6-4241-8D96-0001-01DDDBDFC3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6628" y="2121095"/>
                <a:ext cx="45972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62212E-A87D-8D9A-21F1-689160A8E542}"/>
                  </a:ext>
                </a:extLst>
              </p14:cNvPr>
              <p14:cNvContentPartPr/>
              <p14:nvPr/>
            </p14:nvContentPartPr>
            <p14:xfrm>
              <a:off x="1870628" y="3251135"/>
              <a:ext cx="467640" cy="63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62212E-A87D-8D9A-21F1-689160A8E5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1628" y="3242135"/>
                <a:ext cx="485280" cy="6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93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10C1-8ECB-E4A0-DA4D-B4B2EB4E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EFCB-80A7-6635-9B47-5FDA7578B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string_eng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"Hello!!"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ja-JP" altLang="en-US" dirty="0">
                <a:solidFill>
                  <a:srgbClr val="067D17"/>
                </a:solidFill>
                <a:latin typeface="Courier New" panose="02070309020205020404" pitchFamily="49" charset="0"/>
              </a:rPr>
              <a:t>读写汉字学中文</a:t>
            </a:r>
            <a:r>
              <a:rPr lang="en-US" altLang="ja-JP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ja-JP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string_eng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7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21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46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23D8-42BB-4677-63F0-D8DE75B0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slice aka &amp;str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EA68-0EF4-BFA9-52A1-92E1975E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[..];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other_slice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16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3937-9902-DE14-31B1-6D2C795B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UTF-8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609C-779D-F511-3194-0E36F98CD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ja-JP" altLang="en-US" dirty="0">
                <a:solidFill>
                  <a:srgbClr val="067D17"/>
                </a:solidFill>
                <a:latin typeface="Courier New" panose="02070309020205020404" pitchFamily="49" charset="0"/>
              </a:rPr>
              <a:t>读写汉字学中文</a:t>
            </a:r>
            <a:r>
              <a:rPr lang="en-US" altLang="ja-JP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ja-JP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panic: byte index 1 is not a char boundary; it is inside '</a:t>
            </a:r>
            <a:r>
              <a:rPr lang="ja-JP" altLang="en-US" dirty="0">
                <a:solidFill>
                  <a:srgbClr val="FF0000"/>
                </a:solidFill>
              </a:rPr>
              <a:t>读</a:t>
            </a:r>
            <a:r>
              <a:rPr lang="en-US" altLang="ja-JP" dirty="0">
                <a:solidFill>
                  <a:srgbClr val="FF0000"/>
                </a:solidFill>
              </a:rPr>
              <a:t>' (</a:t>
            </a:r>
            <a:r>
              <a:rPr lang="en-US" dirty="0">
                <a:solidFill>
                  <a:srgbClr val="FF0000"/>
                </a:solidFill>
              </a:rPr>
              <a:t>bytes 0..3) of `</a:t>
            </a:r>
            <a:r>
              <a:rPr lang="ja-JP" altLang="en-US" dirty="0">
                <a:solidFill>
                  <a:srgbClr val="FF0000"/>
                </a:solidFill>
              </a:rPr>
              <a:t>读写汉字学中文</a:t>
            </a:r>
            <a:r>
              <a:rPr lang="en-US" altLang="ja-JP" dirty="0">
                <a:solidFill>
                  <a:srgbClr val="FF0000"/>
                </a:solidFill>
              </a:rPr>
              <a:t>`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char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().collect();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chars_china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&amp;[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char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 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chars_china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</a:t>
            </a:r>
            <a:r>
              <a:rPr lang="ja-JP" altLang="en-US" i="1" dirty="0">
                <a:solidFill>
                  <a:srgbClr val="8C8C8C"/>
                </a:solidFill>
                <a:latin typeface="Courier New" panose="02070309020205020404" pitchFamily="49" charset="0"/>
              </a:rPr>
              <a:t>写</a:t>
            </a:r>
            <a:endParaRPr lang="ja-JP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12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0AE7-81EF-2075-6CFA-FBD660B8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char at index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977C-3A75-98DD-A265-A1C9EB9F7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"00"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error[E0614]: type `str` cannot be dereferenced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.replace_range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"00"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H00llo World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9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0F58-8E41-96B7-48CD-CB346D46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5D0830-4FEF-D6F1-66D1-6E843FE5E053}"/>
                  </a:ext>
                </a:extLst>
              </p14:cNvPr>
              <p14:cNvContentPartPr/>
              <p14:nvPr/>
            </p14:nvContentPartPr>
            <p14:xfrm>
              <a:off x="868480" y="3745920"/>
              <a:ext cx="5333760" cy="1242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5D0830-4FEF-D6F1-66D1-6E843FE5E0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480" y="3736920"/>
                <a:ext cx="5351400" cy="12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6BEFF4-05D7-464D-EE45-029AB857E052}"/>
                  </a:ext>
                </a:extLst>
              </p14:cNvPr>
              <p14:cNvContentPartPr/>
              <p14:nvPr/>
            </p14:nvContentPartPr>
            <p14:xfrm>
              <a:off x="756880" y="3365040"/>
              <a:ext cx="7693920" cy="2345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6BEFF4-05D7-464D-EE45-029AB857E0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240" y="3356400"/>
                <a:ext cx="7711560" cy="23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478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0F58-8E41-96B7-48CD-CB346D46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/>
              <a:t>MerchandiserImpl</a:t>
            </a:r>
            <a:r>
              <a:rPr lang="en-US" dirty="0"/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is_full_age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18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51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473E-5B2D-BDE2-4328-32A24AF7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32756-896B-9622-3EF7-3C19B0980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3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CFA3-CACF-1796-B402-4C8EC298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48461C-8017-FE57-A874-D141C9731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buy_goods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goods: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065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5459-0277-DC02-47C5-2184C633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(static)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9E9542-062A-9A36-0E01-83B8A9D1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buy_goods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goods: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1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2543</TotalTime>
  <Words>2510</Words>
  <Application>Microsoft Office PowerPoint</Application>
  <PresentationFormat>Widescreen</PresentationFormat>
  <Paragraphs>251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-apple-system</vt:lpstr>
      <vt:lpstr>Arial</vt:lpstr>
      <vt:lpstr>Calibri</vt:lpstr>
      <vt:lpstr>Calibri Light</vt:lpstr>
      <vt:lpstr>Courier New</vt:lpstr>
      <vt:lpstr>JetBrains Mono</vt:lpstr>
      <vt:lpstr>Open Sans</vt:lpstr>
      <vt:lpstr>Office Theme</vt:lpstr>
      <vt:lpstr>OOP and Collections</vt:lpstr>
      <vt:lpstr>Object-Oriented Programming</vt:lpstr>
      <vt:lpstr>OOP =&gt; Object-Oriented Design</vt:lpstr>
      <vt:lpstr>OOP =&gt; Object-Oriented Design</vt:lpstr>
      <vt:lpstr>Encapsulation</vt:lpstr>
      <vt:lpstr>Encapsulation</vt:lpstr>
      <vt:lpstr>Inheritance</vt:lpstr>
      <vt:lpstr>Multiple Inheritance</vt:lpstr>
      <vt:lpstr>Polymorphism (static)</vt:lpstr>
      <vt:lpstr>Polymorphism (static)</vt:lpstr>
      <vt:lpstr>Impl</vt:lpstr>
      <vt:lpstr>Polymorphism (dynamic)</vt:lpstr>
      <vt:lpstr>Sized</vt:lpstr>
      <vt:lpstr>Dynamically Sized Types</vt:lpstr>
      <vt:lpstr>Sized trait</vt:lpstr>
      <vt:lpstr>?Sized in Vec and Box</vt:lpstr>
      <vt:lpstr>?Sized Employees</vt:lpstr>
      <vt:lpstr>dyn keyword</vt:lpstr>
      <vt:lpstr>dyn Employees</vt:lpstr>
      <vt:lpstr>dyn Employees</vt:lpstr>
      <vt:lpstr>dyn</vt:lpstr>
      <vt:lpstr>Static vs Dynamic Polymorphism</vt:lpstr>
      <vt:lpstr>Drop aka destructor</vt:lpstr>
      <vt:lpstr>impl Drop</vt:lpstr>
      <vt:lpstr>Drop trait vs drop function</vt:lpstr>
      <vt:lpstr>To drop or not to drop</vt:lpstr>
      <vt:lpstr>mem::forget()</vt:lpstr>
      <vt:lpstr>Drop order</vt:lpstr>
      <vt:lpstr>Self references and drop</vt:lpstr>
      <vt:lpstr>Vec</vt:lpstr>
      <vt:lpstr>Vec</vt:lpstr>
      <vt:lpstr>Get by reference</vt:lpstr>
      <vt:lpstr>Borrow element, borrow whole vector</vt:lpstr>
      <vt:lpstr>Set vec element </vt:lpstr>
      <vt:lpstr>Drain</vt:lpstr>
      <vt:lpstr>Range</vt:lpstr>
      <vt:lpstr>Slice</vt:lpstr>
      <vt:lpstr>Slice mut</vt:lpstr>
      <vt:lpstr>For</vt:lpstr>
      <vt:lpstr>For</vt:lpstr>
      <vt:lpstr>String</vt:lpstr>
      <vt:lpstr>String slice aka &amp;str</vt:lpstr>
      <vt:lpstr>Slice UTF-8</vt:lpstr>
      <vt:lpstr>Replace char at index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172</cp:revision>
  <dcterms:created xsi:type="dcterms:W3CDTF">2023-02-05T11:10:09Z</dcterms:created>
  <dcterms:modified xsi:type="dcterms:W3CDTF">2023-03-10T12:04:54Z</dcterms:modified>
</cp:coreProperties>
</file>