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71" r:id="rId8"/>
    <p:sldId id="272" r:id="rId9"/>
    <p:sldId id="318" r:id="rId10"/>
    <p:sldId id="319" r:id="rId11"/>
    <p:sldId id="320" r:id="rId12"/>
    <p:sldId id="321" r:id="rId13"/>
    <p:sldId id="322" r:id="rId14"/>
    <p:sldId id="323" r:id="rId15"/>
    <p:sldId id="317" r:id="rId16"/>
    <p:sldId id="324" r:id="rId17"/>
    <p:sldId id="268" r:id="rId18"/>
    <p:sldId id="325" r:id="rId19"/>
    <p:sldId id="274" r:id="rId20"/>
    <p:sldId id="326" r:id="rId21"/>
    <p:sldId id="327" r:id="rId22"/>
    <p:sldId id="328" r:id="rId23"/>
    <p:sldId id="329" r:id="rId24"/>
    <p:sldId id="330" r:id="rId25"/>
    <p:sldId id="331" r:id="rId26"/>
    <p:sldId id="258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Main" id="{8F8D4F5C-E069-4925-8D8C-57840FE03CC9}">
          <p14:sldIdLst/>
        </p14:section>
        <p14:section name="Iterator" id="{DC13BEA7-051A-4317-B4F6-E0034EFD19F4}">
          <p14:sldIdLst>
            <p14:sldId id="259"/>
            <p14:sldId id="260"/>
            <p14:sldId id="261"/>
            <p14:sldId id="269"/>
            <p14:sldId id="270"/>
            <p14:sldId id="271"/>
            <p14:sldId id="272"/>
            <p14:sldId id="318"/>
            <p14:sldId id="319"/>
            <p14:sldId id="320"/>
            <p14:sldId id="321"/>
            <p14:sldId id="322"/>
            <p14:sldId id="323"/>
            <p14:sldId id="317"/>
            <p14:sldId id="324"/>
            <p14:sldId id="268"/>
            <p14:sldId id="325"/>
            <p14:sldId id="27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4.4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4884 24575,'3'0'0,"1"-1"0,-1 1 0,1 0 0,-1-1 0,1 0 0,-1 0 0,0 0 0,0 0 0,1 0 0,2-3 0,7-1 0,68-33 0,47-27-546,53-39-1782,43-35 661,43-33-724,31-26 1045,274-192-1944,-156 106 2472,785-493-2113,-740 484 2996,-14-20 170,298-273 1061,-515 401-1081,205-167 1196,-80 63-369,267-181 1478,-339 284-39,-239 159-4620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24575,'1'2'0,"-1"-1"0,0 1 0,0-1 0,1 1 0,-1-1 0,1 0 0,-1 1 0,1-1 0,-1 1 0,1-1 0,0 0 0,0 1 0,1 0 0,4 8 0,107 159-292,19-2-1810,9 3 1146,31 33-955,30 30 888,28 24-1320,28 20 618,621 576-2841,-583-600 4369,629 413 0,-37-156-303,539 174 3052,-1394-670-2261,249 110 1121,-8 16 3080,-124-37 1501,-102-66-5457,57 31 0,-91-60-877,1-1 0,0 0-1,22 6 1,-16-8-6485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5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4201 24575,'45'-69'0,"9"-4"0,28-34-546,347-427-3352,32 18 820,114-46 2826,23 21-94,-412 375 315,591-521-1404,-29 27 1490,-724 638 66,222-195 1929,-190 171-2881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5:53:46.5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24575,'-2'29'0,"1"-22"0,0 1 0,1 16 0,4 3-8,0 1 0,2-1 0,1 0 0,2 0 0,0 0 0,18 33 0,0-9-424,2-2 1,40 51-1,42 40-384,42 25-1366,275 225-1097,-193-196 2173,626 427-1810,96-38 2519,-610-389-1190,-299-168 1531,991 564-1515,-709-393 1571,-23-10-78,-27-12-230,-39-17 316,-33-19 335,-26-15 16,-30-21 735,-26-19-333,-90-60 75,158 94 3361,-157-100-4339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0T16:00:33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7556 24575,'1'0'0,"-1"-1"0,0 1 0,0-1 0,0 1 0,1-1 0,-1 1 0,0-1 0,1 1 0,-1 0 0,0-1 0,1 1 0,-1 0 0,0-1 0,1 1 0,-1 0 0,1-1 0,-1 1 0,0 0 0,1 0 0,-1-1 0,1 1 0,1-1 0,9-5 0,0 1 0,0 1 0,14-5 0,387-113-1123,25-8-990,-23-8 736,-7-21 1,-208 68 1376,-26 5 0,-31 6-159,-5-7-539,-106 64 872,-1-1 0,30-31-1,-52 47 11,0-1 0,-1 1 0,0-1 0,0-1 0,-1 1 0,0-1 0,-1 0 0,0 0 0,-1-1 0,0 0 0,0 1 0,3-22 0,0-17 1647,1-92-1,-13-51-1753,-29-113-1498,-29 7 213,31 182 768,-5 1 0,-54-113 0,22 82-220,-90-137 0,-152-189 660,237 368-222,-156-228-1083,-165-279 1306,250 384 160,111 173 1015,3-2 0,2-1 0,3-1 0,-29-94 0,-19-133-227,66 235-949,-2-79 0,12-52 0,0 145 0,13-71 0,-10 88 0,0 0 0,1 1 0,1-1 0,1 1 0,12-22 0,14-13 0,2 2 0,51-57 0,100-79 0,80-28 27,15 16-555,-52 38 227,215-125 301,-367 245 0,2 3 0,1 4 0,103-29 0,-156 55 166,-1 2 1,1 1-1,44-3 0,-56 8-149,0 0 1,1 1-1,-1 1 0,0 0 0,0 1 0,0 1 0,24 9 0,97 53-17,-6 11 0,-124-73 0,110 70 0,-90-54 0,-1 0 0,28 29 0,-15-6 0,55 76 0,21 56 0,-36-61 0,-79-114 0,0 0 0,0 0 0,0 0 0,0 0 0,0 0 0,0 0 0,0 0 0,0 0 0,0 0 0,0 0 0,0 0 0,0 0 0,0 0 0,0 0 0,0 0 0,0 0 0,-1 0 0,1 0 0,0 0 0,0 0 0,0 0 0,0 0 0,0 0 0,0 0 0,0 0 0,0 0 0,0 1 0,0-1 0,0 0 0,0 0 0,0 0 0,0 0 0,0 0 0,0 0 0,0 0 0,0 0 0,0 0 0,0 0 0,0 0 0,0 0 0,0 0 0,0 0 0,0 0 0,0 0 0,0 0 0,0 1 0,0-1 0,0 0 0,0 0 0,0 0 0,0 0 0,0 0 0,0 0 0,0 0 0,-10-4 0,-14-10 0,-20-14 0,2-3 0,-52-49 0,82 69 0,-25-18 0,32 26 0,0-1 0,-1 1 0,0 1 0,1-1 0,-1 1 0,0 0 0,-11-2 0,14 4 0,0 0 0,0-1 0,1 1 0,-1-1 0,0 0 0,1 0 0,-1 0 0,1 0 0,-1 0 0,1-1 0,-1 1 0,1-1 0,0 1 0,0-1 0,0 0 0,0 0 0,0 0 0,-2-2 0,4 3 0,0 1 0,-1 0 0,1 0 0,0-1 0,0 1 0,0 0 0,0 0 0,0-1 0,0 1 0,-1 0 0,1 0 0,0-1 0,0 1 0,0 0 0,0-1 0,0 1 0,0 0 0,0 0 0,0-1 0,0 1 0,0 0 0,0-1 0,0 1 0,1 0 0,-1 0 0,0-1 0,0 1 0,0 0 0,0 0 0,0-1 0,1 1 0,-1 0 0,0 0 0,0-1 0,0 1 0,1 0 0,-1 0 0,0 0 0,0-1 0,0 1 0,1 0 0,-1 0 0,0 0 0,1 0 0,-1 0 0,0 0 0,0 0 0,1-1 0,-1 1 0,0 0 0,1 0 0,-1 0 0,18 0 0,2 4 0,28 11 0,-18-6 0,82 26 0,39 12 0,-146-46 0,-2 0 0,1 0 0,0 0 0,0 0 0,6 0 0,-8-1 0,-1 0 0,0 0 0,0-1 0,0 1 0,0 0 0,1 0 0,-1-1 0,0 1 0,0-1 0,0 1 0,0-1 0,0 1 0,0-1 0,0 1 0,0-1 0,0 0 0,-1 0 0,1 1 0,0-1 0,1-2 0,1-2 0,0 0 0,0-1 0,-1 1 0,1-1 0,-1 1 0,2-11 0,4-39 0,-6 41 0,8-129 0,0-3 0,-1 85-1365,-7 40-5461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13:34:24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1354 580 24575,'-418'0'0,"411"1"0,0 0 0,-1 0 0,1 1 0,0 1 0,0 0 0,0 0 0,-12 9 0,-3 5 0,-21 21 0,23-19 0,-42 38 0,-88 83 0,134-124 0,2 1 0,0 1 0,0 1 0,1 1 0,0 0 0,1 2 0,-12 30 0,0-1 0,-166 383 0,149-322 0,3 2 0,3 3 0,-37 181 0,67-277 0,-6 27 0,2 0 0,1 1 0,-6 81 0,12 240 0,3-202 0,-1-110 0,0 11 0,1-1 0,11 108 0,2-82 0,37 161 0,38 125 0,-30-102 0,-35-156 0,45 158 0,-52-228 0,2-1 0,1-1 0,1-2 0,2-1 0,0-2 0,34 48 0,-40-70 0,1 0 0,0-2 0,36 33 0,-20-27 0,53 32 0,-15-21-1696,111 37 0,78-4-1696,-157-50 3287,151 2 0,-187-23 327,189-9 312,-227 3 1383,0-2-1,32-14 1,-23 3-1426,40-26-1,142-134-983,-8-30 493,-193 184 0,0 0 0,-1-2 0,-1-1 0,-1-1 0,-1-2 0,0 0 0,20-54 0,-20 38 0,-1-1 0,-1 0 0,-2-2 0,-1 0 0,7-58 0,58-595 0,-58 308 0,-18-2 0,-2 207 0,3 88 0,-6-207 0,2 251 0,-2-1 0,-1 1 0,-14-69 0,-20-46 0,-75-232 0,90 330-915,-3 1-1,-1 3 1,-3 1-1,-48-81 1,-69-75-2395,40 91 4413,65 87-1152,-78-63-1,-54-20 3969,33 26-955,26 9-2964,99 84 0,0 0 0,-35-14 0,27 14 0,25 12 0,-202-88 0,163 75 0,0 2 0,-1 3 0,-47 0 0,79 7 0,-1 0 0,1-2 0,-1 1 0,-9-6 0,8 3 0,0 1 0,-15-3 0,11 6-1365,2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crates/itertool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elkeep.github.io/itercheat_bake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Daily Needs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27DE-E907-E0D7-CAAE-461EC4F6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79A-6566-91B3-147D-ECA0A52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map , filter , </a:t>
            </a:r>
            <a:r>
              <a:rPr lang="en-US" dirty="0" err="1"/>
              <a:t>flat_map</a:t>
            </a:r>
            <a:r>
              <a:rPr lang="en-US" dirty="0"/>
              <a:t> , flatten , zip , unzip , chain , take , skip , enumerate, </a:t>
            </a:r>
            <a:r>
              <a:rPr lang="en-US" dirty="0" err="1"/>
              <a:t>filter_map</a:t>
            </a:r>
            <a:r>
              <a:rPr lang="en-US" dirty="0"/>
              <a:t>, cloned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FB93-07B9-1ADE-21F3-43173EF8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BF19-6CCB-8E0E-1FED-A783F59B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map_result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12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F96-F951-60B7-A0D4-24DDD6E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9D9B-425F-03CD-40A1-171025A5A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sz="2400" dirty="0">
                <a:solidFill>
                  <a:srgbClr val="00627A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f: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sz="2400" dirty="0">
                <a:solidFill>
                  <a:srgbClr val="0033B3"/>
                </a:solidFill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latin typeface="JetBrains Mono"/>
              </a:rPr>
              <a:t>    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sz="2400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4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400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sz="2400" dirty="0">
                <a:solidFill>
                  <a:srgbClr val="080808"/>
                </a:solidFill>
                <a:latin typeface="JetBrains Mono"/>
              </a:rPr>
              <a:t>, f)</a:t>
            </a:r>
            <a:br>
              <a:rPr lang="en-US" sz="2400" dirty="0">
                <a:solidFill>
                  <a:srgbClr val="080808"/>
                </a:solidFill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BB198-76BE-6E28-3A34-FC9E76B8C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Iterator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Map&lt;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where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#[inline]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1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6AC1-2721-D96B-91E5-5E00BCF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F035-2B51-6619-F7F3-27D13B0E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7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29B-04ED-B785-BA52-5F7DD55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E50E-F775-0978-D84C-56A2C1D896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predicate)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5DCD-8709-205C-DD2E-85F17D0F7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Filter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871094"/>
                </a:solidFill>
                <a:effectLst/>
                <a:latin typeface="JetBrains Mono"/>
              </a:rPr>
              <a:t>iter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871094"/>
                </a:solidFill>
                <a:effectLst/>
                <a:latin typeface="JetBrains Mono"/>
              </a:rPr>
              <a:t>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Filter&lt;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where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P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#[inline]</a:t>
            </a:r>
            <a:b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20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20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20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156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621-9CB5-7089-C2EA-60B74AE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73D09-A15E-B950-40D0-481271C4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2F56C-91CB-6DAC-8F8D-8CAEFECA6269}"/>
              </a:ext>
            </a:extLst>
          </p:cNvPr>
          <p:cNvSpPr txBox="1"/>
          <p:nvPr/>
        </p:nvSpPr>
        <p:spPr>
          <a:xfrm>
            <a:off x="1360170" y="4422637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21C6-A176-B296-27A5-CCDE24CC3294}"/>
              </a:ext>
            </a:extLst>
          </p:cNvPr>
          <p:cNvSpPr txBox="1"/>
          <p:nvPr/>
        </p:nvSpPr>
        <p:spPr>
          <a:xfrm>
            <a:off x="6356985" y="3594946"/>
            <a:ext cx="60953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68E56C-C296-FA14-94EC-16103F22FC71}"/>
              </a:ext>
            </a:extLst>
          </p:cNvPr>
          <p:cNvGrpSpPr/>
          <p:nvPr/>
        </p:nvGrpSpPr>
        <p:grpSpPr>
          <a:xfrm>
            <a:off x="1342113" y="4110775"/>
            <a:ext cx="2780280" cy="1907640"/>
            <a:chOff x="1342113" y="4110775"/>
            <a:chExt cx="2780280" cy="19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14:cNvPr>
                <p14:cNvContentPartPr/>
                <p14:nvPr/>
              </p14:nvContentPartPr>
              <p14:xfrm>
                <a:off x="1342113" y="4260175"/>
                <a:ext cx="2535840" cy="175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3F5931-D4C7-8A3F-FAC2-9C7595B7D9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3473" y="4251175"/>
                  <a:ext cx="2553480" cy="17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14:cNvPr>
                <p14:cNvContentPartPr/>
                <p14:nvPr/>
              </p14:nvContentPartPr>
              <p14:xfrm>
                <a:off x="1720473" y="4110775"/>
                <a:ext cx="2401920" cy="180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DC383B-CCCC-FF30-2BC0-0EBD8F4EE0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1473" y="4101775"/>
                  <a:ext cx="2419560" cy="18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4674FE-F1DA-1C80-BE5D-6EEFA937C075}"/>
              </a:ext>
            </a:extLst>
          </p:cNvPr>
          <p:cNvGrpSpPr/>
          <p:nvPr/>
        </p:nvGrpSpPr>
        <p:grpSpPr>
          <a:xfrm>
            <a:off x="6856593" y="3075415"/>
            <a:ext cx="2327040" cy="1721160"/>
            <a:chOff x="6856593" y="3075415"/>
            <a:chExt cx="2327040" cy="17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14:cNvPr>
                <p14:cNvContentPartPr/>
                <p14:nvPr/>
              </p14:nvContentPartPr>
              <p14:xfrm>
                <a:off x="6882873" y="3284215"/>
                <a:ext cx="1541160" cy="1512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C8F46D-6622-22A9-B62E-4508E3A4BC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73873" y="3275575"/>
                  <a:ext cx="1558800" cy="15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14:cNvPr>
                <p14:cNvContentPartPr/>
                <p14:nvPr/>
              </p14:nvContentPartPr>
              <p14:xfrm>
                <a:off x="6856593" y="3075415"/>
                <a:ext cx="2327040" cy="169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6500EB-6555-F38A-40F4-4B034FCB01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7593" y="3066415"/>
                  <a:ext cx="2344680" cy="171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A91A-62AD-F02B-DCC8-52C2950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lazy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B74B-389D-8871-340A-6D8F47D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Map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Filter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AB6D0-A03C-7CB5-12A2-ECFF67729316}"/>
              </a:ext>
            </a:extLst>
          </p:cNvPr>
          <p:cNvSpPr txBox="1"/>
          <p:nvPr/>
        </p:nvSpPr>
        <p:spPr>
          <a:xfrm>
            <a:off x="3197283" y="4908931"/>
            <a:ext cx="609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E880D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1C309-B59E-9CAA-445F-D39015EEA5B6}"/>
              </a:ext>
            </a:extLst>
          </p:cNvPr>
          <p:cNvSpPr txBox="1"/>
          <p:nvPr/>
        </p:nvSpPr>
        <p:spPr>
          <a:xfrm>
            <a:off x="7167476" y="3116965"/>
            <a:ext cx="411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20999D"/>
                </a:solidFill>
                <a:effectLst/>
                <a:latin typeface="JetBrains Mono"/>
              </a:rPr>
              <a:t>I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.iter.find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.predicate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14:cNvPr>
              <p14:cNvContentPartPr/>
              <p14:nvPr/>
            </p14:nvContentPartPr>
            <p14:xfrm>
              <a:off x="6334233" y="2915935"/>
              <a:ext cx="1446120" cy="27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E98A77-9856-AAF0-BF86-EFCED0222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33" y="2907295"/>
                <a:ext cx="1463760" cy="27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DD97-A6C5-76F0-123D-43A6923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Cost Abstractions: Iterator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52FB73-4DC5-6495-D113-2E7B26F92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CE44EC-A4C0-F5AE-9B8E-B7DCF90FC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Rust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BB149-4934-05DC-4A78-2E96D5B8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2395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bench_search_for</a:t>
            </a:r>
            <a:r>
              <a:rPr lang="en-US" sz="2000" dirty="0"/>
              <a:t>  ... bench:  19,620,300 ns/</a:t>
            </a:r>
            <a:r>
              <a:rPr lang="en-US" sz="2000" dirty="0" err="1"/>
              <a:t>iter</a:t>
            </a:r>
            <a:r>
              <a:rPr lang="en-US" sz="2000" dirty="0"/>
              <a:t> (+/- 915,700)</a:t>
            </a:r>
          </a:p>
          <a:p>
            <a:pPr marL="0" indent="0">
              <a:buNone/>
            </a:pPr>
            <a:r>
              <a:rPr lang="en-US" sz="2000" dirty="0"/>
              <a:t>test </a:t>
            </a:r>
            <a:r>
              <a:rPr lang="en-US" sz="2000" dirty="0" err="1"/>
              <a:t>bench_search_iter</a:t>
            </a:r>
            <a:r>
              <a:rPr lang="en-US" sz="2000" dirty="0"/>
              <a:t> ... bench:  19,234,900 ns/</a:t>
            </a:r>
            <a:r>
              <a:rPr lang="en-US" sz="2000" dirty="0" err="1"/>
              <a:t>iter</a:t>
            </a:r>
            <a:r>
              <a:rPr lang="en-US" sz="2000" dirty="0"/>
              <a:t> (+/- 657,200)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https://doc.rust-lang.org/book/ch13-04-performance.html</a:t>
            </a:r>
            <a:endParaRPr lang="ru-RU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790E9-FDC8-B970-54C0-57260461CE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3" y="2505075"/>
            <a:ext cx="4573837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14:cNvPr>
              <p14:cNvContentPartPr/>
              <p14:nvPr/>
            </p14:nvContentPartPr>
            <p14:xfrm>
              <a:off x="3259746" y="4318430"/>
              <a:ext cx="1060200" cy="202400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372E07-0A2E-4BF6-1E7E-B98FB07FCE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1106" y="4309430"/>
                <a:ext cx="1077840" cy="204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68A-A4ED-C443-88B1-35DB6FD7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E0B-A070-DC3F-A1EB-5AD2D6AF4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flat_map</a:t>
            </a:r>
            <a:r>
              <a:rPr lang="en-US" dirty="0"/>
              <a:t> </a:t>
            </a:r>
          </a:p>
          <a:p>
            <a:r>
              <a:rPr lang="en-US" dirty="0"/>
              <a:t>zip</a:t>
            </a:r>
          </a:p>
          <a:p>
            <a:r>
              <a:rPr lang="en-US" dirty="0"/>
              <a:t>take , skip </a:t>
            </a:r>
          </a:p>
          <a:p>
            <a:r>
              <a:rPr lang="en-US" dirty="0" err="1"/>
              <a:t>filter_map</a:t>
            </a:r>
            <a:r>
              <a:rPr lang="en-US" dirty="0"/>
              <a:t> </a:t>
            </a:r>
          </a:p>
          <a:p>
            <a:r>
              <a:rPr lang="en-US" dirty="0"/>
              <a:t>cloned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22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FE8-6491-39FD-A2F8-B769614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0_o?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3E19-09BF-44C9-3972-C4D3DDFA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https://crates.io/crates/itertools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sorted_by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::Item,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::Item) -&gt; Ordering,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.sort_by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cmp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2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FD48-FAE3-8AF1-690A-00C1D1FC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collections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C4DF-0F06-373B-B69F-F0E46EBAE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95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.len()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10C4B-E2FF-D230-C2A6-73EF472A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124" y="1825625"/>
            <a:ext cx="5019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.collect();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1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460D-6E3E-587E-F1C5-F398F2F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B113-366C-D555-6D48-933FBE34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</a:t>
            </a:r>
            <a:r>
              <a:rPr lang="en-US" dirty="0"/>
              <a:t>()</a:t>
            </a:r>
          </a:p>
          <a:p>
            <a:r>
              <a:rPr lang="en-US" dirty="0" err="1"/>
              <a:t>iter_mut</a:t>
            </a:r>
            <a:r>
              <a:rPr lang="en-US" dirty="0"/>
              <a:t>()</a:t>
            </a:r>
          </a:p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7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2BDB-3BE7-717B-05D5-43B05A1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iter_mut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FCAF-26B5-9F8B-028E-5D5B1305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latin typeface="JetBrains Mono"/>
              </a:rPr>
              <a:t>iter_mut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1 2 13 14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C411-A30E-37B6-83D4-DBFE0535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into_iter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AAE-4EAC-E6E5-1536-5EE80F8B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b="1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JetBrains Mono"/>
              </a:rPr>
              <a:t>error[E0382]: use of moved value: `vector`</a:t>
            </a:r>
            <a:endParaRPr lang="en-US" dirty="0">
              <a:solidFill>
                <a:srgbClr val="FF0000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51-2FA9-D000-ACCD-FBB856DA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Collectors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BAF7-4B43-4663-9408-84B0A26A4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771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018F-E22E-89A8-82CF-E0D32C7C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998E-80E0-23B0-D9BA-4309F9D2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.filter(|x| **x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.map(|x|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error[E0282]: type annotations needed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54E4-9A77-5CCC-4748-052FDDAB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46A-02D7-83CB-5E7A-863F9E58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collect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B</a:t>
            </a:r>
            <a:br>
              <a:rPr lang="en-US" dirty="0">
                <a:solidFill>
                  <a:srgbClr val="20999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FromIterator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&gt;&gt;(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683B78-04F0-136B-2FC5-7DCC4979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1C5D-B218-3029-0A05-010C08EA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6417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CCC-FBA5-C6D3-6BF1-0AE9C88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74C6-5728-6C48-8EEB-76FDFFEE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vector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6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7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8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9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.filter(|x| { **x &gt;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.map(|x| {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x.to_string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7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56E-25FD-59AF-51FC-455FF58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A1CF-B7E1-0637-8E4D-7E3E60EE9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iter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.next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option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None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=&gt; {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break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=&gt;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CB5F-71B3-543B-45D6-22A6DB6C1B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766-F2B0-97AF-7E7F-59697F4C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</a:t>
            </a:r>
            <a:r>
              <a:rPr lang="en-US" dirty="0" err="1"/>
              <a:t>IntoIterator</a:t>
            </a:r>
            <a:r>
              <a:rPr lang="en-US" dirty="0"/>
              <a:t>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591A-EBFF-14C6-A752-AA63DA7E2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96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vector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127D-3A0E-CBBD-45A2-9F87EA423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468" y="1825625"/>
            <a:ext cx="6892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type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Item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B035-0142-6C5A-860C-8166A136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functions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FEC2B-5553-4C69-166A-29C4E54E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https://danielkeep.github.io/itercheat_baked.html</a:t>
            </a:r>
            <a:endParaRPr lang="en-US" dirty="0"/>
          </a:p>
          <a:p>
            <a:r>
              <a:rPr lang="en-US" dirty="0"/>
              <a:t>Generators: once, repeat, etc.</a:t>
            </a:r>
          </a:p>
          <a:p>
            <a:r>
              <a:rPr lang="en-US" dirty="0"/>
              <a:t>Sequences: map, filter, </a:t>
            </a:r>
            <a:r>
              <a:rPr lang="en-US" dirty="0" err="1"/>
              <a:t>flat_map</a:t>
            </a:r>
            <a:r>
              <a:rPr lang="en-US" dirty="0"/>
              <a:t>, etc.</a:t>
            </a:r>
          </a:p>
          <a:p>
            <a:r>
              <a:rPr lang="en-US" dirty="0"/>
              <a:t>Collectors: collect, find, max, sum, any, etc.</a:t>
            </a:r>
          </a:p>
        </p:txBody>
      </p:sp>
    </p:spTree>
    <p:extLst>
      <p:ext uri="{BB962C8B-B14F-4D97-AF65-F5344CB8AC3E}">
        <p14:creationId xmlns:p14="http://schemas.microsoft.com/office/powerpoint/2010/main" val="396795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30B0-B25D-6850-CE33-84C2411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A1578-FF04-6E54-E91F-1C519F59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my_vec.iter</a:t>
            </a:r>
            <a:r>
              <a:rPr lang="en-US" dirty="0"/>
              <a:t>()</a:t>
            </a:r>
          </a:p>
          <a:p>
            <a:r>
              <a:rPr lang="en-US" dirty="0" err="1"/>
              <a:t>iter</a:t>
            </a:r>
            <a:r>
              <a:rPr lang="en-US" dirty="0"/>
              <a:t>::once(1)</a:t>
            </a:r>
          </a:p>
          <a:p>
            <a:r>
              <a:rPr lang="en-US" dirty="0" err="1"/>
              <a:t>iter</a:t>
            </a:r>
            <a:r>
              <a:rPr lang="en-US" dirty="0"/>
              <a:t>::repeat(4)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repeat forever</a:t>
            </a:r>
          </a:p>
          <a:p>
            <a:r>
              <a:rPr lang="en-US" dirty="0" err="1"/>
              <a:t>iter</a:t>
            </a:r>
            <a:r>
              <a:rPr lang="en-US" dirty="0"/>
              <a:t>::empty::&lt;i32&gt;()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25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1906</Words>
  <Application>Microsoft Office PowerPoint</Application>
  <PresentationFormat>Widescreen</PresentationFormat>
  <Paragraphs>123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Office Theme</vt:lpstr>
      <vt:lpstr>Daily Needs</vt:lpstr>
      <vt:lpstr>Fun with collections</vt:lpstr>
      <vt:lpstr>Iterator</vt:lpstr>
      <vt:lpstr>Iterator</vt:lpstr>
      <vt:lpstr>Iterator</vt:lpstr>
      <vt:lpstr>For</vt:lpstr>
      <vt:lpstr>For and IntoIterator trait</vt:lpstr>
      <vt:lpstr>Iterator functions</vt:lpstr>
      <vt:lpstr>Generators</vt:lpstr>
      <vt:lpstr>Sequences</vt:lpstr>
      <vt:lpstr>Map</vt:lpstr>
      <vt:lpstr>Map</vt:lpstr>
      <vt:lpstr>Filter</vt:lpstr>
      <vt:lpstr>Filter</vt:lpstr>
      <vt:lpstr>Iterators are lazy</vt:lpstr>
      <vt:lpstr>Iterators are lazy</vt:lpstr>
      <vt:lpstr>Zero Cost Abstractions: Iterator</vt:lpstr>
      <vt:lpstr>Sequences</vt:lpstr>
      <vt:lpstr>Sorting 0_o?</vt:lpstr>
      <vt:lpstr>Iterators and ownership</vt:lpstr>
      <vt:lpstr>iter_mut()</vt:lpstr>
      <vt:lpstr>into_iter()</vt:lpstr>
      <vt:lpstr>Collectors</vt:lpstr>
      <vt:lpstr>collect()</vt:lpstr>
      <vt:lpstr>collect()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6</cp:revision>
  <dcterms:created xsi:type="dcterms:W3CDTF">2023-02-05T11:10:09Z</dcterms:created>
  <dcterms:modified xsi:type="dcterms:W3CDTF">2023-03-10T17:45:52Z</dcterms:modified>
</cp:coreProperties>
</file>