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31" r:id="rId4"/>
    <p:sldId id="333" r:id="rId5"/>
    <p:sldId id="335" r:id="rId6"/>
    <p:sldId id="339" r:id="rId7"/>
    <p:sldId id="338" r:id="rId8"/>
    <p:sldId id="334" r:id="rId9"/>
    <p:sldId id="340" r:id="rId10"/>
    <p:sldId id="342" r:id="rId11"/>
    <p:sldId id="332" r:id="rId12"/>
    <p:sldId id="337" r:id="rId13"/>
    <p:sldId id="343" r:id="rId14"/>
    <p:sldId id="348" r:id="rId15"/>
    <p:sldId id="344" r:id="rId16"/>
    <p:sldId id="345" r:id="rId17"/>
    <p:sldId id="341" r:id="rId18"/>
    <p:sldId id="346" r:id="rId19"/>
    <p:sldId id="347" r:id="rId20"/>
    <p:sldId id="349" r:id="rId21"/>
    <p:sldId id="352" r:id="rId22"/>
    <p:sldId id="351" r:id="rId23"/>
    <p:sldId id="354" r:id="rId24"/>
    <p:sldId id="355" r:id="rId25"/>
    <p:sldId id="356" r:id="rId26"/>
    <p:sldId id="353" r:id="rId27"/>
    <p:sldId id="357" r:id="rId28"/>
    <p:sldId id="350" r:id="rId29"/>
    <p:sldId id="358" r:id="rId30"/>
    <p:sldId id="360" r:id="rId31"/>
    <p:sldId id="361" r:id="rId32"/>
    <p:sldId id="362" r:id="rId33"/>
    <p:sldId id="363" r:id="rId34"/>
    <p:sldId id="364" r:id="rId35"/>
    <p:sldId id="365" r:id="rId36"/>
    <p:sldId id="369" r:id="rId37"/>
    <p:sldId id="367" r:id="rId38"/>
    <p:sldId id="368" r:id="rId39"/>
    <p:sldId id="366" r:id="rId40"/>
    <p:sldId id="370" r:id="rId41"/>
    <p:sldId id="371" r:id="rId42"/>
    <p:sldId id="372" r:id="rId43"/>
    <p:sldId id="373" r:id="rId44"/>
    <p:sldId id="374" r:id="rId45"/>
    <p:sldId id="258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mart Pointers" id="{5CC7082D-7D42-4516-822D-33F670FB882F}">
          <p14:sldIdLst>
            <p14:sldId id="359"/>
            <p14:sldId id="331"/>
            <p14:sldId id="333"/>
            <p14:sldId id="335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60"/>
            <p14:sldId id="361"/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1"/>
            <p14:sldId id="372"/>
            <p14:sldId id="373"/>
            <p14:sldId id="374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6" d="100"/>
          <a:sy n="106" d="100"/>
        </p:scale>
        <p:origin x="31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90.png"/><Relationship Id="rId18" Type="http://schemas.openxmlformats.org/officeDocument/2006/relationships/customXml" Target="../ink/ink157.xml"/><Relationship Id="rId26" Type="http://schemas.openxmlformats.org/officeDocument/2006/relationships/customXml" Target="../ink/ink162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154.xml"/><Relationship Id="rId17" Type="http://schemas.openxmlformats.org/officeDocument/2006/relationships/image" Target="../media/image92.png"/><Relationship Id="rId25" Type="http://schemas.openxmlformats.org/officeDocument/2006/relationships/customXml" Target="../ink/ink161.xml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1.xml"/><Relationship Id="rId11" Type="http://schemas.openxmlformats.org/officeDocument/2006/relationships/image" Target="../media/image89.png"/><Relationship Id="rId24" Type="http://schemas.openxmlformats.org/officeDocument/2006/relationships/customXml" Target="../ink/ink160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163.xml"/><Relationship Id="rId10" Type="http://schemas.openxmlformats.org/officeDocument/2006/relationships/customXml" Target="../ink/ink153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150.xml"/><Relationship Id="rId9" Type="http://schemas.openxmlformats.org/officeDocument/2006/relationships/image" Target="../media/image88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06.png"/><Relationship Id="rId30" Type="http://schemas.openxmlformats.org/officeDocument/2006/relationships/customXml" Target="../ink/ink16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7" Type="http://schemas.openxmlformats.org/officeDocument/2006/relationships/image" Target="../media/image8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83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960.png"/><Relationship Id="rId40" Type="http://schemas.openxmlformats.org/officeDocument/2006/relationships/customXml" Target="../ink/ink184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10" Type="http://schemas.openxmlformats.org/officeDocument/2006/relationships/customXml" Target="../ink/ink169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86.xml"/><Relationship Id="rId4" Type="http://schemas.openxmlformats.org/officeDocument/2006/relationships/customXml" Target="../ink/ink166.xml"/><Relationship Id="rId9" Type="http://schemas.openxmlformats.org/officeDocument/2006/relationships/image" Target="../media/image82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910.png"/><Relationship Id="rId30" Type="http://schemas.openxmlformats.org/officeDocument/2006/relationships/customXml" Target="../ink/ink179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68.xml"/><Relationship Id="rId3" Type="http://schemas.openxmlformats.org/officeDocument/2006/relationships/image" Target="../media/image790.png"/><Relationship Id="rId12" Type="http://schemas.openxmlformats.org/officeDocument/2006/relationships/customXml" Target="../ink/ink170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83.xml"/><Relationship Id="rId20" Type="http://schemas.openxmlformats.org/officeDocument/2006/relationships/customXml" Target="../ink/ink174.xml"/><Relationship Id="rId41" Type="http://schemas.openxmlformats.org/officeDocument/2006/relationships/image" Target="../media/image9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138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2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9.xml"/><Relationship Id="rId11" Type="http://schemas.openxmlformats.org/officeDocument/2006/relationships/image" Target="../media/image137.png"/><Relationship Id="rId24" Type="http://schemas.openxmlformats.org/officeDocument/2006/relationships/customXml" Target="../ink/ink198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1.xml"/><Relationship Id="rId19" Type="http://schemas.openxmlformats.org/officeDocument/2006/relationships/image" Target="../media/image141.png"/><Relationship Id="rId4" Type="http://schemas.openxmlformats.org/officeDocument/2006/relationships/customXml" Target="../ink/ink188.xml"/><Relationship Id="rId9" Type="http://schemas.openxmlformats.org/officeDocument/2006/relationships/image" Target="../media/image136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151.png"/><Relationship Id="rId18" Type="http://schemas.openxmlformats.org/officeDocument/2006/relationships/customXml" Target="../ink/ink208.xml"/><Relationship Id="rId26" Type="http://schemas.openxmlformats.org/officeDocument/2006/relationships/customXml" Target="../ink/ink213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05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2.xml"/><Relationship Id="rId11" Type="http://schemas.openxmlformats.org/officeDocument/2006/relationships/image" Target="../media/image150.png"/><Relationship Id="rId24" Type="http://schemas.openxmlformats.org/officeDocument/2006/relationships/customXml" Target="../ink/ink212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04.xml"/><Relationship Id="rId19" Type="http://schemas.openxmlformats.org/officeDocument/2006/relationships/customXml" Target="../ink/ink209.xml"/><Relationship Id="rId4" Type="http://schemas.openxmlformats.org/officeDocument/2006/relationships/customXml" Target="../ink/ink201.xml"/><Relationship Id="rId9" Type="http://schemas.openxmlformats.org/officeDocument/2006/relationships/image" Target="../media/image149.png"/><Relationship Id="rId14" Type="http://schemas.openxmlformats.org/officeDocument/2006/relationships/customXml" Target="../ink/ink206.xml"/><Relationship Id="rId22" Type="http://schemas.openxmlformats.org/officeDocument/2006/relationships/customXml" Target="../ink/ink211.xml"/><Relationship Id="rId27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230.xml"/><Relationship Id="rId42" Type="http://schemas.openxmlformats.org/officeDocument/2006/relationships/customXml" Target="../ink/ink234.xml"/><Relationship Id="rId7" Type="http://schemas.openxmlformats.org/officeDocument/2006/relationships/image" Target="../media/image159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6.xml"/><Relationship Id="rId11" Type="http://schemas.openxmlformats.org/officeDocument/2006/relationships/image" Target="../media/image161.png"/><Relationship Id="rId24" Type="http://schemas.openxmlformats.org/officeDocument/2006/relationships/customXml" Target="../ink/ink225.xml"/><Relationship Id="rId32" Type="http://schemas.openxmlformats.org/officeDocument/2006/relationships/customXml" Target="../ink/ink229.xml"/><Relationship Id="rId37" Type="http://schemas.openxmlformats.org/officeDocument/2006/relationships/image" Target="../media/image173.png"/><Relationship Id="rId40" Type="http://schemas.openxmlformats.org/officeDocument/2006/relationships/customXml" Target="../ink/ink233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10" Type="http://schemas.openxmlformats.org/officeDocument/2006/relationships/customXml" Target="../ink/ink218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15.xml"/><Relationship Id="rId9" Type="http://schemas.openxmlformats.org/officeDocument/2006/relationships/image" Target="../media/image160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69.png"/><Relationship Id="rId30" Type="http://schemas.openxmlformats.org/officeDocument/2006/relationships/customXml" Target="../ink/ink228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17.xml"/><Relationship Id="rId3" Type="http://schemas.openxmlformats.org/officeDocument/2006/relationships/image" Target="../media/image157.png"/><Relationship Id="rId12" Type="http://schemas.openxmlformats.org/officeDocument/2006/relationships/customXml" Target="../ink/ink219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23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251.xml"/><Relationship Id="rId42" Type="http://schemas.openxmlformats.org/officeDocument/2006/relationships/customXml" Target="../ink/ink255.xml"/><Relationship Id="rId7" Type="http://schemas.openxmlformats.org/officeDocument/2006/relationships/image" Target="../media/image179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37.xml"/><Relationship Id="rId11" Type="http://schemas.openxmlformats.org/officeDocument/2006/relationships/image" Target="../media/image181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37" Type="http://schemas.openxmlformats.org/officeDocument/2006/relationships/image" Target="../media/image192.png"/><Relationship Id="rId40" Type="http://schemas.openxmlformats.org/officeDocument/2006/relationships/customXml" Target="../ink/ink254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10" Type="http://schemas.openxmlformats.org/officeDocument/2006/relationships/customXml" Target="../ink/ink239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236.xml"/><Relationship Id="rId9" Type="http://schemas.openxmlformats.org/officeDocument/2006/relationships/image" Target="../media/image180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188.png"/><Relationship Id="rId30" Type="http://schemas.openxmlformats.org/officeDocument/2006/relationships/customXml" Target="../ink/ink249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238.xml"/><Relationship Id="rId3" Type="http://schemas.openxmlformats.org/officeDocument/2006/relationships/image" Target="../media/image177.png"/><Relationship Id="rId12" Type="http://schemas.openxmlformats.org/officeDocument/2006/relationships/customXml" Target="../ink/ink240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25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67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80.xml"/><Relationship Id="rId50" Type="http://schemas.openxmlformats.org/officeDocument/2006/relationships/image" Target="../media/image218.png"/><Relationship Id="rId55" Type="http://schemas.openxmlformats.org/officeDocument/2006/relationships/customXml" Target="../ink/ink284.xml"/><Relationship Id="rId63" Type="http://schemas.openxmlformats.org/officeDocument/2006/relationships/customXml" Target="../ink/ink288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256.xml"/><Relationship Id="rId16" Type="http://schemas.openxmlformats.org/officeDocument/2006/relationships/image" Target="../media/image201.png"/><Relationship Id="rId29" Type="http://schemas.openxmlformats.org/officeDocument/2006/relationships/customXml" Target="../ink/ink271.xml"/><Relationship Id="rId11" Type="http://schemas.openxmlformats.org/officeDocument/2006/relationships/customXml" Target="../ink/ink26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75.xml"/><Relationship Id="rId40" Type="http://schemas.openxmlformats.org/officeDocument/2006/relationships/image" Target="../media/image213.png"/><Relationship Id="rId45" Type="http://schemas.openxmlformats.org/officeDocument/2006/relationships/customXml" Target="../ink/ink279.xml"/><Relationship Id="rId53" Type="http://schemas.openxmlformats.org/officeDocument/2006/relationships/customXml" Target="../ink/ink283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87.xml"/><Relationship Id="rId19" Type="http://schemas.openxmlformats.org/officeDocument/2006/relationships/customXml" Target="../ink/ink266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70.xml"/><Relationship Id="rId30" Type="http://schemas.openxmlformats.org/officeDocument/2006/relationships/image" Target="../media/image208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259.xml"/><Relationship Id="rId51" Type="http://schemas.openxmlformats.org/officeDocument/2006/relationships/customXml" Target="../ink/ink282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86.xml"/><Relationship Id="rId67" Type="http://schemas.openxmlformats.org/officeDocument/2006/relationships/customXml" Target="../ink/ink290.xml"/><Relationship Id="rId20" Type="http://schemas.openxmlformats.org/officeDocument/2006/relationships/image" Target="../media/image203.png"/><Relationship Id="rId41" Type="http://schemas.openxmlformats.org/officeDocument/2006/relationships/customXml" Target="../ink/ink277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8.xml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81.xml"/><Relationship Id="rId57" Type="http://schemas.openxmlformats.org/officeDocument/2006/relationships/customXml" Target="../ink/ink285.xml"/><Relationship Id="rId10" Type="http://schemas.openxmlformats.org/officeDocument/2006/relationships/customXml" Target="../ink/ink261.xml"/><Relationship Id="rId31" Type="http://schemas.openxmlformats.org/officeDocument/2006/relationships/customXml" Target="../ink/ink272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89.xml"/><Relationship Id="rId4" Type="http://schemas.openxmlformats.org/officeDocument/2006/relationships/customXml" Target="../ink/ink257.xml"/><Relationship Id="rId9" Type="http://schemas.openxmlformats.org/officeDocument/2006/relationships/customXml" Target="../ink/ink260.xml"/><Relationship Id="rId13" Type="http://schemas.openxmlformats.org/officeDocument/2006/relationships/customXml" Target="../ink/ink263.xml"/><Relationship Id="rId18" Type="http://schemas.openxmlformats.org/officeDocument/2006/relationships/image" Target="../media/image202.png"/><Relationship Id="rId39" Type="http://schemas.openxmlformats.org/officeDocument/2006/relationships/customXml" Target="../ink/ink2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4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296.xml"/><Relationship Id="rId2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3.xml"/><Relationship Id="rId11" Type="http://schemas.openxmlformats.org/officeDocument/2006/relationships/image" Target="../media/image1.png"/><Relationship Id="rId5" Type="http://schemas.openxmlformats.org/officeDocument/2006/relationships/image" Target="../media/image229.png"/><Relationship Id="rId10" Type="http://schemas.openxmlformats.org/officeDocument/2006/relationships/customXml" Target="../ink/ink295.xml"/><Relationship Id="rId4" Type="http://schemas.openxmlformats.org/officeDocument/2006/relationships/customXml" Target="../ink/ink292.xml"/><Relationship Id="rId9" Type="http://schemas.openxmlformats.org/officeDocument/2006/relationships/image" Target="../media/image2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29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7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2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5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customXml" Target="../ink/ink66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69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74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68.png"/><Relationship Id="rId24" Type="http://schemas.openxmlformats.org/officeDocument/2006/relationships/customXml" Target="../ink/ink80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70.xml"/><Relationship Id="rId9" Type="http://schemas.openxmlformats.org/officeDocument/2006/relationships/image" Target="../media/image67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76.png"/><Relationship Id="rId30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6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88.xml"/><Relationship Id="rId4" Type="http://schemas.openxmlformats.org/officeDocument/2006/relationships/customXml" Target="../ink/ink85.xml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.xml"/><Relationship Id="rId39" Type="http://schemas.openxmlformats.org/officeDocument/2006/relationships/image" Target="../media/image118.png"/><Relationship Id="rId34" Type="http://schemas.openxmlformats.org/officeDocument/2006/relationships/customXml" Target="../ink/ink96.xml"/><Relationship Id="rId42" Type="http://schemas.openxmlformats.org/officeDocument/2006/relationships/customXml" Target="../ink/ink101.xml"/><Relationship Id="rId47" Type="http://schemas.openxmlformats.org/officeDocument/2006/relationships/customXml" Target="../ink/ink104.xml"/><Relationship Id="rId63" Type="http://schemas.openxmlformats.org/officeDocument/2006/relationships/image" Target="../media/image127.png"/><Relationship Id="rId68" Type="http://schemas.openxmlformats.org/officeDocument/2006/relationships/customXml" Target="../ink/ink109.xml"/><Relationship Id="rId71" Type="http://schemas.openxmlformats.org/officeDocument/2006/relationships/image" Target="../media/image131.png"/><Relationship Id="rId2" Type="http://schemas.openxmlformats.org/officeDocument/2006/relationships/customXml" Target="../ink/ink89.xml"/><Relationship Id="rId29" Type="http://schemas.openxmlformats.org/officeDocument/2006/relationships/image" Target="../media/image114.png"/><Relationship Id="rId41" Type="http://schemas.openxmlformats.org/officeDocument/2006/relationships/customXml" Target="../ink/ink100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5.png"/><Relationship Id="rId40" Type="http://schemas.openxmlformats.org/officeDocument/2006/relationships/customXml" Target="../ink/ink99.xml"/><Relationship Id="rId45" Type="http://schemas.openxmlformats.org/officeDocument/2006/relationships/customXml" Target="../ink/ink103.xml"/><Relationship Id="rId66" Type="http://schemas.openxmlformats.org/officeDocument/2006/relationships/customXml" Target="../ink/ink108.xml"/><Relationship Id="rId23" Type="http://schemas.openxmlformats.org/officeDocument/2006/relationships/image" Target="../media/image111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05.xml"/><Relationship Id="rId65" Type="http://schemas.openxmlformats.org/officeDocument/2006/relationships/image" Target="../media/image128.png"/><Relationship Id="rId4" Type="http://schemas.openxmlformats.org/officeDocument/2006/relationships/customXml" Target="../ink/ink90.xml"/><Relationship Id="rId27" Type="http://schemas.openxmlformats.org/officeDocument/2006/relationships/image" Target="../media/image113.png"/><Relationship Id="rId30" Type="http://schemas.openxmlformats.org/officeDocument/2006/relationships/customXml" Target="../ink/ink94.xml"/><Relationship Id="rId35" Type="http://schemas.openxmlformats.org/officeDocument/2006/relationships/image" Target="../media/image117.png"/><Relationship Id="rId43" Type="http://schemas.openxmlformats.org/officeDocument/2006/relationships/customXml" Target="../ink/ink102.xml"/><Relationship Id="rId64" Type="http://schemas.openxmlformats.org/officeDocument/2006/relationships/customXml" Target="../ink/ink107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98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93.png"/><Relationship Id="rId42" Type="http://schemas.openxmlformats.org/officeDocument/2006/relationships/customXml" Target="../ink/ink132.xml"/><Relationship Id="rId47" Type="http://schemas.openxmlformats.org/officeDocument/2006/relationships/customXml" Target="../ink/ink135.xml"/><Relationship Id="rId63" Type="http://schemas.openxmlformats.org/officeDocument/2006/relationships/image" Target="../media/image121.png"/><Relationship Id="rId68" Type="http://schemas.openxmlformats.org/officeDocument/2006/relationships/customXml" Target="../ink/ink147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83.png"/><Relationship Id="rId40" Type="http://schemas.openxmlformats.org/officeDocument/2006/relationships/customXml" Target="../ink/ink130.xml"/><Relationship Id="rId45" Type="http://schemas.openxmlformats.org/officeDocument/2006/relationships/customXml" Target="../ink/ink134.xml"/><Relationship Id="rId53" Type="http://schemas.openxmlformats.org/officeDocument/2006/relationships/image" Target="../media/image106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96.png"/><Relationship Id="rId30" Type="http://schemas.openxmlformats.org/officeDocument/2006/relationships/customXml" Target="../ink/ink125.xml"/><Relationship Id="rId35" Type="http://schemas.openxmlformats.org/officeDocument/2006/relationships/image" Target="../media/image100.png"/><Relationship Id="rId43" Type="http://schemas.openxmlformats.org/officeDocument/2006/relationships/customXml" Target="../ink/ink133.xml"/><Relationship Id="rId48" Type="http://schemas.openxmlformats.org/officeDocument/2006/relationships/image" Target="../media/image105.png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124.png"/><Relationship Id="rId8" Type="http://schemas.openxmlformats.org/officeDocument/2006/relationships/customXml" Target="../ink/ink114.xml"/><Relationship Id="rId51" Type="http://schemas.openxmlformats.org/officeDocument/2006/relationships/customXml" Target="../ink/ink138.xml"/><Relationship Id="rId3" Type="http://schemas.openxmlformats.org/officeDocument/2006/relationships/image" Target="../media/image84.png"/><Relationship Id="rId12" Type="http://schemas.openxmlformats.org/officeDocument/2006/relationships/customXml" Target="../ink/ink116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29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120.xml"/><Relationship Id="rId41" Type="http://schemas.openxmlformats.org/officeDocument/2006/relationships/customXml" Target="../ink/ink131.xml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3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customXml" Target="../ink/ink136.xml"/><Relationship Id="rId57" Type="http://schemas.openxmlformats.org/officeDocument/2006/relationships/image" Target="../media/image108.png"/><Relationship Id="rId10" Type="http://schemas.openxmlformats.org/officeDocument/2006/relationships/customXml" Target="../ink/ink115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22.png"/><Relationship Id="rId4" Type="http://schemas.openxmlformats.org/officeDocument/2006/relationships/customXml" Target="../ink/ink112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119.xml"/><Relationship Id="rId39" Type="http://schemas.openxmlformats.org/officeDocument/2006/relationships/image" Target="../media/image102.png"/><Relationship Id="rId34" Type="http://schemas.openxmlformats.org/officeDocument/2006/relationships/customXml" Target="../ink/ink127.xml"/><Relationship Id="rId50" Type="http://schemas.openxmlformats.org/officeDocument/2006/relationships/customXml" Target="../ink/ink137.xml"/><Relationship Id="rId55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copy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TBD </a:t>
            </a:r>
          </a:p>
          <a:p>
            <a:r>
              <a:rPr lang="en-US"/>
              <a:t>Rustlings</a:t>
            </a:r>
            <a:endParaRPr lang="en-US" dirty="0"/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2600</Words>
  <Application>Microsoft Office PowerPoint</Application>
  <PresentationFormat>Widescreen</PresentationFormat>
  <Paragraphs>227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JetBrains Mono</vt:lpstr>
      <vt:lpstr>Office Theme</vt:lpstr>
      <vt:lpstr>Lifetime and Smart Pointers</vt:lpstr>
      <vt:lpstr>Null in Rust aka Option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Custom Smart Pointer</vt:lpstr>
      <vt:lpstr>Deref Trait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String</vt:lpstr>
      <vt:lpstr>String slice aka &amp;str</vt:lpstr>
      <vt:lpstr>Slice UTF-8</vt:lpstr>
      <vt:lpstr>Replace char at index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148</cp:revision>
  <dcterms:created xsi:type="dcterms:W3CDTF">2023-02-05T11:10:09Z</dcterms:created>
  <dcterms:modified xsi:type="dcterms:W3CDTF">2023-02-26T11:12:33Z</dcterms:modified>
</cp:coreProperties>
</file>