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1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83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93" r:id="rId33"/>
    <p:sldId id="292" r:id="rId34"/>
    <p:sldId id="294" r:id="rId35"/>
    <p:sldId id="295" r:id="rId36"/>
    <p:sldId id="287" r:id="rId37"/>
    <p:sldId id="290" r:id="rId38"/>
    <p:sldId id="291" r:id="rId39"/>
    <p:sldId id="311" r:id="rId40"/>
    <p:sldId id="313" r:id="rId41"/>
    <p:sldId id="312" r:id="rId42"/>
    <p:sldId id="314" r:id="rId43"/>
    <p:sldId id="315" r:id="rId44"/>
    <p:sldId id="288" r:id="rId45"/>
    <p:sldId id="289" r:id="rId46"/>
    <p:sldId id="296" r:id="rId47"/>
    <p:sldId id="300" r:id="rId48"/>
    <p:sldId id="298" r:id="rId49"/>
    <p:sldId id="299" r:id="rId50"/>
    <p:sldId id="301" r:id="rId51"/>
    <p:sldId id="304" r:id="rId52"/>
    <p:sldId id="305" r:id="rId53"/>
    <p:sldId id="306" r:id="rId54"/>
    <p:sldId id="319" r:id="rId55"/>
    <p:sldId id="320" r:id="rId56"/>
    <p:sldId id="307" r:id="rId57"/>
    <p:sldId id="308" r:id="rId58"/>
    <p:sldId id="303" r:id="rId59"/>
    <p:sldId id="309" r:id="rId60"/>
    <p:sldId id="310" r:id="rId61"/>
    <p:sldId id="317" r:id="rId62"/>
    <p:sldId id="321" r:id="rId63"/>
    <p:sldId id="322" r:id="rId64"/>
    <p:sldId id="258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316"/>
            <p14:sldId id="31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6"/>
            <p14:sldId id="269"/>
            <p14:sldId id="270"/>
            <p14:sldId id="283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93"/>
            <p14:sldId id="292"/>
            <p14:sldId id="294"/>
            <p14:sldId id="295"/>
            <p14:sldId id="287"/>
            <p14:sldId id="290"/>
            <p14:sldId id="291"/>
            <p14:sldId id="311"/>
            <p14:sldId id="313"/>
            <p14:sldId id="312"/>
            <p14:sldId id="314"/>
            <p14:sldId id="315"/>
          </p14:sldIdLst>
        </p14:section>
        <p14:section name="Fun" id="{983497AA-201A-4F6E-B66F-8A67771D4A2E}">
          <p14:sldIdLst>
            <p14:sldId id="288"/>
            <p14:sldId id="289"/>
            <p14:sldId id="296"/>
            <p14:sldId id="300"/>
            <p14:sldId id="298"/>
            <p14:sldId id="299"/>
            <p14:sldId id="301"/>
            <p14:sldId id="304"/>
            <p14:sldId id="305"/>
            <p14:sldId id="306"/>
            <p14:sldId id="319"/>
            <p14:sldId id="320"/>
            <p14:sldId id="307"/>
            <p14:sldId id="308"/>
            <p14:sldId id="303"/>
            <p14:sldId id="309"/>
            <p14:sldId id="310"/>
            <p14:sldId id="317"/>
            <p14:sldId id="321"/>
            <p14:sldId id="322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24575,'567'8'0,"337"-2"-817,-570-7 928,138 11-111,-277 0-1,81 6 0,99-1-35,0-15-105,-195 0 143,2250-1-2820,-1438 1 1443,-174-8 934,-43-46 97,-473 28 218,213-10-76,72 0 202,-514 31 0,424-16-400,-2 16-516,-22 1-52,1319-17 2063,-1719 21-1908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12373 0 24575,'-27'2'0,"0"0"0,0 1 0,1 2 0,-49 15 0,35-9 0,-486 146-3430,405-119 2431,-113 33 541,-590 146-3440,-195-7 786,19-51 2843,933-150-33,-736 112-1114,-144 59 1835,687-127 549,-479 101-822,473-101 567,-115 27 338,23 5 757,-230 57-1941,213-56 133,-344 74 0,339-72 0,-156 13 1833,298-59-1373,-140 20 4536,-24-33-4339,138-14-490,-5 15-167,101-10 0,-100-9-566,248-11-6260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24575,'146'3'0,"-109"0"0,71 16 0,209 89 0,-309-105 0,645 281-2812,-241-99 295,-402-180 2523,845 360-2393,8-19 1225,-783-316 1446,453 170-1684,9-12-762,597 138 1038,-355-129 599,-94-37 782,967 249 1339,-1100-279-1596,-24-31 0,-473-87 135,879 153 4977,-702-120-1137,-235-44-3975,15 2-5467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24575,'332'-10'0,"370"-5"-651,-619 15-63,-69 0-6112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335 305 24575,'4'-3'0,"0"-1"0,1 1 0,-1 0 0,1 0 0,7-3 0,3-2 0,132-84 0,8-3 0,-98 60 0,-31 18 0,38-19 0,-245 109 0,-123 52-588,19-9 393,272-110 195,8-5 0,1 1 0,0-1 0,-1 1 0,1 1 0,0-1 0,0 0 0,0 1 0,0 0 0,-4 5 0,7-8 0,1 1-1,0-1 1,-1 1 0,1-1 0,0 1 0,0-1 0,-1 1-1,1-1 1,0 1 0,0-1 0,0 1 0,0-1 0,0 1 0,0-1-1,0 1 1,0-1 0,0 1 0,0 0 0,0-1 0,0 1-1,0-1 1,0 1 0,0-1 0,1 1 0,-1-1 0,0 1-1,0-1 1,0 1 0,1-1 0,-1 1 0,0-1 0,1 1 0,-1-1-1,1 0 1,-1 1 0,0-1 0,1 0 0,-1 1 0,1-1-1,-1 0 1,2 1 0,1 1 23,1 0 0,0 0-1,0-1 1,4 2 0,-7-2 0,77 19 692,-54-15-735,-1 1-1,38 15 0,-50-15 21,0 0 0,-1 0 0,1 1 0,12 11 0,33 36 0,-11-11 0,-8-8 0,-14-12 0,45 33 0,-57-50-1365,-2-1-5461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1594 370 24575,'-688'0'0,"404"13"0,40 0 0,43-13 0,85-1 0,110 1 0,-21-1 0,25 0 0,0 1 0,1 0 0,-1-1 0,0 1 0,1-1 0,-1 0 0,1 1 0,-1-1 0,1 0 0,-1 0 0,1 0 0,-1 0 0,-1-2 0,3 3 0,-1-1 0,1 1 0,0 0 0,0-1 0,-1 1 0,1-1 0,0 0 0,0 1 0,-1-1 0,1 1 0,0-1 0,0 1 0,0-1 0,0 1 0,0-1 0,0 0 0,0 1 0,0-1 0,0 1 0,0-1 0,0 1 0,0-1 0,0 0 0,0 1 0,1-1 0,-1 0 0,10-13 0,-2 5 0,1 1 0,0 0 0,0 1 0,10-7 0,45-24 0,-36 22 0,29-15 0,1 2 0,81-27 0,127-27 0,-217 69 0,-1 0 0,68-10 0,-108 23 0,-5 0 0,-4 2 0,-25 3 0,-187 56 0,146-40 0,-365 96-633,342-93 691,84-22-58,0 1 0,0 0 0,0 0 0,0 1 0,-5 3 0,10-6 0,0 1 0,0-1 0,0 1 0,0-1 0,0 1 0,1 0 0,-1-1 0,0 1 0,0 0 0,1 0 0,-1 0 0,1-1 0,-1 1 0,1 0 0,-1 0 0,1 0 0,-1 0 0,1 0 0,0 0 0,0 0 0,-1 0 0,1 0 0,0 0 0,0 0 0,0 0 0,0 0 0,0 0 0,0 0 0,0 0 0,1 0 0,-1 0 0,0 0 0,0 0 0,1 0 0,-1 0 0,1 0 0,0 1 0,3 4 84,1 0 1,-1-1-1,1 0 0,0 0 0,0 0 1,7 5-1,4 3-99,-11-9 15,133 113 0,-59-56 0,20 16 0,-23-34 0,-13-8 0,103 88 0,-152-113-1365,-1-2-5461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24575,'543'0'-1365,"-527"0"-5461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24575,'1'-1'0,"-1"0"0,1 0 0,-1 0 0,1 0 0,0 0 0,-1 1 0,1-1 0,0 0 0,0 1 0,-1-1 0,1 0 0,0 1 0,1-1 0,0-1 0,11-6 0,1 1 0,-1 0 0,1 0 0,17-4 0,19-10 0,-27 9 0,-2-1 0,0-2 0,-1 0 0,24-22 0,-24 19 0,-19 17 0,-1 1 0,1-1 0,0 0 0,0 1 0,-1-1 0,1 1 0,0-1 0,0 1 0,0-1 0,-1 1 0,1-1 0,0 1 0,0 0 0,0 0 0,0-1 0,0 1 0,0 0 0,0 0 0,0 0 0,0 0 0,0 0 0,-1 0 0,1 0 0,0 0 0,0 1 0,0-1 0,0 0 0,0 1 0,0-1 0,0 0 0,-1 1 0,1-1 0,0 1 0,0-1 0,0 1 0,-1-1 0,1 1 0,0 0 0,-1 0 0,1-1 0,-1 1 0,1 0 0,0 0 0,0 1 0,2 3 0,-1 1 0,1-1 0,-1 1 0,0 0 0,2 8 0,10 61 0,8 27 0,-18-85-72,-1-8-359,0 1 0,8 17 0,-3-13-6395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24575,'3'0'0,"0"-1"0,-1 1 0,1-1 0,0 1 0,-1-1 0,1 0 0,-1 0 0,0 0 0,1 0 0,2-2 0,23-18 0,-14 10 0,35-26 0,63-64 0,-107 96 0,-3 3 0,-1 0 0,1 1 0,0-1 0,-1 1 0,1-1 0,4-2 0,-5 4 0,0 0 0,-1 0 0,1 0 0,0-1 0,0 1 0,-1 0 0,1 0 0,0 0 0,0 0 0,-1 0 0,1 0 0,0 1 0,0-1 0,0 0 0,-1 0 0,1 0 0,0 1 0,-1-1 0,1 0 0,0 1 0,-1-1 0,1 1 0,0-1 0,-1 1 0,1-1 0,0 2 0,3 1 0,-1 1 0,0-1 0,-1 1 0,1 0 0,-1 0 0,1 0 0,-1 1 0,0-1 0,2 9 0,1 5 0,3 22 0,-6-29 0,3 23-42,-4-21-222,1 0-1,1 1 0,0-1 1,5 12-1,-3-12-6561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24575,'2'0'0,"7"0"0,9 0 0,7 0 0,4 0 0,8 0 0,4 0 0,1 0 0,-4 0 0,-2 0 0,-3 0 0,-5 0 0,-3 0 0,-3 0 0,-6 0-8191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24575,'2'-4'0,"1"1"0,0-1 0,0 1 0,0 0 0,0 0 0,0 0 0,0 0 0,8-4 0,-1 0 0,83-66 0,-33 32 0,-40 27 0,36-28 0,-41 27 0,1 1 0,29-18 0,-44 31 0,-1 1 0,1-1 0,0 1 0,0-1 0,0 1 0,0-1 0,0 1 0,0-1 0,0 1 0,0 0 0,0 0 0,0 0 0,0 0 0,1 0 0,-1 0 0,0 0 0,0 0 0,0 0 0,1 0 0,-1 1 0,0-1 0,0 1 0,-1 0 0,1-1 0,0 1 0,-1 0 0,1-1 0,0 1 0,-1 0 0,1 0 0,-1 0 0,1-1 0,-1 1 0,0 0 0,1 0 0,-1 0 0,0 0 0,1 0 0,-1 0 0,0 0 0,0 1 0,3 31 0,-3-25 0,0-1 0,1 1 0,0-1 0,4 14 0,-1-6 0,-1-1 0,0 1 0,-1 0 0,0 22 0,-1-16 0,9 53-1365,-10-60-5461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24575,'1'0'0,"0"-1"0,0 1 0,1-1 0,-1 0 0,0 1 0,0-1 0,0 0 0,0 0 0,0 1 0,-1-1 0,1 0 0,0 0 0,1-2 0,0 0 0,15-18 0,22-38 0,-34 50 0,46-84 0,-50 91 0,0 1 0,0-1 0,0 1 0,0-1 0,0 1 0,0 0 0,0 0 0,0 0 0,1-1 0,-1 1 0,1 0 0,-1 1 0,0-1 0,1 0 0,0 0 0,-1 1 0,1-1 0,2 0 0,-3 1 0,1 0 0,-1 0 0,1 0 0,-1 0 0,1 1 0,-1-1 0,1 0 0,-1 1 0,1-1 0,-1 1 0,0 0 0,1-1 0,-1 1 0,0 0 0,1 0 0,-1 0 0,0 0 0,0 0 0,0 0 0,2 2 0,9 13 26,0 0 1,0 1-1,-2 0 0,10 22 0,-9-19-524,0 1-1,23 30 0,-21-36-6327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2:5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24575,'11'191'0,"-1"-113"0,2 38 0,-7-19 0,0 30 0,-4-116 0,0 0 0,0-1 0,6 19 0,2 15 0,-3-3 0,-3-23 0,0 0 0,-1 0 0,-1 0 0,-2 27 0,-2-35 0,1 0 0,-1 0 0,-8 18 0,3-9 0,-9 16 0,-1 6 0,7-16 0,8-18 0,0 0 0,0 0 0,-2 9 0,5-15 0,0 0 0,0-1 0,0 1 0,0 0 0,0 0 0,0-1 0,0 1 0,0 0 0,0 0 0,1-1 0,-1 1 0,0 0 0,0 0 0,1-1 0,-1 1 0,0 0 0,1-1 0,-1 1 0,1-1 0,-1 1 0,1 0 0,-1-1 0,1 1 0,0-1 0,-1 1 0,1-1 0,-1 0 0,2 1 0,2 1 0,0 0 0,0 0 0,0-1 0,5 1 0,-6-1 0,20 4 0,0-1 0,29 2 0,51-3 0,-76-2 0,716 0-811,-382-3 539,69-3 111,129 0 205,-320 10 1129,81 1-1146,-266-6-31,1125-1-668,-1178 1 672,378-14 0,-376 14 2,2-1 27,0 1 1,0-1 0,0 0 0,0 0 0,-1 0-1,7-3 1,-9 4-16,-1-1-1,0 0 1,0 0-1,0 0 1,0 0 0,0 0-1,1 0 1,-2 0-1,1 0 1,0 0 0,0-1-1,0 1 1,0 0-1,-1-1 1,1 1 0,-1 0-1,1-1 1,-1 1-1,0-1 1,1 1 0,-1-1-1,0 1 1,0 0-1,0-1 1,0-2 0,-18-179 92,9 119-100,-17-254-6,11 109 0,9 134 0,-4-4 0,4 42 0,0-61 0,6 96 0,0-1 0,0 0 0,0 0 0,-1 0 0,1 0 0,-1 1 0,-1-6 0,2 7 0,-1 0 0,0 0 0,1 0 0,-1 0 0,0 0 0,0 0 0,0 0 0,0 0 0,0 0 0,0 0 0,0 0 0,0 1 0,0-1 0,-1 0 0,1 1 0,0-1 0,0 1 0,0-1 0,-1 1 0,-1 0 0,-18-4 0,-2 1 0,1 2 0,-41 2 0,26-1 0,-1120 3 0,1033-3 0,-131 6 0,0 20 0,72-1 0,51-8 0,-123 1 0,196-16 0,-454 2 0,303-5 0,-855 1-1365,1051 0-5461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24575,'1'19'0,"1"-1"0,8 34 0,-9-45 0,61 221 0,-24-136 0,-38-92 0,0 1 0,1 0 0,-1-1 0,0 1 0,1 0 0,-1-1 0,0 1 0,1 0 0,-1-1 0,0 1 0,1-1 0,-1 1 0,1 0 0,0-1 0,-1 1 0,1-1 0,-1 0 0,1 1 0,0-1 0,-1 1 0,1-1 0,0 0 0,-1 0 0,1 1 0,0-1 0,-1 0 0,1 0 0,0 0 0,0 0 0,-1 0 0,1 0 0,0 0 0,0 0 0,-1 0 0,1 0 0,0 0 0,0 0 0,-1 0 0,1-1 0,1 0 0,2-1 0,0-1 0,-1 0 0,1 1 0,0-2 0,4-5 0,-7 8 0,131-154 0,0-1 0,31-13 0,-140 146-1365,-5 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53 24575,'-2'0'0,"1"1"0,-1 0 0,1 0 0,0 0 0,-1 0 0,1 0 0,0 0 0,0 0 0,-2 1 0,-2 4 0,-127 108 0,95-78 0,-44 56 0,81-92 0,-8 10 0,-11 19 0,18-27 0,0 0 0,0 1 0,-1-1 0,2 0 0,-1 1 0,0-1 0,0 0 0,1 1 0,-1-1 0,1 1 0,0-1 0,0 1 0,0-1 0,0 1 0,1 3 0,-1-5 0,1 1 0,0-1 0,-1 0 0,1 0 0,0 0 0,-1 0 0,1 0 0,0 0 0,0 0 0,0 0 0,0 0 0,0 0 0,0 0 0,0-1 0,0 1 0,1 0 0,-1-1 0,0 1 0,0-1 0,1 1 0,-1-1 0,0 0 0,0 1 0,2-1 0,4 1 0,0-1 0,0 0 0,9 0 0,-15 0 0,13-2 0,0 0 0,0-1 0,-1-1 0,1 0 0,-1-1 0,25-12 0,-3-2 0,38-28 0,-39 23 0,-2-1 0,31-31 0,-49 42 0,0-1 0,-1-1 0,0 0 0,-1-1 0,-1-1 0,9-19 0,-16 25 0,0 0 0,-1 0 0,4-24 0,-11 100 0,-5 50 0,-15 10 0,-9 75 0,33-197 0,0 0 0,0 0 0,0 0 0,0 0 0,0 0 0,0 0 0,0 0 0,1 1 0,-1-1 0,1 0 0,0 0 0,1 3 0,-1-4 0,-1 0 0,1 0 0,0 0 0,0-1 0,0 1 0,0 0 0,0 0 0,1 0 0,-1-1 0,0 1 0,0 0 0,0-1 0,1 0 0,-1 1 0,0-1 0,0 1 0,1-1 0,-1 0 0,0 0 0,3 0 0,5 0 12,-1 0 0,1 0 0,-1-1 0,1-1 0,-1 1 0,1-1 0,-1-1 0,0 0 0,8-3 0,4-4-507,0-1 0,20-16 0,-23 15-6331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90 24575,'0'0'0,"1"0"0,-1 0 0,0 0 0,1 0 0,-1 1 0,0-1 0,1 0 0,-1 0 0,0 1 0,1-1 0,-1 0 0,0 1 0,0-1 0,1 0 0,-1 1 0,0-1 0,0 0 0,0 1 0,0-1 0,1 0 0,-1 1 0,0-1 0,0 1 0,0-1 0,0 1 0,2 12 0,-2-11 0,2 25 0,-2 1 0,0-1 0,-7 40 0,-21 79 0,26-135 0,2-10 0,0 0 0,0 0 0,0 0 0,0-1 0,-1 1 0,1 0 0,0 0 0,-1 0 0,1 0 0,0 0 0,-1 0 0,1 0 0,-2 1 0,0-18 0,2-12 0,0-1 0,3 0 0,0 1 0,2-1 0,8-28 0,-11 48 0,7-20 0,20-49 0,-26 70 0,1 0 0,1 1 0,-1-1 0,1 1 0,0 0 0,1 1 0,0-1 0,0 1 0,0 0 0,15-10 0,-17 14 0,0 0 0,0 0 0,0 0 0,1 1 0,-1-1 0,1 1 0,-1 0 0,1 1 0,-1-1 0,1 1 0,0 0 0,-1 0 0,1 0 0,0 1 0,-1-1 0,1 1 0,-1 0 0,1 1 0,-1-1 0,0 1 0,1 0 0,-1 0 0,0 0 0,0 0 0,0 1 0,-1-1 0,1 1 0,0 0 0,-1 1 0,0-1 0,0 0 0,0 1 0,2 4 0,3 4 0,-3-4 0,0-1 0,-1 1 0,0 0 0,4 11 0,-8-17 0,1 1 0,-1-1 0,1 0 0,-1 1 0,0-1 0,1 0 0,-1 1 0,-1-1 0,1 0 0,0 1 0,-1-1 0,1 0 0,-1 0 0,1 1 0,-1-1 0,0 0 0,0 0 0,0 0 0,0 0 0,-1 0 0,-1 3 0,-1 0 0,-1 0 0,0-1 0,0 1 0,0-1 0,0 0 0,-1-1 0,0 1 0,0-1 0,-8 4 0,-4 0 0,-1-2 0,-18 5 0,35-10 0,1 0 0,-1 1 0,1-1 0,-1 1 0,1-1 0,0 1 0,-1-1 0,1 1 0,0 0 0,-1 0 0,1 0 0,0 0 0,0 0 0,0 0 0,-1 0 0,1 0 0,0 0 0,1 0 0,-1 0 0,-1 3 0,1-2 0,1-1 0,-1 1 0,1 0 0,0 0 0,0 0 0,0 0 0,0-1 0,0 1 0,0 0 0,1 0 0,-1 0 0,1-1 0,-1 1 0,1 0 0,-1 0 0,3 2 0,6 12 22,0-1 0,2-1-1,0 1 1,0-2 0,17 16 0,-10-10-770,25 32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24575,'339'-10'0,"401"-71"-3671,-697 76 3511,620-84-2097,-192 33 1396,8-2-31,-128-3 862,-1-16-21,-97 21 33,-6 4 1039,40-7 3579,-93 30-2998,-115 19-1367,392-47-342,-349 43 94,540-45 13,-627 56 0,239-5 602,-269 8-1967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24575,'6'6'0,"1"0"0,0-1 0,0 0 0,15 7 0,-13-7 0,177 86 7,6-10-647,-156-66 326,397 148-607,-57-23-6,34 36 927,-9 31 0,-5-4 0,14-31-650,-168-73 2114,-34-13-110,71 30-727,-182-77-627,39 18 0,-24-7 0,6 3 0,-116-52-170,-5-2-1025,-8-3-5631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24575,'175'13'0,"-106"-6"0,213 14-1373,-138-11 1173,410 17-3011,2-15 352,-525-12 2844,1029 66-1578,-774-35 1861,566 54 1157,-584-65-1425,139 13 0,-131 5 1109,-38-5-225,460 45-884,-197-16 0,-284-33 0,-208-28 0,749 84 1482,-325-55-818,0-15 469,-417-15-1095,46 0 1086,113 14 0,-88-3-2489,-72-11-5461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24575,'3'0'0,"0"0"0,-1 0 0,1 1 0,0-1 0,0 1 0,0-1 0,-1 1 0,1 0 0,0 0 0,-1 0 0,4 2 0,11 5 0,56 23 0,42 17-541,52 14-1626,45 11 1099,39 5-1035,37 6 1577,66 7-20,46 2-1858,736 134 543,10-28-552,-167-29 698,-9 15 999,-738-136 802,503 98 973,-403-92 1460,-113-30 2042,-192-23-4917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24575,'38'-1'0,"39"-6"0,-31 1 0,248-37-913,-196 27-8,719-121-2153,-66 1 1450,-164 28 495,151-14 702,-216 59-524,-1 18 106,-28 2 507,412-62-425,-654 66 789,309-46 1176,-209 40 2580,-247 32-3277,197-35 4196,-291 46-4620,-6 1-201,0 1 1,0-1-1,-1 0 0,1-1 0,5-1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24575,'14'4'0,"1"-2"0,-1 0 0,26 0 0,-5-1 0,127 9-124,599 46-1765,-538-34-212,652 75-2947,-685-75 3836,710 98 692,-19 16 520,66-1-519,-111-17 88,-709-99 527,410 56 62,1-33 3199,-354-43 1544,-176 0-3862,-20 1-1097,-14-1-5782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24575,'33'-24'0,"3"-2"0,51-47 0,-54 45 0,163-172 0,-164 164 0,-30 35 0,12-13 0,-7 11 0,-6 3 0,-1 0 0,0 0 0,0 0 0,1 0 0,-1 0 0,0 0 0,0 1 0,0-1 0,1 0 0,-1 0 0,0 0 0,0 0 0,0 0 0,1 1 0,-1-1 0,0 0 0,0 0 0,0 0 0,0 1 0,0-1 0,0 0 0,1 0 0,-1 1 0,0-1 0,0 0 0,0 0 0,0 0 0,0 1 0,0-1 0,0 0 0,2 15 0,-2 0 0,-1 30 0,0-16 0,-1 35 0,-4-1 0,-1 0 0,-27 98 0,4-21 0,21-100-1365,5-23-5461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46 185 24575,'-17'235'0,"0"30"0,17 2 0,2-107 0,-3-140 0,1 20 0,0-38 0,1 1 0,-1 0 0,1-1 0,-1 1 0,1 0 0,0-1 0,0 1 0,0-1 0,0 1 0,0-1 0,3 3 0,-3-3 0,1-1 0,0 0 0,-1 1 0,1-1 0,0 0 0,-1 0 0,1 0 0,0 0 0,0-1 0,0 1 0,0-1 0,0 1 0,0-1 0,0 1 0,4-1 0,4 0 0,19-1 0,-20 1 0,142-17 0,-8 1 0,300 9 0,-268 9 0,111 3 0,-20 1 0,262 24 20,-150-4-250,-109-18-372,129 6 31,-4-6 1785,-284-8-1045,-84 1-169,44 8 0,13 2 0,-11-7 0,151 4 0,56-9 0,-278 2 0,1-1 0,0 0 0,0 0 0,-1 0 0,1 0 0,0-1 0,0 1 0,-1 0 0,1-1 0,0 1 0,-1-1 0,1 0 0,0 1 0,-1-1 0,1 0 0,-1 0 0,1 0 0,-1 0 0,1 0 0,-1-1 0,0 1 0,0 0 0,0 0 0,0-1 0,0 1 0,0-1 0,0 1 0,0-1 0,0 0 0,0 1 0,-1-1 0,1 0 0,-1 1 0,1-3 0,4-27 0,-1 0 0,-2 0 0,-2-51 0,0 40 0,-1-860 0,1 900 0,0-1 0,0 1 0,0-1 0,0 0 0,-1 1 0,1-1 0,-1 1 0,0-1 0,0 1 0,-2-4 0,2 5 0,0 0 0,0-1 0,0 1 0,0 0 0,0 0 0,0 0 0,0 0 0,-1 0 0,1 0 0,0 0 0,-1 0 0,1 1 0,-1-1 0,1 1 0,-1-1 0,1 1 0,-1-1 0,-2 1 0,-24-3 0,1 2 0,-30 3 0,17-1 0,-658 1 0,404-3 0,-361-22-946,544 17 1082,-442-26-136,198 8 0,256 14 54,-89-4 702,-778 15-756,900 1 0,-82 14 0,138-15 0,0 1 0,0 0 0,1 1 0,-1 0 0,0 0 0,1 1 0,-9 5 0,14-7 0,1 1 0,-1-1 0,1 1 0,0 0 0,0 0 0,0 0 0,0 0 0,0 0 0,1 1 0,-1-1 0,1 1 0,0 0 0,0 0 0,0 0 0,1 0 0,-1 0 0,1 0 0,-1 7 0,0 6-23,1 0 0,2 31-1,0-20-1271,-1-14-5531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 0 0,0-1 0,0 1 0,-1 0 0,1 0 0,0 0 0,0-1 0,0 1 0,-1 0 0,1 0 0,0 0 0,0 1 0,0 0 0,5 8 0,0-1 0,-1 1 0,0 0 0,-1 0 0,0 0 0,3 12 0,10 66 0,-10-48 0,-2-12 0,34 245 0,-38-264 0,-1 2 0,0-1 0,1 0 0,1 0 0,0 1 0,4 13 0,-5-22 0,0 0 0,0 0 0,0 0 0,0-1 0,0 1 0,0 0 0,1 0 0,-1-1 0,0 1 0,1 0 0,0-1 0,-1 0 0,1 1 0,0-1 0,0 0 0,-1 0 0,1 0 0,0 0 0,0 0 0,0 0 0,0-1 0,0 1 0,1-1 0,-1 1 0,0-1 0,0 0 0,0 0 0,0 0 0,1 0 0,-1 0 0,4-1 0,-1 0 0,0 0 0,0 0 0,-1-1 0,1 0 0,0 0 0,-1 0 0,9-6 0,28-23 0,-40 30 0,52-48 0,-2-2 0,46-61 0,-60 66 0,-2-2 0,-2-1 0,48-97 0,-71 123-1365,-4 4-5461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24575,'0'5'0,"-1"-1"0,0 1 0,0 0 0,0-1 0,-1 1 0,-3 6 0,1 0 0,-23 51 0,17-41 0,1 1 0,1 0 0,0 1 0,-5 29 0,10-34 0,1 0 0,1 0 0,2 26 0,-1-37 0,1 1 0,1 0 0,-1-1 0,1 1 0,1-1 0,-1 1 0,1-1 0,1 0 0,-1 0 0,7 9 0,-5-10 0,0 0 0,0-1 0,1 1 0,-1-1 0,1 0 0,0 0 0,1-1 0,-1 0 0,1 0 0,0-1 0,13 6 0,-7-5 0,0 0 0,1-1 0,-1-1 0,1 0 0,23 1 0,-34-3 0,1-1 0,-1 1 0,0 0 0,0-1 0,1 0 0,-1 0 0,0 0 0,0 0 0,0 0 0,5-4 0,-3 2 0,0-1 0,0 0 0,0 0 0,0 0 0,3-5 0,4-6 0,-1 0 0,15-28 0,-18 27 0,0 0 0,-1-1 0,-1 0 0,-1 0 0,-1-1 0,0 1 0,3-36 0,-5 4 0,-7-83 0,4 127 0,1-1 0,-1 1 0,-1-1 0,1 1 0,-1-1 0,0 1 0,0 0 0,0 0 0,-1 0 0,0 0 0,0 1 0,0-1 0,-1 1 0,1-1 0,-1 1 0,-7-6 0,7 8 0,1-1 0,-1 1 0,1 0 0,-1 0 0,0 0 0,0 0 0,0 1 0,0-1 0,0 1 0,-1 0 0,1 0 0,0 1 0,-1 0 0,1-1 0,0 1 0,0 0 0,-1 1 0,1-1 0,0 1 0,-1 0 0,1 0 0,-5 2 0,-6 4-1365,1 0-5461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24575,'1'1'0,"0"-1"0,-1 0 0,1 0 0,0 1 0,0-1 0,0 0 0,0 1 0,0-1 0,-1 1 0,1-1 0,0 1 0,0-1 0,-1 1 0,1 0 0,0-1 0,-1 1 0,1 0 0,-1 0 0,1-1 0,-1 1 0,1 0 0,-1 0 0,1 0 0,-1 0 0,0-1 0,0 1 0,1 0 0,-1 0 0,0 1 0,1 5 0,0 0 0,1 12 0,-2-16 0,0 42 0,-2 0 0,-10 54 0,8-65 0,0 1 0,3 0 0,2 37 0,-1-67 0,1 1 0,0-1 0,0 0 0,0 1 0,1-1 0,0 0 0,0 0 0,1 0 0,-1 0 0,1 0 0,0-1 0,0 1 0,0-1 0,1 0 0,5 5 0,-3-4 0,0 0 0,1 0 0,0-1 0,0 0 0,0 0 0,0-1 0,1 0 0,-1 0 0,14 3 0,-1-3 0,0 0 0,1-2 0,-1 0 0,24-3 0,-7 1 0,-18 1 30,1-1 0,-1-1 0,32-7 0,-44 7-136,0 0 0,0 0 0,-1-1 0,1 1 0,-1-2 0,0 1-1,0-1 1,0 1 0,0-2 0,-1 1 0,1-1 0,-1 1 0,7-10 0,-4 2-6720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24575,'1'83'0,"0"11"0,-13 112 0,5-152 0,0-15 0,3 1 0,0 59 0,4-98 0,0 0 0,0 0 0,0 0 0,0 0 0,0 0 0,0 0 0,1 0 0,-1 0 0,0 0 0,1 0 0,-1 0 0,0 0 0,1 0 0,-1 0 0,1 0 0,0 0 0,-1 0 0,1-1 0,0 1 0,-1 0 0,1 0 0,0-1 0,0 1 0,0-1 0,0 1 0,0 0 0,2 0 0,-2-1 0,0 0 0,1 0 0,-1 0 0,1 0 0,-1 0 0,0 0 0,1 0 0,-1-1 0,1 1 0,-1 0 0,0-1 0,1 1 0,-1-1 0,0 1 0,0-1 0,1 0 0,-1 0 0,0 0 0,0 1 0,2-3 0,4-4 0,0-1 0,0 0 0,-1 0 0,0-1 0,-1 0 0,1 0 0,-2 0 0,1 0 0,4-17 0,1-10 0,9-48 0,-17 73 0,13-81 0,-9 48 0,1 0 0,26-79 0,-30 117 0,1-6 0,11-21 0,-13 30 0,0 0 0,0 0 0,0 0 0,0 1 0,1-1 0,-1 0 0,1 1 0,0 0 0,-1-1 0,1 1 0,4-2 0,0 0 0,-4 3 0,-1-1 0,1 1 0,-1 0 0,1 0 0,4-1 0,-6 2 0,0-1 0,0 1 0,0 0 0,0 0 0,0 0 0,0 1 0,0-1 0,0 0 0,-1 0 0,1 0 0,0 1 0,0-1 0,0 0 0,0 1 0,-1-1 0,1 1 0,0-1 0,0 1 0,-1-1 0,1 1 0,0 0 0,0 0 0,2 3 0,0 0 0,-1 0 0,0 0 0,0 0 0,0 0 0,0 0 0,0 0 0,-1 1 0,0-1 0,0 0 0,1 7 0,-1 5 0,0 29 0,-2-32 0,0-1 0,-1 0 0,0 0 0,-1 0 0,-1 0 0,0 0 0,0-1 0,-1 0 0,0 0 0,-1 0 0,-1 0 0,-9 12 0,-61 72 0,75-93 0,1-1 0,-1 1 0,1 0 0,0-1 0,-1 1 0,1 0 0,0 0 0,0 0 0,0 0 0,-1 3 0,2-4 0,0 0 0,1 0 0,-1 0 0,0 0 0,0 0 0,0 0 0,1 0 0,-1-1 0,0 1 0,1 0 0,-1 0 0,1 0 0,-1 0 0,1-1 0,-1 1 0,1 0 0,0 0 0,-1-1 0,1 1 0,0-1 0,-1 1 0,1 0 0,0-1 0,0 0 0,0 1 0,1 0 0,10 6 0,23 8 0,0 0 0,-26-10 0,1-1 0,-1 2 0,-1-1 0,1 1 0,-1 1 0,0 0 0,0 0 0,-1 0 0,8 10 0,-11-12 0,0 0 0,0 1 0,0-1 0,-1 1 0,1 0 0,-1 0 0,-1 0 0,1 1 0,-1-1 0,0 1 0,1 10 0,-2-14-114,-1 1 1,0 0-1,1 0 0,0-1 0,0 1 1,0-1-1,0 1 0,1-1 0,-1 1 1,1-1-1,3 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24575,'1'-11'0,"0"0"0,0 0 0,1 0 0,1 0 0,5-16 0,24-50 0,-21 55 0,1 1 0,0 0 0,2 0 0,0 2 0,2 0 0,0 0 0,24-21 0,-36 37 0,0 0 0,0 0 0,1 0 0,-1 1 0,1-1 0,0 1 0,0 0 0,0 1 0,0-1 0,0 1 0,0 0 0,0 0 0,0 0 0,7 1 0,-8 0 0,-1 0 0,1 0 0,-1 1 0,1-1 0,-1 1 0,1 0 0,-1 0 0,1 0 0,-1 0 0,0 1 0,0-1 0,0 1 0,0 0 0,0 0 0,0 0 0,0 0 0,0 1 0,-1-1 0,1 1 0,-1 0 0,4 5 0,-1 1 0,0 0 0,-1 0 0,0 1 0,-1-1 0,0 1 0,0 0 0,1 13 0,-1 7 0,-1 34 0,-1-41 0,2 37 0,-1-42 0,-1 1 0,0-1 0,-1 0 0,-2 0 0,-3 25 0,1-26 0,-1 0 0,0-1 0,-1 1 0,0-1 0,-2-1 0,1 1 0,-2-1 0,0 0 0,-1-1 0,-21 23 0,-28 25 0,57-60 0,1-1 0,0 1 0,-1 0 0,1-1 0,0 1 0,0 0 0,0 0 0,0 0 0,0 0 0,0 0 0,1 0 0,-1 0 0,1 0 0,-1 4 0,1-5 0,0 1 0,0-1 0,0 1 0,1-1 0,-1 0 0,0 1 0,1-1 0,-1 0 0,1 1 0,0-1 0,-1 0 0,1 0 0,0 0 0,0 1 0,0-1 0,-1 0 0,1 0 0,0 0 0,0 0 0,1-1 0,-1 1 0,0 0 0,2 1 0,7 3 0,1 1 0,1-2 0,-1 0 0,23 6 0,48 4 0,-34-11-1365,-35-3-5461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0,-1 1 0,1-1 0,0 1 0,0-1 0,-1 0 0,1 1 0,0 0 0,-1-1 0,1 1 0,0-1 0,-1 1 0,1 0 0,-1-1 0,1 1 0,-1 0 0,1 0 0,-1-1 0,0 1 0,1 0 0,-1 0 0,0 0 0,1-1 0,-1 2 0,5 24 0,-5-26 0,8 69 0,-6-40 0,2 0 0,10 43 0,-8-54 0,0 1 0,13 25 0,-15-37 0,-1-1 0,1 0 0,0 0 0,1 0 0,-1 0 0,1-1 0,0 0 0,1 0 0,10 8 0,-11-11 0,-1 1 0,1-1 0,0 0 0,-1-1 0,1 1 0,0-1 0,0 0 0,0 0 0,8 0 0,6 0 0,24-3 0,-11 0 0,-12 2 0,18 0 0,-35-1 0,0 1 0,1-1 0,-1 0 0,0 0 0,0 0 0,0 0 0,0 0 0,0-1 0,3-1 0,0-1 0,0 0 0,-1 0 0,1-1 0,-1 1 0,0-1 0,0 0 0,-1-1 0,0 1 0,0-1 0,0 0 0,0 0 0,-1 0 0,0 0 0,0 0 0,2-9 0,1-9 0,-4 14 0,0 0 0,1 0 0,1 0 0,5-11 0,2-4 0,4-6 0,-13 28 0,-1 1 0,1 0 0,0-1 0,0 1 0,0 0 0,0 0 0,0 0 0,1 0 0,3-2 0,-6 4 0,1-1 0,-1 1 0,1 0 0,-1-1 0,1 1 0,-1 0 0,1 0 0,-1-1 0,1 1 0,-1 0 0,1 0 0,-1 0 0,1 0 0,-1 0 0,1 0 0,0 0 0,-1 0 0,1 0 0,-1 0 0,1 0 0,-1 0 0,1 0 0,-1 1 0,1-1 0,-1 0 0,1 0 0,-1 1 0,1-1 0,-1 0 0,1 1 0,-1-1 0,1 0 0,-1 1 0,1-1 0,-1 0 0,0 1 0,1-1 0,-1 1 0,0-1 0,0 1 0,1-1 0,-1 1 0,0-1 0,1 2 0,0 2 0,0 0 0,0 0 0,0 0 0,0 8 0,-1-10 0,2 44 0,-2 0 0,-6 45 0,0 15 0,6 36 0,0-139-72,0 0 1,0 0-1,0 0 0,0 0 0,1 0 0,-1-1 0,1 1 0,0 0 1,0 0-1,0 0 0,0-1 0,0 1 0,0 0 0,1-1 0,-1 0 1,1 1-1,0-1 0,2 3 0,5 2-6754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64 251 24575,'1'-4'0,"-1"1"0,1-1 0,-1 0 0,1 1 0,0 0 0,1-1 0,-1 1 0,0-1 0,1 1 0,3-4 0,3-6 0,13-13 0,-8 9 0,51-59 0,-54 65 0,1 1 0,0 0 0,0 1 0,23-14 0,-30 21 0,0 0 0,1 0 0,-1 0 0,1 1 0,-1 0 0,1 0 0,8-1 0,3 1 0,16 2 0,-15 0 0,-14-1 0,0 0 0,0 0 0,0 0 0,0 1 0,0 0 0,0-1 0,0 1 0,0 0 0,0 0 0,0 1 0,0-1 0,-1 0 0,1 1 0,-1 0 0,1-1 0,-1 1 0,0 0 0,1 1 0,-1-1 0,0 0 0,0 0 0,-1 1 0,1-1 0,0 1 0,-1 0 0,0-1 0,0 1 0,1 0 0,0 4 0,2 8 0,-1 1 0,0-1 0,1 31 0,-5 47 0,0-79 0,0 1 0,-1-1 0,-1 0 0,0 0 0,-1 0 0,0 0 0,-1 0 0,-9 14 0,10-20 0,-1 0 0,0 0 0,0-1 0,0 1 0,-1-1 0,-1-1 0,1 1 0,-1-1 0,0 0 0,0-1 0,-1 0 0,0 0 0,0-1 0,-9 5 0,-6-1 0,-35 8 0,36-11 0,1 1 0,-27 11 0,25-6 0,-79 40 0,101-51 0,0 1 0,0 0 0,-1-1 0,1 1 0,0 0 0,0 0 0,0 0 0,1 0 0,-1 0 0,0 0 0,0 1 0,0-1 0,1 0 0,-1 0 0,0 2 0,1-2 0,0 0 0,0 0 0,0 0 0,0 0 0,0 0 0,0 0 0,0 0 0,0 0 0,0-1 0,0 1 0,1 0 0,-1 0 0,0 0 0,1 0 0,-1 0 0,1 0 0,-1-1 0,1 1 0,0 0 0,-1 0 0,1-1 0,-1 1 0,2 1 0,5 3 0,0 1 0,0-1 0,1 0 0,-1-1 0,11 5 0,45 15 0,-31-13 0,-2 1 0,35 12 0,-54-21 0,0 0 0,0-1 0,0 0 0,14 0 0,11-2-1365,-22-1-5461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24575,'1'4'0,"-1"-1"0,0 1 0,1-1 0,0 1 0,0-1 0,0 1 0,0-1 0,3 4 0,15 26 0,-4-10 0,34 70 0,-40-73 0,-1 1 0,10 36 0,-4 1 0,27 124 0,-26-110 0,7 53 0,-20-111 0,9 29 0,-7-30 0,-1 0 0,3 23 0,-5-22 0,-1 0 0,0 0 0,-4 23 0,3-28 0,-1-1 0,-1 0 0,1 0 0,-1 0 0,-1 0 0,1 0 0,-7 9 0,-48 84 0,40-68 0,13-25-15,0 0 0,-1-1-1,0 0 1,0 0 0,-1 0-1,-12 9 1,0 1-1243,10-9-5568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24575,'0'6'0,"-1"1"0,0-1 0,0 0 0,-1 0 0,-3 10 0,-4 14 0,7-20 0,0 0 0,1 0 0,0 0 0,1 11 0,0-17 0,1-1 0,-1 1 0,1 0 0,0-1 0,0 1 0,0 0 0,0-1 0,1 1 0,-1-1 0,1 0 0,0 0 0,0 0 0,0 1 0,4 2 0,14 15 0,-9-9 0,0 0 0,14 10 0,-20-18 0,0-1 0,0 0 0,0 0 0,1 0 0,-1 0 0,1-1 0,-1 0 0,1-1 0,8 2 0,-1 0 0,-1-2 0,2 0 0,22-1 0,-31-1 0,1 1 0,0-1 0,-1-1 0,1 1 0,-1-1 0,1 1 0,-1-2 0,0 1 0,0-1 0,0 1 0,5-5 0,-1 0 0,-1 0 0,0-1 0,-1 0 0,0-1 0,0 1 0,6-12 0,3-3 0,-7 11 0,-1-1 0,-1 1 0,11-23 0,-18 35 0,0 0 0,0-1 0,0 1 0,0 0 0,0 0 0,0 0 0,0-1 0,0 1 0,0 0 0,0 0 0,0 0 0,0 0 0,0-1 0,1 1 0,-1 0 0,0 0 0,0 0 0,0 0 0,0-1 0,0 1 0,1 0 0,-1 0 0,0 0 0,0 0 0,0 0 0,0 0 0,1 0 0,-1 0 0,0 0 0,0-1 0,0 1 0,1 0 0,-1 0 0,0 0 0,0 0 0,5 7 0,1 13 0,0 8 0,-2 0 0,2 40 0,-7 60 0,1-78 0,-1 82-1365,1-117-5461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24575,'1004'0'-5822,"-714"0"4787,30 0-1208,751 0-1687,2293 0 3399,-2283 0 2584,-1034 0-2040,1142 15 292,-589 3 1284,20-12-1589,-492-6-179,546 14 2077,120 9 2519,-586-24-3724,303 2 2052,-188 17-2732,13 1 1,-329-19-97,9 0-344,0 1-1,17 3 1,-14 1-6399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24575,'1'-18'0,"0"0"0,1-1 0,1 1 0,1 0 0,9-23 0,38-84 0,-35 90 0,73-142 0,-68 138 0,-4 7 0,2 1 0,1 0 0,2 2 0,28-31 0,-47 57 0,6-5 0,-9 8 0,0 0 0,1-1 0,-1 1 0,0 0 0,0 0 0,1 0 0,-1 0 0,0 0 0,0 0 0,1 0 0,-1 0 0,0 0 0,0 0 0,1 0 0,-1 0 0,0 0 0,0 0 0,1 0 0,-1 0 0,0 0 0,0 1 0,0-1 0,1 0 0,-1 0 0,0 0 0,0 0 0,0 0 0,1 0 0,-1 1 0,0-1 0,0 0 0,0 0 0,0 0 0,1 1 0,-1-1 0,0 0 0,0 0 0,0 0 0,0 1 0,0-1 0,0 0 0,0 0 0,0 1 0,0-1 0,5 15 0,-1-1 0,-1 1 0,2 27 0,-2-17 0,1 2 0,-1 1 0,1 0 0,1 0 0,18 52 0,-22-76 0,1-1 0,-1 0 0,1 0 0,0 0 0,0-1 0,2 4 0,-3-5 0,0 0 0,0 0 0,0 0 0,0 0 0,1 0 0,-1 0 0,0-1 0,0 1 0,0-1 0,1 1 0,-1-1 0,0 1 0,1-1 0,-1 0 0,0 1 0,1-1 0,-1 0 0,3 0 0,2-1 0,0 1 0,0-2 0,0 1 0,-1-1 0,1 1 0,9-6 0,34-20 0,-40 22 0,87-55 0,173-143 0,-261 196 0,-5 4 0,0 0 0,0 0 0,0 1 0,1-1 0,-1 1 0,1 0 0,-1 0 0,5-2 0,-7 4 0,-1 0 0,0 0 0,1 0 0,-1 0 0,0 0 0,1 0 0,-1 0 0,0 0 0,1 0 0,-1 0 0,0 0 0,1 0 0,-1 0 0,0 0 0,1 0 0,-1 0 0,0 0 0,1 0 0,-1 0 0,0 0 0,1 1 0,-1-1 0,0 0 0,0 0 0,1 0 0,-1 1 0,0-1 0,0 0 0,1 0 0,-1 1 0,0-1 0,0 0 0,0 1 0,1-1 0,-1 0 0,0 0 0,0 1 0,0-1 0,0 0 0,0 1 0,0 0 0,0 16 0,-6 15 0,-2-1 0,-1 0 0,-13 31 0,2-8 0,-103 329 0,99-306 0,4-19-1365,12-38-5461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24575,'0'2'0,"0"3"0,2 6 0,6 11 0,4 3 0,3 3 0,3 7 0,1-2 0,1 0 0,-1 3 0,1-3 0,-1-4 0,-4-4 0,0-3 0,-3-2 0,-1-4 0,-2-4-8191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 24575,'0'2'0,"0"0"0,0 1 0,-1-1 0,1 0 0,-1 1 0,0-1 0,0 0 0,1 0 0,-2 0 0,1 1 0,0-1 0,0 0 0,-3 2 0,-2 3 0,0 0 0,-9 7 0,1-1 0,-24 22 0,-68 50 0,-51 20 0,62-44 0,-142 103-1365,218-150-5461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24575,'4'0'0,"8"0"0,10 0 0,8 0 0,5 0 0,7 0 0,9-4 0,2-2 0,-2 1 0,-3 0 0,-5 2 0,-9 2 0,-5 0 0,-8 0-8191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24575,'1'-11'0,"0"1"0,1 0 0,0 0 0,0 1 0,7-16 0,3-15 0,17-96 0,26-95 0,-41 189 0,23-45 0,-28 67 0,2 0 0,1 1 0,0 1 0,19-21 0,-30 38 0,-1 0 0,1 0 0,0 0 0,0 0 0,-1 0 0,1 1 0,0-1 0,0 0 0,0 0 0,0 1 0,0-1 0,0 1 0,2-1 0,-3 1 0,1 0 0,0 0 0,-1 1 0,1-1 0,-1 0 0,1 1 0,0-1 0,-1 0 0,1 1 0,-1-1 0,1 1 0,-1-1 0,1 1 0,-1-1 0,0 1 0,1-1 0,-1 1 0,0-1 0,1 1 0,-1-1 0,0 1 0,0 0 0,1-1 0,-1 1 0,0 1 0,4 10 0,0 0 0,0 1 0,-2-1 0,0 1 0,1 16 0,-2 68 0,-1-65 0,0 40 0,0-70 0,0-1 0,0 1 0,0 0 0,0-1 0,1 1 0,-1 0 0,1-1 0,1 4 0,-2-5 0,0 1 0,1-1 0,-1 0 0,0 1 0,1-1 0,-1 0 0,0 0 0,1 1 0,-1-1 0,0 0 0,1 0 0,-1 1 0,1-1 0,-1 0 0,1 0 0,-1 0 0,0 0 0,1 0 0,-1 0 0,1 0 0,-1 0 0,1 0 0,-1 0 0,1 0 0,-1 0 0,1 0 0,-1 0 0,0 0 0,1 0 0,-1 0 0,1-1 0,-1 1 0,0 0 0,1 0 0,-1 0 0,1-1 0,0 1 0,10-8 0,0-1 0,-1 1 0,0-2 0,0 1 0,12-18 0,-1 3 0,14-14 0,-7 5 0,2 1 0,41-34 0,-50 50 0,21-16 0,-41 32 0,-1-1 0,1 1 0,0-1 0,-1 1 0,1-1 0,0 1 0,0 0 0,-1 0 0,1-1 0,0 1 0,0 0 0,0 0 0,-1 0 0,1-1 0,0 1 0,0 0 0,0 0 0,0 1 0,-1-1 0,3 0 0,-3 0 0,1 1 0,0-1 0,-1 1 0,1-1 0,-1 1 0,1-1 0,-1 1 0,1 0 0,-1-1 0,1 1 0,-1-1 0,0 1 0,1 0 0,-1-1 0,0 1 0,0 0 0,1 0 0,-1 0 0,1 5 0,0 0 0,-1 0 0,0 1 0,-1 8 0,-4 35 0,-3 1 0,-17 61 0,-42 97 0,-52 64 0,63-162-1365,38-72-5461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25 24575,'-1'1'0,"1"0"0,-1 1 0,1-1 0,-1 0 0,0 0 0,1 1 0,-1-1 0,0 0 0,0 0 0,-1 1 0,-3 4 0,-58 78 0,-62 91 0,106-145 0,2 0 0,1 2 0,1-1 0,-11 38 0,22-55 0,0 0 0,1 0 0,0 1 0,0 21 0,2-31 0,1-1 0,1 1 0,-1-1 0,1 1 0,-1-1 0,1 0 0,0 1 0,1-1 0,-1 0 0,1 0 0,0 0 0,0 0 0,0 0 0,0 0 0,1-1 0,0 1 0,-1-1 0,1 0 0,4 4 0,3 0 0,0 0 0,0 0 0,1-2 0,0 1 0,14 4 0,-1-1 0,39 7 0,-38-11 0,0-1 0,0-1 0,0-1 0,0-2 0,28-2 0,-46 1 0,-1 0 0,-1-1 0,1 0 0,0 0 0,0-1 0,-1 1 0,1-1 0,-1 0 0,0-1 0,0 1 0,0-1 0,0 0 0,-1 0 0,7-9 0,1-1 0,-2 0 0,0-1 0,15-29 0,-13 17 0,-1 0 0,-1-1 0,-2 0 0,0-1 0,-2 0 0,-1 0 0,-2 0 0,-1-1 0,-1 1 0,-1-1 0,-6-44 0,3 60 15,0 0 0,0 0 0,-1 0 0,-1 1 0,0 0 0,-1 0 0,-12-21 0,13 26-139,-1-1 0,-1 1 1,1 0-1,-2 1 0,1 0 0,-1 0 1,0 0-1,0 1 0,0 0 0,-1 1 1,-11-6-1,3 4-6702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24575,'6'0'0,"1"0"0,-1 1 0,1 0 0,-1 0 0,1 1 0,-1-1 0,0 1 0,0 1 0,0-1 0,0 1 0,0 0 0,0 0 0,-1 1 0,0 0 0,1 0 0,-1 0 0,-1 0 0,1 1 0,-1 0 0,1 0 0,6 11 0,0 2 0,0 2 0,14 36 0,11 46 0,-29-83 0,12 40 0,1 7 0,34 69 0,-45-111 0,-7-19 0,0 1 0,0-1 0,0 0 0,1 0 0,0 0 0,0 0 0,4 5 0,-7-9 0,0-1 0,1 1 0,-1-1 0,1 0 0,-1 1 0,1-1 0,-1 0 0,1 1 0,0-1 0,-1 0 0,1 1 0,-1-1 0,1 0 0,0 0 0,-1 0 0,1 0 0,-1 0 0,1 1 0,0-1 0,-1 0 0,1 0 0,0 0 0,-1-1 0,1 1 0,-1 0 0,1 0 0,0 0 0,-1 0 0,1-1 0,-1 1 0,1 0 0,0 0 0,-1-1 0,1 1 0,-1-1 0,1 0 0,2-1 0,0-1 0,-1 0 0,1 0 0,3-6 0,-5 7 0,141-246 0,-24 37 0,-56 115-1365,-39 61-5461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171 387 24575,'46'1'0,"93"-3"0,-109-1 0,1 0 0,44-12 0,-21 1 0,-2-3 0,0-3 0,-1-1 0,86-52 0,-58 19 0,-67 44 0,-1 1 0,0-2 0,0 1 0,12-18 0,-21 25 0,0-1 0,1 0 0,-1 0 0,-1 0 0,1 0 0,0 0 0,-1 0 0,0 0 0,0 0 0,0-1 0,0-7 0,-1 11 0,0-1 0,0 0 0,-1 1 0,1-1 0,0 1 0,-1-1 0,1 0 0,-1 1 0,1-1 0,-1 1 0,0 0 0,1-1 0,-1 1 0,0-1 0,0 1 0,0 0 0,0 0 0,-1-1 0,1 1 0,0 0 0,0 0 0,-1 0 0,1 1 0,0-1 0,-1 0 0,1 0 0,-1 1 0,1-1 0,-1 1 0,1-1 0,-1 1 0,0-1 0,-2 1 0,-13-2 0,-1 1 0,0 0 0,1 2 0,-24 3 0,-72 17 0,-159 60 0,202-59 0,-98 39 0,138-47 0,0 0 0,1 2 0,-36 27 0,57-37 0,0 0 0,0 1 0,1 1 0,-13 14 0,17-17 0,0 0 0,0 0 0,0 0 0,0 1 0,1-1 0,0 1 0,0 0 0,0-1 0,-1 12 0,1 11 0,2 1 0,6 56 0,-5-72 0,1-1 0,1 1 0,0-1 0,0 0 0,1 0 0,1 0 0,6 11 0,-7-17 0,0 1 0,0-1 0,1 1 0,-1-1 0,2-1 0,-1 1 0,0-1 0,1 0 0,0 0 0,1 0 0,-1-1 0,11 5 0,-7-4 0,0-1 0,-1 0 0,2 0 0,-1-1 0,0-1 0,0 0 0,12 1 0,197-2 0,-165-2 0,179-10-1365,-198 6-5461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24575,'0'1'0,"0"1"0,-1 0 0,1 0 0,-1 0 0,0 0 0,1 0 0,-1-1 0,0 1 0,0 0 0,0 0 0,-3 2 0,-3 7 0,-63 106 0,-5 9 0,56-83 0,1 0 0,1 1 0,3 1 0,2 1 0,2 0 0,2 0 0,2 1 0,0 87 0,5-105 0,2 0 0,2-1 0,8 43 0,-9-63-195,1-1 0,0 1 0,1 0 0,-1-1 0,2 0 0,5 8 0,-1-2-6631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66 178 24575,'-3'0'0,"0"0"0,0 0 0,0-1 0,0 0 0,0 1 0,0-1 0,0 0 0,1-1 0,-1 1 0,0 0 0,0-1 0,1 0 0,-1 1 0,1-1 0,0 0 0,-1 0 0,-1-3 0,2 1 0,0 1 0,0-1 0,0 0 0,1 0 0,0 0 0,0 0 0,0 0 0,0 0 0,0 0 0,1 0 0,0 0 0,0 0 0,0 0 0,0 0 0,2-5 0,-2 5 0,1 1 0,0-1 0,0 1 0,0 0 0,1-1 0,-1 1 0,1 0 0,0 0 0,-1 0 0,2 0 0,-1 0 0,0 0 0,0 1 0,1-1 0,0 1 0,-1-1 0,6-2 0,0 1 0,0 0 0,1 0 0,-1 1 0,1 0 0,0 1 0,18-3 0,-3 3 0,33 0 0,-50 3 0,-1-1 0,0 1 0,0 0 0,0 0 0,0 1 0,0 0 0,0 0 0,0 0 0,-1 1 0,1 0 0,-1 0 0,0 0 0,1 1 0,-2 0 0,1 0 0,6 6 0,-6-5 0,-1 1 0,1 0 0,-1 0 0,0 0 0,-1 0 0,1 0 0,-1 1 0,0 0 0,-1-1 0,1 1 0,-2 0 0,1 0 0,1 13 0,-2-2 0,0 0 0,-3 22 0,2-34 0,-1-1 0,0 0 0,0 0 0,-1 0 0,1 0 0,-1 0 0,0 0 0,-1 0 0,1-1 0,-1 1 0,0-1 0,-4 6 0,-6 2 0,0 0 0,0-1 0,-28 17 0,-17 12 0,56-37 0,-1-1 0,1 1 0,-1-1 0,1 1 0,0 0 0,0 0 0,0 0 0,0 0 0,1 0 0,-1 1 0,1-1 0,0 1 0,0-1 0,0 0 0,0 1 0,0 3 0,1-4 0,0-1 0,0 0 0,0 0 0,1 0 0,-1 1 0,0-1 0,1 0 0,0 0 0,-1 0 0,1 0 0,0 0 0,0 0 0,0 0 0,0 0 0,1 0 0,-1 0 0,0-1 0,1 1 0,-1 0 0,1-1 0,0 1 0,-1-1 0,1 0 0,0 1 0,0-1 0,4 2 0,9 3 678,29 9 1,-21-9-1459,-1-1 0,26 1 1,112-2-5139,-119-5 5800,-26 1-1055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24575,'0'568'0,"3"-498"0,3 0 0,24 112 0,-29-176 0,1 6 0,1 0 0,0-1 0,7 18 0,-8-26 0,-1 0 0,1 0 0,-1-1 0,1 1 0,0 0 0,0-1 0,0 1 0,0-1 0,1 0 0,-1 0 0,0 0 0,1 0 0,0 0 0,-1-1 0,1 1 0,0-1 0,0 1 0,5 1 0,4-1 0,1 0 0,0 0 0,0-2 0,14 1 0,-12-1 0,181 0-11,93 1-1050,-90 6 395,485 32-1791,277 10 2427,-891-48-354,497 29-683,-391-2 2982,-18-3 1082,-117-20-2615,80-2 0,4-10-382,278-1 0,-222 16 0,159 9 0,-186-3 0,76 3 0,-208-16 0,-10 0 0,0-1 0,0 0 0,17-2 0,-26 1 0,0 1 0,1-1 0,-1 0 0,0 0 0,0 0 0,0 0 0,0-1 0,-1 1 0,1-1 0,0 0 0,-1 0 0,1 0 0,-1 0 0,1 0 0,-1-1 0,0 1 0,3-4 0,0-3 0,-1 0 0,1 0 0,-2 0 0,1-1 0,3-16 0,7-54 0,-9 49 0,90-459 0,-79 409 0,5-91 0,-18 148 0,1-1 0,14-42 0,-3 8 0,-8 25 0,-1 1 0,-2-1 0,-1-54 0,-4 61 0,1 8 0,0 0 0,0 0 0,5-21 0,-5 39 0,0 0 0,1 0 0,-1 0 0,0 0 0,0 0 0,0 0 0,0 0 0,0 0 0,0 0 0,0 0 0,0 0 0,0 0 0,-1 0 0,1 0 0,0 0 0,-1 0 0,1 0 0,-1 0 0,0-1 0,0 2 0,0-1 0,0 0 0,0 0 0,-1 0 0,1 0 0,0 1 0,-1-1 0,1 1 0,-1-1 0,1 1 0,0 0 0,-1-1 0,1 1 0,-3 0 0,-50-4 0,-84 4 0,64 2 0,-1149 1-929,958-3 892,-146-8-26,64 1 14,-26-7 49,162 4 0,-308-30 0,181 11 0,-2 16 0,25 7 1078,216 1-1078,-91-8 0,88 4 0,46 5 0,-70-13 0,5-5 0,103 20 0,16 1 0,-1 1 0,1-1 0,-1 1 0,0 0 0,1 0 0,-1 0 0,1 0 0,-1 1 0,1-1 0,-1 1 0,1-1 0,-1 1 0,-3 2 0,4-2 0,0 0 0,1 1 0,0-1 0,-1 0 0,1 1 0,0-1 0,-1 1 0,1 0 0,0-1 0,0 1 0,0 0 0,1-1 0,-1 1 0,0 0 0,1 0 0,-1 0 0,1 0 0,-1 0 0,1 2 0,-2 21 0,1 0 0,3 40 0,1-8 0,-3 171-1365,0-210-5461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2125 24575,'11'-1'0,"1"0"0,-1-1 0,0 0 0,16-5 0,-17 4 0,284-89-720,-203 61-373,581-217-886,-492 178 1804,514-209 175,251-107 0,13 50 0,-376 177 0,-448 125 0,117-26-729,278-31 0,257 14-1401,883-35-764,-1083 70 2756,-7-26 452,-501 55 284,-27 3 886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24575,'27'1'0,"1"0"0,-1 2 0,-1 1 0,1 1 0,37 13 0,33 13 0,55 22-512,44 16-1538,36 12 991,40 8-1218,699 211-2102,-66-21 4159,-175-24 249,-27 44-392,-16 50-1337,-277-137 2591,168 68-1053,12-41 2169,91-27 2953,-345-93-231,-272-95-4623,132 54-1471,-164-67-5461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24575,'494'-23'-1833,"-411"17"1558,243-21-613,73-5 278,912-27-2514,199 57 682,-803 3 1617,-544-1 896,654 5-979,28 9 350,-27 8 558,-494-7 64,573 17 541,-40-32 2285,-389-1-2799,97-25-91,-378 14 0,490-11 1192,-515 21-1291,1069-24-467,32-31 378,-787 30 179,-81 3 1150,-367 23-3061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0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1526 289 24575,'-594'-7'0,"255"2"0,306 3 0,-65-11 0,29 3 0,-21-2 0,88 11 0,-1 1 0,1-1 0,-1 0 0,1 0 0,-1 0 0,1 0 0,0 0 0,0 0 0,-1-1 0,1 1 0,0-1 0,0 1 0,1-1 0,-1 0 0,0 0 0,0 0 0,1 0 0,-1 0 0,1 0 0,0 0 0,-1-1 0,1 1 0,0 0 0,0-4 0,0 3 0,0 0 0,0 0 0,1-1 0,0 1 0,0 0 0,0 0 0,0 0 0,0 0 0,0-1 0,1 1 0,0 0 0,-1 0 0,1 0 0,0 0 0,1 0 0,-1 0 0,0 0 0,1 1 0,2-5 0,3-1 0,0 0 0,1 1 0,0 0 0,0 1 0,0-1 0,1 1 0,-1 1 0,17-8 0,8-1 0,40-11 0,-46 16 0,-15 5 0,-6 1 0,1 1 0,0 0 0,0 0 0,0 0 0,12 0 0,-17 3 0,-4 0 0,-29 16 0,0-1 0,-36 12 0,41-18 0,-257 86 0,270-93 0,2 0 0,-1 0 0,1 1 0,-23 10 0,32-13 0,0 0 0,0 0 0,0 0 0,0 1 0,0-1 0,0 1 0,0 0 0,0-1 0,1 1 0,-1 0 0,1 0 0,-1 0 0,1 0 0,0 0 0,0 0 0,0 0 0,0 1 0,0-1 0,0 0 0,0 1 0,1-1 0,-1 0 0,1 1 0,0-1 0,0 1 0,0 2 0,1 1 0,0 1 0,1 0 0,0-1 0,0 1 0,1-1 0,0 0 0,0 0 0,0 0 0,1 0 0,0 0 0,8 8 0,4 4 0,37 31 0,53 31 0,-6-5 0,-90-67-1365,-2-2-5461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1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24575,'13'0'0,"-1"-2"0,21-4 0,6-1 0,65-1 0,385-13-1424,708 16-1323,-571 17-778,62 0 2201,783-10 1009,-760-3 224,-504 1 440,256 0 4316,-431 0-8444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24575,'0'-1'0,"0"0"0,0 0 0,0 0 0,1 0 0,-1 0 0,0 0 0,1 0 0,-1 0 0,0 1 0,1-1 0,0 0 0,-1 0 0,1 0 0,-1 1 0,1-1 0,0 0 0,0 0 0,-1 1 0,1-1 0,0 1 0,0-1 0,0 1 0,0-1 0,-1 1 0,1-1 0,0 1 0,0 0 0,0 0 0,0-1 0,1 1 0,5-1 0,1 0 0,-1 0 0,9 0 0,-7 1 0,258-2 0,-157 3 0,766-1-584,-752-4-684,-101 1-5071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24575,'0'-1'0,"1"0"0,0 0 0,-1 0 0,1 0 0,0 1 0,0-1 0,0 0 0,0 1 0,-1-1 0,1 1 0,0-1 0,0 1 0,0-1 0,0 1 0,0-1 0,0 1 0,2 0 0,0-1 0,63-21 0,139-24 0,105 6 91,66-14-1547,-349 48-5370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24575,'2'0'0,"-1"0"0,1 0 0,0-1 0,-1 1 0,1-1 0,0 1 0,-1-1 0,4-1 0,4-2 0,52-16 0,63-12 0,114-13 11,-104 21-169,123-20-609,-11 3 799,-206 32-1250,-10 0-4873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24575,'1'-1'0,"0"0"0,1-1 0,-1 1 0,0 0 0,1 0 0,-1 1 0,1-1 0,-1 0 0,1 0 0,-1 1 0,1-1 0,-1 1 0,3-1 0,1-1 0,75-33 0,161-47 0,-116 48 69,48-12-1503,-142 38-5392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 24575,'-2'89'0,"3"85"0,1-139 0,2-1 0,15 66 0,-18-94 0,12 37 0,-11-38 0,0 0 0,1 0 0,-1 0 0,1 0 0,0-1 0,3 5 0,-5-8 0,0 0 0,0 0 0,0 0 0,0 0 0,0-1 0,0 1 0,0 0 0,0 0 0,0-1 0,0 1 0,1-1 0,-1 1 0,0-1 0,0 0 0,1 0 0,-1 1 0,0-1 0,1 0 0,-1 0 0,0 0 0,1 0 0,-1 0 0,0 0 0,0-1 0,1 1 0,-1 0 0,2-1 0,1-1 0,1-1 0,0 1 0,0-1 0,-1 0 0,7-5 0,11-10 0,-1-1 0,29-34 0,29-50 0,-55 69 0,-2-2 0,-1-1 0,-2 0 0,-1-2 0,21-68 0,-36 96-195,1 0 0,1 0 0,0 0 0,0 1 0,1-1 0,11-14 0,-6 13-6631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24575,'12'-8'0,"9"-3"0,30-6 0,16-4 0,19-3 0,17-3 0,35-2-2144,15 0 2144,5 1 0,-8 6 0,-18 5 0,-21 3 0,-25 3 503,-22 3-503,-20 4 0,-13 1 0,-11 3-6550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24575,'1'2'0,"1"0"0,-1 0 0,0 0 0,0 0 0,0 0 0,-1 1 0,1-1 0,0 0 0,-1 0 0,0 1 0,1 2 0,1 8 0,46 266 0,-40-216 0,10 101 0,-7 0 0,-17 256 0,3-386 0,1-15 0,1-1 0,1 1 0,1 19 0,0-36 0,-1 0 0,1 0 0,-1 0 0,1 0 0,0 0 0,0 0 0,-1 0 0,2 0 0,-1-1 0,0 1 0,0 0 0,0-1 0,1 1 0,-1-1 0,1 1 0,-1-1 0,1 0 0,-1 1 0,1-1 0,0 0 0,0 0 0,3 1 0,3 1 0,1 0 0,-1-1 0,1 0 0,10 0 0,-3 1 0,230 23 0,-198-23 0,277 11-482,1-12-500,-10 0 1074,77 11-92,-270-4 0,351 27 0,52 23-755,-518-58 755,69 9 0,172 18 0,520 0 0,-172-30 219,-588 2 65,-2 0-65,1 0 1,0-1-1,9-1 0,-16 2-186,1 0-1,-1 0 1,1-1-1,-1 1 1,0-1-1,1 1 1,-1-1-1,1 0 1,-1 0-1,0 1 1,0-1-1,1 0 1,-1 0-1,0 0 0,0 0 1,0 0-1,0-1 1,0 1-1,0 0 1,0 0-1,-1-1 1,2-1-1,0-5-32,-1-1 0,0 1 0,0-1 0,-1 0 0,0 1 0,-1-1 0,-1-11 0,-1-4 0,-15-141 0,5 56 0,-1-19-53,-19-193-327,18-1 121,15 248 374,3-137 462,-1 198-577,0-11 0,-2 23 0,0 1 0,0-1 0,0 0 0,-1 0 0,1 0 0,0 0 0,0 0 0,-1 0 0,1 1 0,-1-1 0,1 0 0,0 0 0,-1 0 0,1 1 0,-1-1 0,0 0 0,1 1 0,-1-1 0,0 0 0,1 1 0,-2-1 0,-4-1 0,1 0 0,0 0 0,-1 1 0,1 0 0,-1 0 0,1 1 0,-1-1 0,1 1 0,-1 1 0,-6 0 0,9-1 0,-158 17 0,43-3 0,-297 8-572,-1-21 1,-69-23-558,0-23-273,438 40 1363,-433-22-42,0 25 84,87 2-3124,195-6 1583,-29-1 6481,120 7-1811,-52 1-2566,-44-1-757,196 0 191,0 1 0,0 0 0,0 0 0,0 1 0,0 0 0,1 0 0,-1 1 0,1 0 0,-1 0 0,1 0 0,-6 5 0,-76 36-198,65-32-969,12-7-5659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27 24575,'0'-1'0,"0"0"0,0 1 0,0-1 0,0 0 0,-1 0 0,1 0 0,0 0 0,-1 0 0,1 1 0,0-1 0,-1 0 0,1 0 0,-1 1 0,0-1 0,1 0 0,-1 1 0,1-1 0,-1 0 0,0 1 0,1-1 0,-1 1 0,0-1 0,0 1 0,0-1 0,1 1 0,-1 0 0,0-1 0,-1 1 0,-3-1 0,-1-1 0,1 2 0,-9-2 0,12 2 0,-36-2 0,1 1 0,-42 5 0,76-3 0,0-1 0,0 0 0,0 1 0,0 0 0,0 0 0,0 0 0,0 0 0,1 0 0,-6 3 0,7-3 0,-1 1 0,1-1 0,0 0 0,0 1 0,0-1 0,0 0 0,0 1 0,0-1 0,0 1 0,1 0 0,-1-1 0,0 1 0,1 0 0,-1-1 0,1 1 0,0 0 0,-1 0 0,1 2 0,-1 18 0,2 0 0,3 29 0,-3-43 0,1 0 0,0-1 0,0 1 0,1-1 0,0 1 0,0-1 0,0 0 0,1 0 0,0-1 0,1 1 0,-1-1 0,1 0 0,1 0 0,9 8 0,6 3 0,0 0 0,45 24 0,-50-32 0,49 29 0,97 62 0,-154-95 0,-1 0 0,-1 1 0,1 0 0,-1 0 0,0 1 0,8 11 0,-12-14 0,0-1 0,0 0 0,0 1 0,-1-1 0,1 1 0,-1 0 0,0-1 0,0 1 0,-1 0 0,1 0 0,-1 0 0,0-1 0,0 1 0,0 0 0,0 0 0,0 0 0,-2 4 0,1-4 0,0 0 0,-1-1 0,1 1 0,-1 0 0,0-1 0,0 0 0,0 1 0,0-1 0,0 0 0,-1 0 0,0 0 0,-3 3 0,-3 1 0,-1 0 0,-18 10 0,26-16 0,-27 14 0,-1-1 0,-1-1 0,-1-1 0,1-2 0,-54 10 0,55-16 0,-1-2 0,0 0 0,-54-6 0,70 2-1365,3-1-5461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5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24575,'0'597'0,"0"-592"0,0-1 0,0 1 0,0 0 0,1-1 0,0 1 0,0-1 0,0 1 0,0-1 0,1 1 0,0-1 0,0 0 0,0 0 0,4 6 0,8 16 0,-13-22 0,1 0 0,0 0 0,1 0 0,-1 0 0,1 0 0,0 0 0,-1-1 0,6 5 0,-2-3 0,-1 0 0,0 1 0,5 7 0,-6-7 0,0-1 0,1 0 0,5 5 0,-8-8 0,1 0 0,-1-1 0,1 1 0,-1-1 0,1 1 0,-1-1 0,1 0 0,0 0 0,-1 0 0,1-1 0,3 1 0,20 2 0,50-3 0,-40 0 0,1110-2-946,-782 21 824,-59-1 30,395-16 92,-363-4 0,-219 3 0,480-9 0,-171 4 1031,-315 4-902,-108 0-129,0 0 0,0 0 0,0-1 0,0 0 0,1 1 0,-1-1 0,0-1 0,0 1 0,4-3 0,-5 3 0,0-1 0,0 0 0,-1 0 0,1 0 0,-1-1 0,1 1 0,-1 0 0,0-1 0,0 0 0,0 1 0,0-1 0,1-5 0,10-20 0,-2 0 0,-1-1 0,-1 0 0,-1-1 0,6-57 0,-4-153 0,-17 82 0,0-18 0,7 170 0,0 1 0,0 1 0,0-1 0,-1 1 0,1-1 0,-2-4 0,2 8 0,-1 0 0,1 0 0,-1 0 0,1-1 0,-1 1 0,1 0 0,-1 0 0,0 0 0,1 0 0,-1 0 0,0 1 0,0-1 0,0 0 0,0 0 0,0 0 0,0 1 0,0-1 0,0 1 0,0-1 0,0 1 0,0-1 0,0 1 0,0-1 0,-2 1 0,-11-2 0,-1 1 0,1 1 0,-1 0 0,1 1 0,-16 3 0,2-1 0,-311 14 0,-4-18 0,150 0 0,94 0 0,-226 9 0,318-8 0,-508 31 0,-53-11 0,73 29 0,410-45-1365,70-4-5461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24575,'226'0'0,"-217"0"0,1 1 0,-1 0 0,0 1 0,1-1 0,-1 2 0,0 0 0,0 0 0,0 0 0,0 1 0,10 6 0,-5 0 0,0 0 0,0 0 0,-1 1 0,21 23 0,-3 0 0,-1 1 0,33 54 0,-17-2 0,-10-17 0,-15-32 0,12 22 0,-25-46 0,-1 0 0,-1 0 0,0 1 0,-1 0 0,6 30 0,-3-11 0,18 101 0,-15-68 0,-4-18 0,2 65 0,-9 50 0,-1-100 0,-13 137 0,10-170 0,0 7 0,-2-1 0,-2-1 0,-1 0 0,-2 0 0,-20 44 0,19-56 0,-1-2 0,-2 0 0,-31 39 0,27-37 0,9-11 0,0 0 0,-1 0 0,-1-1 0,0-1 0,-20 16 0,17-17 0,0 1 0,0-2 0,-31 15 0,41-22 0,-14 6 0,-27 8 0,39-15 0,1 0 0,-1 0 0,1 0 0,-1 0 0,0-1 0,1 0 0,-1-1 0,-9-1 0,14 2 0,0-1 0,0 0 0,0 0 0,0 0 0,0 1 0,0-2 0,0 1 0,1 0 0,-1 0 0,0-1 0,1 1 0,-1-1 0,1 1 0,-1-1 0,1 1 0,0-1 0,0 0 0,-1 0 0,1 0 0,1 0 0,-1 0 0,0 0 0,0 0 0,1 0 0,-1 0 0,1 0 0,0 0 0,-1 0 0,1-4 0,0-1 0,0 1 0,1 0 0,-1 0 0,1 0 0,1 0 0,-1 0 0,1 0 0,0 0 0,4-9 0,6-4 0,0 1 0,1 0 0,1 1 0,20-19 0,14-18 0,-45 51 0,0-1 0,0 1 0,0-1 0,7-3 0,-10 6 0,1 1 0,-1 0 0,1-1 0,-1 1 0,0 0 0,1 0 0,-1 0 0,1-1 0,-1 1 0,1 0 0,-1 0 0,1 0 0,-1 0 0,1 0 0,-1 0 0,1 0 0,-1 0 0,1 0 0,-1 0 0,1 0 0,0 1 0,0-1 0,-1 1 0,1-1 0,-1 1 0,1-1 0,-1 1 0,1-1 0,-1 1 0,0 0 0,1-1 0,-1 1 0,0 0 0,0 0 0,1-1 0,-1 1 0,0 0 0,0-1 0,0 1 0,0 0 0,0 1 0,0 4 0,0-1 0,0 1 0,0 0 0,-1 0 0,0-1 0,-1 1 0,-1 6 0,-18 40 0,10-26 0,6-14 0,-8 19 0,2 0 0,1 1 0,-6 33 0,15-63 0,1-1 0,0 1 0,0 0 0,0-1 0,0 1 0,0 0 0,0-1 0,0 1 0,0-1 0,1 1 0,-1 0 0,1-1 0,-1 1 0,1-1 0,0 1 0,1 2 0,-1-3 0,1 1 0,-1-1 0,1 1 0,-1-1 0,1 0 0,0 1 0,0-1 0,0 0 0,-1 0 0,1 0 0,0-1 0,4 2 0,19 6-341,1-1 0,1 0-1,41 3 1,-53-9-6485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34 24575,'0'-2'0,"0"1"0,0 0 0,0-1 0,0 1 0,0 0 0,-1-1 0,1 1 0,-1 0 0,1 0 0,-1-1 0,1 1 0,-1 0 0,0 0 0,1 0 0,-1 0 0,0 0 0,0 0 0,0 0 0,0 0 0,0 0 0,0 0 0,0 0 0,0 0 0,0 1 0,0-1 0,-1 0 0,1 1 0,0-1 0,0 1 0,-1 0 0,1-1 0,-2 1 0,1-1 0,-1 1 0,1 0 0,0 0 0,-1 0 0,1 0 0,0 0 0,-1 1 0,1-1 0,0 1 0,-1-1 0,1 1 0,0 0 0,0 0 0,-1 0 0,1 0 0,0 0 0,-3 3 0,1 0 0,0 0 0,1 0 0,0 0 0,0 1 0,0-1 0,0 1 0,1-1 0,0 1 0,0 0 0,0 0 0,0 0 0,1 0 0,-1 7 0,-1 8 0,1 0 0,1 22 0,1-37 0,1 180 0,1-43 0,-2-131 0,0 0 0,1-1 0,1 1 0,0-1 0,0 1 0,6 14 0,-6-19 0,1 0 0,0-1 0,0 1 0,0-1 0,1 1 0,0-1 0,0 0 0,0 0 0,0-1 0,1 1 0,10 6 0,-3-2-455,1-1 0,20 9 0,-19-11-6371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24575,'556'0'-1365,"-540"0"-5461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24575,'2'0'0,"-1"0"0,0 0 0,0 1 0,0-1 0,0 1 0,0-1 0,0 1 0,0-1 0,0 1 0,0-1 0,0 1 0,0 0 0,0 0 0,0 0 0,0-1 0,0 1 0,-1 0 0,1 0 0,0 0 0,-1 0 0,1 0 0,0 1 0,1 4 0,1-1 0,-1 1 0,2 6 0,1 9 0,-1-1 0,3 39 0,-5 45 0,-2-68 0,-2 485-1365,2-488-5461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24575,'1'0'0,"-1"0"0,0-1 0,0 1 0,0 0 0,0-1 0,1 1 0,-1 0 0,0 0 0,0-1 0,0 1 0,1 0 0,-1 0 0,0 0 0,1-1 0,-1 1 0,0 0 0,0 0 0,1 0 0,-1 0 0,0 0 0,1 0 0,-1 0 0,0-1 0,1 1 0,10-2 0,-9 2 0,15-3 0,20-8 0,-24 7 0,1 0 0,0 1 0,15-2 0,-23 4 0,1 1 0,-1 0 0,0 0 0,1 0 0,-1 1 0,0 0 0,0 0 0,12 4 0,-16-4 0,0 1 0,1-1 0,-1 0 0,0 1 0,0 0 0,1-1 0,-1 1 0,0 0 0,-1 0 0,1 0 0,0 0 0,-1 0 0,1 1 0,-1-1 0,0 0 0,1 1 0,-1-1 0,0 1 0,-1-1 0,1 1 0,0 0 0,-1-1 0,1 4 0,1 25 0,-1-1 0,-5 51 0,3-72 0,0 0 0,0 0 0,-1-1 0,0 1 0,-1-1 0,0 1 0,0-1 0,-6 9 0,6-12 0,0 0 0,0 0 0,-1-1 0,0 1 0,0-1 0,0 0 0,-1 0 0,0 0 0,1-1 0,-1 0 0,0 0 0,-1 0 0,-5 2 0,-19 6 0,30-11 0,-1 0 0,1 0 0,0 0 0,-1 1 0,1-1 0,0 0 0,0 0 0,-1 0 0,1 0 0,0 1 0,0-1 0,-1 0 0,1 0 0,0 0 0,0 1 0,0-1 0,0 0 0,-1 0 0,1 1 0,0-1 0,0 0 0,0 0 0,0 1 0,0-1 0,0 0 0,0 1 0,-1 0 0,6 7 0,15 10 0,-13-13 0,29 27 0,0 1 0,-3 1 0,37 48 0,-38-37-49,48 60-1267,-73-96-5510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24575,'1'8'0,"0"-1"0,0 1 0,1 0 0,3 8 0,0 0 0,9 52 0,-2 0 0,5 102 0,-12 1 0,2 37 0,-5-183-1365,0-4-5461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131 217 24575,'-3'0'0,"1"1"0,-1-1 0,0 1 0,0 0 0,1 0 0,-1 0 0,0 0 0,1 0 0,-1 0 0,1 1 0,0-1 0,-1 1 0,1 0 0,0-1 0,0 1 0,-3 3 0,-3 4 0,1 1 0,-10 13 0,16-21 0,-6 11 0,0-1 0,1 1 0,0 0 0,1 0 0,0 1 0,2 0 0,-4 16 0,4-12 0,1 1 0,1 0 0,0 0 0,5 36 0,-4-48 0,2-1 0,-1 1 0,1 0 0,0-1 0,0 1 0,1-1 0,0 0 0,0 1 0,1-1 0,-1-1 0,1 1 0,5 5 0,-5-7 0,0 0 0,0-1 0,0 0 0,0 1 0,0-1 0,1-1 0,0 1 0,-1-1 0,1 0 0,0 0 0,0 0 0,0 0 0,0-1 0,1 0 0,-1 0 0,5 0 0,7-1 0,-1 1 0,0-2 0,0 0 0,1-1 0,-1-1 0,-1 0 0,23-8 0,-25 5 0,0 1 0,-1-2 0,1 1 0,-1-2 0,-1 0 0,1 0 0,-2-1 0,19-18 0,-15 12 0,-1-1 0,-1-1 0,0 0 0,-1 0 0,-1-1 0,-1-1 0,0 1 0,-1-1 0,-1-1 0,7-37 0,-11 43 0,-2 0 0,1 0 0,-2 0 0,0 0 0,-1 0 0,0 0 0,-4-17 0,2 20 0,0 0 0,-1 0 0,0 0 0,-1 1 0,0-1 0,-1 1 0,0 0 0,0 0 0,-12-12 0,7 10 0,1 1 0,-21-15 0,26 22 0,-1 0 0,1 0 0,-1 1 0,0 0 0,0 0 0,0 1 0,0 0 0,-11-3 0,16 5 0,-1-1 0,1 1 0,-1 0 0,1 0 0,0 0 0,-1 0 0,1 0 0,-1 1 0,1-1 0,0 0 0,-1 1 0,1-1 0,0 1 0,-1-1 0,1 1 0,0 0 0,0-1 0,-1 1 0,1 0 0,0 0 0,0 0 0,-1 1 0,2-1 0,-1-1 0,1 1 0,-1 0 0,1 0 0,0 0 0,0-1 0,-1 1 0,1 0 0,0 0 0,0 0 0,0 0 0,0 0 0,0-1 0,0 1 0,0 0 0,0 0 0,0 0 0,0 0 0,1-1 0,-1 1 0,0 0 0,0 0 0,1 0 0,-1-1 0,1 1 0,-1 0 0,1 0 0,-1-1 0,1 1 0,-1 0 0,1-1 0,0 1 0,-1-1 0,1 1 0,0-1 0,1 2 0,9 4-1365,2-1-5461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24575,'6'0'0,"7"-5"0,7 0 0,2-1 0,2 2 0,2 0 0,0 2 0,0-1 0,1 0 0,-2 1 0,-3 0 0,-1 1 0,-4 4 0,-5 5 0,-4 2 0,-4 4 0,-3-1-8191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24575,'2'0'0,"3"0"0,5 0 0,6 2 0,4 1 0,2 0 0,3-1 0,0 0 0,2-1 0,1-1 0,-3 0 0,-5 4 0,-5 2 0,1-1 0,-4-1-8191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24575,'0'6'0,"4"11"0,2 8 0,-1 11 0,-1 10 0,-1 13 0,-3 8 0,-2 9 0,0 6 0,0 10 0,1-2 0,0-10 0,0-17 0,0-12 0,1-11 0,0-13-8191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24575,'44'85'0,"-31"-56"0,0-2 0,-2 1 0,-2 0 0,0 0 0,5 36 0,9 117 0,2 11 0,-23-184 0,-1 1 0,1 0 0,0-1 0,1 1 0,4 11 0,-6-19 0,-1 0 0,0-1 0,0 1 0,1-1 0,-1 1 0,0-1 0,1 1 0,-1 0 0,0-1 0,1 0 0,-1 1 0,1-1 0,-1 1 0,1-1 0,-1 1 0,1-1 0,-1 0 0,1 1 0,-1-1 0,1 0 0,0 0 0,-1 0 0,1 1 0,0-1 0,-1 0 0,1 0 0,-1 0 0,1 0 0,0 0 0,-1 0 0,1 0 0,0 0 0,-1 0 0,1 0 0,-1 0 0,1-1 0,0 1 0,-1 0 0,1 0 0,-1-1 0,1 1 0,2-2 0,-1 0 0,0 0 0,0 0 0,0 0 0,0 0 0,0 0 0,0-1 0,1-2 0,7-13 0,-1 0 0,11-28 0,10-44 0,-20 57 0,51-216 0,-21-5 0,-34 211 0,5-44-1365,-9 56-5461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24575,'-1'-1'0,"1"1"0,0 0 0,0-1 0,0 1 0,-1-1 0,1 1 0,0 0 0,-1-1 0,1 1 0,0-1 0,-1 1 0,1 0 0,0 0 0,-1-1 0,1 1 0,-1 0 0,1 0 0,0-1 0,-1 1 0,1 0 0,-1 0 0,1 0 0,-1 0 0,1 0 0,-2-1 0,-12-1 0,10 2 0,-1 1 0,0-1 0,1 1 0,-1 0 0,0 0 0,1 0 0,-1 1 0,1-1 0,0 1 0,-1 0 0,1 1 0,0-1 0,0 1 0,0-1 0,1 1 0,-5 4 0,-2 3 0,0 1 0,1-1 0,1 1 0,-10 15 0,10-12 0,1 0 0,0 0 0,1 1 0,1-1 0,-5 21 0,-8 77 0,15-86 0,1 1 0,3 38 0,1-49 0,0 0 0,1 0 0,1 0 0,0 0 0,8 17 0,-2-10 0,0-1 0,2 0 0,1 0 0,21 28 0,-29-45 0,-1 0 0,1 0 0,0-1 0,0 0 0,0 0 0,1 0 0,-1 0 0,1-1 0,7 3 0,-10-5 0,0 1 0,1-1 0,-1 0 0,1 0 0,0 0 0,-1 0 0,1-1 0,0 0 0,-1 1 0,1-1 0,0-1 0,-1 1 0,1 0 0,0-1 0,-1 0 0,1 0 0,5-2 0,-7 2 0,0 0 0,-1-1 0,1 1 0,0 0 0,-1-1 0,1 1 0,-1-1 0,0 0 0,1 1 0,-1-1 0,0 0 0,0 0 0,0 0 0,0 0 0,-1 0 0,1 0 0,0 0 0,-1 0 0,1-3 0,0-5 0,0 0 0,0-18 0,-1 20 0,0-3 0,1 0 0,-2 1 0,0-13 0,0 20 0,1 0 0,-1 0 0,0 0 0,0 0 0,0 0 0,0 1 0,0-1 0,-1 0 0,1 1 0,-1-1 0,0 1 0,-2-4 0,-2 1 0,0 0 0,-10-6 0,1 0 0,15 11 0,0 0 0,-1 0 0,1-1 0,0 1 0,0 0 0,0 0 0,-1 0 0,1-1 0,0 1 0,0 0 0,0 0 0,-1-1 0,1 1 0,0 0 0,0 0 0,0-1 0,0 1 0,0 0 0,0 0 0,0-1 0,0 1 0,0 0 0,-1-1 0,1 1 0,0 0 0,0 0 0,1-1 0,-1 1 0,0 0 0,0-1 0,0 1 0,0 0 0,0 0 0,0-1 0,1 0 0,0 0 0,-1 0 0,1 0 0,0 1 0,0-1 0,0 0 0,0 1 0,-1-1 0,3-1 0,23-8 0,-11 6-112,1 1-1,0 1 0,0 1 1,0 0-1,20 2 0,-23-1-576,2 1-6137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77 24575,'0'-2'0,"0"1"0,0 0 0,0 0 0,0 0 0,-1 0 0,1-1 0,0 1 0,-1 0 0,1 0 0,-1 0 0,0 0 0,1 0 0,-1 0 0,0 0 0,1 0 0,-1 0 0,0 0 0,0 0 0,0 1 0,0-1 0,0 0 0,-1 0 0,-2-2 0,-1 1 0,1 0 0,-1 0 0,-5-1 0,-1 0 0,-13-5 0,0 1 0,-1 1 0,0 1 0,-33-1 0,-102 2 0,124 4 0,-8-1 0,18 0 0,1 1 0,-44 6 0,67-6 0,0 0 0,0 1 0,0-1 0,0 1 0,0 0 0,0 0 0,0 0 0,0 0 0,0 0 0,1 0 0,-1 0 0,0 0 0,1 1 0,-1-1 0,1 1 0,-1-1 0,1 1 0,0-1 0,0 1 0,-1 0 0,1 0 0,0 0 0,1 0 0,-1 0 0,0 0 0,1 0 0,-1 2 0,-1 4 0,2 1 0,-1 0 0,1 0 0,0-1 0,2 12 0,0-3 0,-1-8 0,1 1 0,0 0 0,0 0 0,1-1 0,0 0 0,1 1 0,0-1 0,0 0 0,1-1 0,0 1 0,1-1 0,-1 0 0,2 0 0,-1-1 0,9 8 0,13 10 0,2-1 0,0-1 0,65 36 0,-30-27 0,76 28 0,-93-44 0,49 10 0,-62-18 0,-33-7 0,0-1 0,0 1 0,-1-1 0,1 1 0,0 0 0,-1-1 0,1 1 0,-1 0 0,1 0 0,-1 0 0,1 0 0,-1 1 0,2 1 0,-3-3 0,1 1 0,-1 0 0,0-1 0,1 1 0,-1 0 0,0 0 0,0-1 0,1 1 0,-1 0 0,0 0 0,0 0 0,0-1 0,0 1 0,0 0 0,0 0 0,0 0 0,0-1 0,-1 1 0,1 0 0,0 0 0,0-1 0,-1 1 0,1 0 0,0 0 0,-1-1 0,1 1 0,-1 0 0,1-1 0,-1 1 0,1 0 0,-2 0 0,-2 3 0,0 1 0,-1-1 0,0 0 0,0 0 0,0-1 0,-8 5 0,-39 15 0,-1-3 0,-2-2 0,0-3 0,0-2 0,-1-2 0,-1-3 0,0-3 0,-102-2 0,142-4-1365,3 1-5461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24575,'0'2'0,"0"5"0,0 3 0,-4 5 0,-2 1 0,1 1 0,0 0 0,2 1 0,1 1 0,1-1 0,1 1 0,0-1 0,0-1 0,-2 1 0,0-1 0,-1-7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24575,'18'0'0,"-5"-1"0,1 1 0,-1 1 0,1 0 0,13 4 0,-24-5 0,0 1 0,0 0 0,0 0 0,0 0 0,0 1 0,0-1 0,0 1 0,0 0 0,0-1 0,-1 1 0,1 0 0,-1 1 0,1-1 0,-1 0 0,0 1 0,0-1 0,0 1 0,0 0 0,-1 0 0,1 0 0,2 5 0,-4-6 0,1-1 0,-1 1 0,1-1 0,-1 1 0,0-1 0,1 1 0,-1-1 0,0 1 0,0-1 0,0 1 0,0 0 0,-1-1 0,1 1 0,0-1 0,-1 1 0,1-1 0,-1 1 0,1-1 0,-1 1 0,1-1 0,-1 0 0,0 1 0,0-1 0,0 0 0,0 1 0,0-1 0,0 0 0,0 0 0,0 0 0,-1 0 0,1 0 0,-2 0 0,-4 3 0,0 0 0,-1-1 0,1 0 0,-1-1 0,-9 2 0,3 0 0,-19 3 0,24-6 0,1 1 0,-15 4 0,22-6 0,0 1 0,-1-1 0,1 1 0,0-1 0,-1 1 0,1 0 0,0 0 0,0 0 0,0-1 0,0 1 0,0 0 0,0 1 0,0-1 0,0 0 0,0 0 0,1 0 0,-1 0 0,0 1 0,1-1 0,-1 0 0,1 1 0,-1-1 0,1 0 0,0 1 0,-1-1 0,1 0 0,0 1 0,0-1 0,0 1 0,0-1 0,0 1 0,1 2 0,0 0 0,0 0 0,0 0 0,1 0 0,0 0 0,0 0 0,0 0 0,0 0 0,0-1 0,5 6 0,10 9 0,1 0 0,1-2 0,39 27 0,6 4 0,-34-25-1365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1 0,1-1 0,0 0 0,-1 1 0,2 1 0,2 7 0,2 20 0,-1 0 0,2 49 0,-7 64 0,-1-60 0,0-33 0,2 61 0,0-107 0,0 0 0,0 0 0,1-1 0,0 1 0,-1-1 0,1 1 0,1-1 0,-1 0 0,1 0 0,-1 0 0,1 0 0,1 0 0,5 5 0,-1-1 0,0-1 0,1-1 0,0 0 0,0 0 0,11 5 0,-10-6 0,0-1 0,1 0 0,0-1 0,0-1 0,20 4 0,-13-5 0,0 0 0,34-3 0,-43 1 0,-1-1 0,0 1 0,0-1 0,0-1 0,-1 0 0,1 0 0,0 0 0,-1-1 0,0 0 0,0 0 0,0-1 0,9-7 0,-11 7 0,0 0 0,-1 0 0,1-1 0,-1 1 0,0-1 0,0 0 0,-1 0 0,0 0 0,0-1 0,0 1 0,-1-1 0,0 0 0,0 1 0,-1-1 0,1-7 0,0-15-1365,-2 1-5461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112 172 24575,'4'-1'0,"1"0"0,0 0 0,-1 0 0,1-1 0,-1 1 0,0-1 0,0 0 0,1-1 0,-1 1 0,-1-1 0,6-3 0,-6 3 0,0-1 0,0 0 0,0 0 0,0 1 0,-1-2 0,0 1 0,0 0 0,0 0 0,0-1 0,-1 1 0,1-1 0,-1 1 0,0-1 0,0-7 0,0 9 0,-1-1 0,0 1 0,0 0 0,0 0 0,0 0 0,-1-1 0,1 1 0,-1 0 0,0 0 0,0 0 0,0 0 0,0 0 0,0 0 0,-1 0 0,1 0 0,-1 1 0,0-1 0,0 0 0,0 1 0,0 0 0,0-1 0,-4-2 0,4 4 0,0 0 0,1 0 0,-1 0 0,0 1 0,0-1 0,0 1 0,0-1 0,0 1 0,0-1 0,0 1 0,0 0 0,0 0 0,0 0 0,0 0 0,0 1 0,0-1 0,-1 0 0,2 1 0,-1 0 0,0-1 0,0 1 0,0 0 0,0 0 0,0 0 0,1 0 0,-1 0 0,-3 3 0,-3 3 0,0 0 0,0 1 0,-12 16 0,20-24 0,-4 6 0,0-1 0,0 1 0,1 0 0,0 0 0,0 0 0,-3 12 0,-7 40 0,11-41 0,-11 33 0,9-40 0,1 0 0,0 1 0,-2 15 0,5-23 0,-1 0 0,1 0 0,0-1 0,0 1 0,0 0 0,1-1 0,-1 1 0,1 0 0,-1 0 0,1-1 0,0 1 0,0-1 0,0 1 0,0-1 0,0 1 0,1-1 0,-1 0 0,1 0 0,2 3 0,0-1 7,1-1-1,0 1 0,0-1 1,0 0-1,0 0 0,1-1 1,-1 0-1,1 0 0,-1 0 1,1 0-1,0-1 0,8 1 1,8 0-224,-1-1 1,23-3 0,-21 2-583,-9-1-6027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24575,'0'2'0,"0"3"0,-2 5 0,-3 7 0,-5 6 0,-1 4 0,-4 4 0,0-2 0,-2-1 0,3 1 0,0 2 0,4-1 0,3-3 0,3-4 0,2-1 0,1-3 0,3-4 0,2-6-8191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24575,'2'0'0,"7"0"0,6 0 0,11 0 0,3 0 0,4 0 0,-3 0 0,3 2 0,1 1 0,-3-1 0,-1 1 0,-5-2 0,-3 0 0,-2 0 0,-2-1 0,-1 0 0,-1 0 0,-3 0-8191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24575,'0'5'0,"-1"0"0,-1 0 0,1-1 0,-1 1 0,1 0 0,-1 0 0,-1-1 0,1 1 0,-4 3 0,-3 10 0,-76 140 0,79-146 0,-8 24 0,13-32 0,0-1 0,0 1 0,1-1 0,-1 1 0,1 0 0,-1-1 0,1 1 0,0 0 0,1 0 0,-1-1 0,2 8 0,-1-10 0,-1 0 0,1 0 0,0 1 0,0-1 0,-1 0 0,1 0 0,0 0 0,0 0 0,0 0 0,0 0 0,0 0 0,0-1 0,0 1 0,1 0 0,-1 0 0,0-1 0,0 1 0,0-1 0,1 1 0,-1-1 0,0 0 0,1 1 0,-1-1 0,0 0 0,1 0 0,-1 0 0,1 0 0,-1 0 0,0 0 0,3-1 0,3 0 0,-1 0 0,1-1 0,-1 0 0,13-5 0,17-12 0,-1-2 0,47-35 0,-57 38 0,20-14 0,74-67 0,-115 95 0,-1 0 0,1 0 0,-1 0 0,0-1 0,0 1 0,0-1 0,-1 0 0,0 0 0,0 0 0,0 0 0,0 0 0,1-8 0,-5 23 0,0-1 0,0 0 0,-1 1 0,-1-1 0,-5 13 0,0-1 0,-4 10 0,-12 54 0,22-68 0,0-1 0,1 1 0,0 0 0,2 0 0,1 20 0,-1-35-39,0-1 0,0 1 0,1-1 0,-1 1 0,0-1 0,1 1 0,-1-1 0,0 1 0,1-1 0,0 0 0,-1 1 0,1-1 0,0 0 0,0 0 0,0 1 0,0-1 0,0 0 0,0 0 0,0 0 0,0 0 0,0 0 0,0 0 0,1-1 0,-1 1 0,0 0 0,1 0 0,-1-1 0,0 1 0,1-1 0,-1 0 0,1 1 0,-1-1 0,1 0 0,2 0 0,10 0-6787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48 24575,'-1'13'0,"0"-1"0,-1 0 0,0 1 0,0-1 0,-8 20 0,-28 56 0,25-62 0,3-1 0,4-11 0,-14 24 0,20-38 0,0 1 0,0-1 0,0 0 0,0 1 0,-1-1 0,1 0 0,0 0 0,0 1 0,0-1 0,0 0 0,-1 0 0,1 0 0,0 1 0,0-1 0,-1 0 0,1 0 0,0 0 0,0 1 0,-1-1 0,1 0 0,0 0 0,0 0 0,-1 0 0,1 0 0,0 0 0,-1 0 0,1 0 0,-3-6 0,4-15 0,1 7 0,1-1 0,1 1 0,1 0 0,0 1 0,1-1 0,0 1 0,8-13 0,63-83 0,-69 98 0,6-10 0,-11 15 0,1 1 0,-1-1 0,1 1 0,6-6 0,-8 10 0,-1-1 0,1 1 0,0 0 0,0-1 0,0 1 0,0 0 0,0 0 0,0 1 0,0-1 0,0 0 0,0 1 0,0-1 0,0 1 0,0-1 0,1 1 0,2 0 0,-3 0 0,0 1 0,0-1 0,0 0 0,-1 1 0,1 0 0,0-1 0,0 1 0,-1 0 0,1 0 0,0 0 0,-1 0 0,1 0 0,-1 0 0,0 0 0,1 0 0,-1 1 0,0-1 0,0 1 0,1-1 0,-1 1 0,0-1 0,-1 1 0,1 0 0,0-1 0,0 1 0,-1 0 0,1 2 0,1 3 0,0-1 0,-1 1 0,0 0 0,0-1 0,-1 1 0,0 8 0,0-11 0,0-1 0,-1 1 0,0 0 0,0-1 0,0 1 0,0-1 0,0 0 0,-1 1 0,1-1 0,-4 5 0,-1 0 0,0-1 0,-11 11 0,10-11 0,0 0 0,1 0 0,-7 10 0,12-15 0,0 0 0,-1 1 0,1-1 0,0 1 0,0-1 0,1 1 0,-1 0 0,0-1 0,1 1 0,0 0 0,0-1 0,0 1 0,0 0 0,0-1 0,0 1 0,0 0 0,1-1 0,0 1 0,-1 0 0,1-1 0,0 1 0,0-1 0,0 1 0,3 3 0,3 4 0,0 0 0,1 0 0,1-1 0,10 11 0,5 4 0,-10-8-1365,-3-4-5461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24575,'0'4'0,"-3"4"0,1 6 0,-3 5 0,0 2 0,-4 1 0,-1-1 0,0 3 0,-1-2 0,-1 1 0,0-2 0,2-1 0,2-3 0,1-2 0,3-9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24575,'1'0'0,"0"0"0,0 1 0,0-1 0,0 0 0,0 1 0,0-1 0,0 1 0,0-1 0,0 1 0,0-1 0,0 1 0,-1 0 0,1-1 0,0 1 0,1 1 0,9 14 0,-7-8 0,0 1 0,-1-1 0,-1 1 0,1 0 0,-1 0 0,-1 0 0,2 17 0,-1-2 0,-1-20 0,-1-1 0,1 0 0,0 0 0,-1 0 0,2 0 0,-1 0 0,0 0 0,3 5 0,-3-7 0,0 0 0,0 0 0,0 0 0,-1 0 0,1 0 0,0 0 0,0 0 0,0-1 0,0 1 0,1 0 0,-1-1 0,0 1 0,0-1 0,0 1 0,0-1 0,1 0 0,-1 1 0,0-1 0,0 0 0,1 0 0,-1 0 0,0 0 0,0 0 0,2 0 0,4-2 0,-1 0 0,0 0 0,-1 0 0,1 0 0,0-1 0,-1 0 0,1-1 0,-1 1 0,8-8 0,-1 3 0,35-25 0,-2-3 0,46-44 0,-74 62-1365,-3 4-5461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 24575,'-10'1'0,"1"0"0,0 1 0,-1 0 0,1 1 0,0 0 0,-10 5 0,-4 0 0,-30 10 0,0-3 0,-99 15 0,-53 2 0,203-31 0,-1-1 0,1 1 0,0-1 0,0 1 0,0 0 0,0 0 0,-4 2 0,6-2 0,-1-1 0,1 0 0,0 1 0,-1-1 0,1 0 0,0 1 0,-1-1 0,1 1 0,0-1 0,0 0 0,-1 1 0,1-1 0,0 1 0,0-1 0,0 1 0,0-1 0,0 1 0,0-1 0,-1 1 0,1-1 0,0 0 0,0 1 0,1-1 0,-1 1 0,0-1 0,0 1 0,0-1 0,0 1 0,0-1 0,0 1 0,1-1 0,-1 1 0,0-1 0,0 0 0,0 1 0,1-1 0,-1 0 0,0 1 0,1-1 0,0 1 0,2 2 0,0 1 0,1-1 0,0-1 0,0 1 0,0 0 0,0-1 0,0 0 0,0 0 0,8 3 0,45 11 0,-39-12 0,149 31 0,-113-23 0,-36-8 0,0 0 0,36 3 0,-38-7-1365,-1 0-5461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 24575,'56'-1'0,"-1"0"0,95 11 0,-146-10 0,-1 1 0,0-1 0,0 1 0,0 0 0,0 0 0,0 1 0,0-1 0,-1 1 0,1-1 0,5 5 0,-7-6 0,-1 1 0,1 0 0,0 0 0,0 0 0,0 0 0,-1 0 0,1 0 0,0 1 0,-1-1 0,1 0 0,-1 0 0,1 0 0,-1 1 0,0-1 0,0 0 0,1 0 0,-1 1 0,0-1 0,0 0 0,0 0 0,0 1 0,-1-1 0,1 0 0,0 0 0,0 1 0,-1-1 0,1 0 0,-1 0 0,0 2 0,-1 1 0,0-1 0,-1 1 0,1-1 0,-1 0 0,1 0 0,-1 0 0,0 0 0,0-1 0,-1 1 0,1-1 0,-7 4 0,-5 2 0,-24 9 0,29-13 0,-57 20 0,0-2 0,-113 19 0,149-36 36,-17 4-1437,37-6-5425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 24575,'-1'1'0,"1"-1"0,-1 1 0,0-1 0,0 1 0,1 0 0,-1-1 0,0 1 0,1 0 0,-1 0 0,0-1 0,1 1 0,-1 0 0,1 0 0,0 0 0,-1 0 0,1 1 0,-2 1 0,-1 3 0,-1 1 0,1 0 0,1 0 0,-1 0 0,1 1 0,-1 8 0,3-14 0,-1 0 0,1 1 0,0-1 0,0 0 0,0 0 0,0 0 0,1 1 0,-1-1 0,1 0 0,-1 0 0,1 0 0,0 0 0,-1 0 0,1 0 0,0 0 0,0 0 0,1 0 0,-1 0 0,0 0 0,1-1 0,-1 1 0,1 0 0,-1-1 0,1 0 0,3 3 0,2 0 0,0-1 0,0 0 0,0-1 0,1 1 0,-1-1 0,0-1 0,1 1 0,9-1 0,65 0 0,-58-2 0,-21 1 0,0 0 0,1 0 0,-1-1 0,0 1 0,0-1 0,0 0 0,0 1 0,0-1 0,0-1 0,0 1 0,0 0 0,-1-1 0,1 1 0,0-1 0,-1 0 0,1 0 0,-1 0 0,0 0 0,0-1 0,0 1 0,0 0 0,0-1 0,0 0 0,0 1 0,-1-1 0,0 0 0,1 0 0,-1 0 0,0 0 0,0 0 0,-1 0 0,1 0 0,0 0 0,-1-5 0,1 0 11,-1-1 0,0 1 0,0 0 0,-1-1 0,0 1 0,0 0-1,-1-1 1,0 1 0,-1 0 0,-4-10 0,5 12-110,-1 1 0,0 0 0,-1 0 0,1 0 0,-1 0 0,0 0 0,0 0 0,0 1 0,-1 0 0,1 0 0,-1 0 0,0 1 0,-1 0 0,-10-6 0,5 5-6727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24575,'0'0'0,"1"1"0,-1-1 0,1 0 0,-1 0 0,1 0 0,-1 0 0,0 1 0,1-1 0,-1 0 0,1 0 0,-1 1 0,0-1 0,1 0 0,-1 1 0,0-1 0,1 0 0,-1 1 0,0-1 0,0 1 0,1 0 0,4 11 0,-4-10 0,7 19 0,-2 1 0,5 31 0,0 0 0,-3-18 0,7 19 0,-4 1 0,5 57 0,-17 96 0,0-202 0,15-72 0,7-48 0,12-196 0,-34 235 0,3-30 0,-1 87 0,1 1 0,0-1 0,10-30 0,-10 43 0,0 0 0,-1 0 0,2 1 0,-1-1 0,0 1 0,1-1 0,0 1 0,4-5 0,-5 7 0,-1 1 0,1-1 0,0 1 0,0-1 0,0 1 0,0 0 0,1 0 0,-1 0 0,0 0 0,0 0 0,1 0 0,-1 1 0,0-1 0,1 1 0,-1 0 0,0-1 0,1 1 0,-1 0 0,5 1 0,0 0 0,1 1 0,-1 0 0,1 0 0,-1 1 0,1 0 0,-1 0 0,0 0 0,0 1 0,-1 0 0,1 1 0,-1-1 0,9 10 0,-5-4 0,0 0 0,0 1 0,-1 1 0,0-1 0,13 25 0,-19-28 0,1 0 0,-2 0 0,1 0 0,-1 0 0,0 0 0,0 0 0,-1 0 0,0 13 0,-1-14 0,0-1 0,-1 1 0,1 0 0,-2-1 0,1 1 0,-1-1 0,1 1 0,-2-1 0,1 0 0,-7 12 0,5-11 0,-1 0 0,0-1 0,0 0 0,0 0 0,-1 0 0,0 0 0,-8 5 0,9-8 0,0 0 0,0 0 0,0-1 0,0 1 0,-1-1 0,1 0 0,-1-1 0,1 0 0,-1 1 0,-11-1 0,9 0 0,5-1 0,-1 0 0,0 0 0,1 0 0,-1 1 0,-4 1 0,7-2 0,0 1 0,0-1 0,1 1 0,-1-1 0,0 1 0,0-1 0,0 1 0,1-1 0,-1 1 0,0 0 0,1-1 0,-1 1 0,0 0 0,1-1 0,-1 1 0,1 0 0,0 0 0,-1 0 0,1 0 0,-1 0 0,1-1 0,0 1 0,0 0 0,0 0 0,-1 1 0,1 3 0,0-1 0,1 0 0,-1 0 0,1 0 0,-1 0 0,1 0 0,1 0 0,-1 0 0,0 0 0,1-1 0,0 1 0,2 4 0,6 7 0,17 21 0,-19-25 0,-5-8 0,84 105 0,-71-90-195,-2 0 0,-1 1 0,0 0 0,-1 0 0,-1 2 0,14 35 0,-20-41-6631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40 24575,'-1'2'0,"0"0"0,-1 0 0,1 0 0,-1 0 0,0 0 0,1-1 0,-1 1 0,0 0 0,0-1 0,-4 3 0,-23 11 0,23-13 0,-103 48 0,105-48 0,0 0 0,1 1 0,0-1 0,-1 0 0,1 1 0,0 0 0,0 0 0,0 0 0,1 0 0,-1 0 0,1 0 0,0 1 0,-3 5 0,4-8 0,1 1 0,-1 0 0,1 0 0,-1-1 0,1 1 0,0 0 0,-1 0 0,1 0 0,0 0 0,0-1 0,0 1 0,1 0 0,-1 0 0,0 0 0,1-1 0,-1 1 0,1 0 0,0 0 0,-1-1 0,1 1 0,0 0 0,0-1 0,0 1 0,0-1 0,0 1 0,1-1 0,-1 0 0,0 1 0,1-1 0,-1 0 0,3 2 0,4 2 0,1 0 0,-1-1 0,1 0 0,0-1 0,0 1 0,0-2 0,1 1 0,-1-1 0,1-1 0,-1 1 0,1-2 0,-1 1 0,1-2 0,9 0 0,-15 0 0,0 0 0,0 0 0,-1 0 0,1 0 0,0-1 0,-1 1 0,0-1 0,1 0 0,-1 0 0,0 0 0,0-1 0,0 1 0,0-1 0,0 1 0,-1-1 0,4-5 0,1-3 0,0 0 0,0 0 0,6-18 0,-10 23 0,-1 0 0,0 0 0,0 0 0,-1 0 0,0 0 0,0 0 0,0-1 0,-1 1 0,0 0 0,0-1 0,-1 1 0,-1-8 0,2 11 0,-1-1 0,0 1 0,-1-1 0,1 1 0,-1-1 0,1 1 0,-1 0 0,0 0 0,0 0 0,0 0 0,-1 0 0,1 0 0,-1 1 0,1-1 0,-1 1 0,0 0 0,0-1 0,0 1 0,0 1 0,0-1 0,-8-2 0,3 1-455,-1 1 0,-17-3 0,6 3-6371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24575,'7'-1'0,"-1"1"0,1-1 0,0 0 0,-1-1 0,1 0 0,-1 0 0,12-5 0,42-28 0,-33 18 0,-10 7 0,-12 6 0,0 1 0,0-1 0,1 2 0,10-6 0,-16 8 0,1 0 0,-1 0 0,0 0 0,1 0 0,-1 0 0,0 0 0,1 0 0,-1 0 0,0-1 0,1 1 0,-1 0 0,0 1 0,1-1 0,-1 0 0,0 0 0,1 0 0,-1 0 0,0 0 0,1 0 0,-1 0 0,0 0 0,1 1 0,-1-1 0,0 0 0,1 0 0,-1 0 0,0 1 0,0-1 0,1 0 0,-1 0 0,0 1 0,1 0 0,-1 0 0,0 0 0,0-1 0,0 1 0,0 0 0,0 0 0,0 0 0,0 0 0,0 0 0,0 0 0,0-1 0,0 1 0,-1 1 0,-1 6 0,-1-1 0,0 0 0,0 1 0,-1-1 0,0 0 0,0-1 0,-8 10 0,-41 43 0,40-45 0,-65 61-1365,45-47-5461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24575,'29'-1'0,"-12"0"0,28 3 0,-43-1 0,-1-1 0,1 0 0,-1 1 0,1-1 0,-1 1 0,1-1 0,-1 1 0,1 0 0,-1-1 0,0 1 0,1 0 0,-1 0 0,0 0 0,0 0 0,0 0 0,2 2 0,-1 0 0,-1-1 0,0 0 0,1 1 0,-1-1 0,0 0 0,0 1 0,-1 0 0,1-1 0,0 4 0,0 1 0,-1 1 0,0-1 0,0 1 0,0-1 0,-1 1 0,-2 8 0,2-11 0,-1-1 0,0 0 0,1 1 0,-1-1 0,-1 0 0,-4 7 0,-19 21 0,18-23 0,-26 39 0,27-37 0,0 0 0,-1 0 0,0-1 0,-17 15 0,12-14 0,8-8 0,1 0 0,1 0 0,-1 1 0,0-1 0,1 1 0,-5 6 0,8-10 0,-1 1 0,1-1 0,0 1 0,0-1 0,-1 0 0,1 1 0,0-1 0,0 1 0,0-1 0,0 1 0,0-1 0,-1 1 0,1-1 0,0 1 0,0-1 0,0 1 0,0-1 0,0 1 0,1-1 0,-1 1 0,0-1 0,0 1 0,0-1 0,0 1 0,1 0 0,-1-1 0,1 1 0,0 0 0,-1-1 0,1 1 0,0-1 0,-1 1 0,1-1 0,0 1 0,0-1 0,-1 0 0,1 1 0,0-1 0,1 0 0,4 1 0,-1 0 0,1 0 0,8-1 0,-12 0 0,6 0-112,4 0-202,0 0 1,0 0 0,15-4 0,-15 1-6513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2405 24575,'69'-3'-169,"-1"-2"-1,0-3 1,0-4-1,66-19 0,254-99-1157,141-94-787,-488 205 2070,393-180-103,12 20 161,72-37-14,-304 106 0,53-27 0,7 13 0,45 5-153,-44 17-71,-6-15 108,-258 112 116,489-230 0,-40 53 0,-83 65 1351,6 24 493,-332 81-1739,61-11 189,-99 21-7120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24575,'8'1'0,"1"0"0,-1 0 0,1 0 0,-1 1 0,9 3 0,-5-1 0,171 59-47,-1 14-933,-148-62 625,839 404-4607,257 197 4014,-342-183 399,-547-302 549,337 177 0,399 200 158,-480-238 854,-325-180-745,-123-68 1078,82 25-1,-95-38-1061,-10-4-5042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24575,'10'2'0,"0"-1"0,1 1 0,-1 1 0,0-1 0,0 2 0,15 6 0,-6-2 0,473 162-183,-190-102-1417,8-24 275,-110-21 791,232 7-2648,7-13 981,-250-10 1789,1202 22 129,-407-11-1219,11 1 1160,-931-19 231,982-9 910,-590-22 184,-74 2-223,-184 19 539,414-12 6348,-524 23-8825,-69-1-5648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2 360 24575,'-2'-2'0,"5"-2"0,6-3 0,18-16 0,-2-2 0,27-32 0,-40 44 0,15-19 0,-2 0 0,0-2 0,-3-1 0,25-49 0,-47 83 0,1 0 0,-1 0 0,1 0 0,-1 0 0,1 0 0,-1 0 0,1 0 0,0 1 0,-1-1 0,2-1 0,-1 2 0,-1 0 0,0 0 0,0 0 0,0 0 0,0 0 0,1 0 0,-1 0 0,0 0 0,0 0 0,0 0 0,0 0 0,0 0 0,1 0 0,-1 0 0,0 0 0,0 0 0,0 0 0,0 0 0,1 0 0,-1 0 0,0 0 0,0 0 0,0 0 0,0 0 0,0 0 0,0 0 0,1 1 0,-1-1 0,0 0 0,0 0 0,0 0 0,0 0 0,0 0 0,0 1 0,0-1 0,0 0 0,0 0 0,1 0 0,0 3 0,0 0 0,-1 1 0,1-1 0,0 0 0,-1 5 0,4 63 0,-8 110 0,-23 70 0,10-106 0,-7-19 0,9-63 0,12-46-1365,1-1-5461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127 302 24575,'1'124'0,"-3"148"0,-35 64 0,21-218 0,15-114 0,-34 375 0,22-185 0,3-65 0,9-121 0,1-3 0,-1-1 0,1 1 0,0-1 0,1 7 0,0-10 0,-1 1 0,0-1 0,1 0 0,-1 0 0,0 0 0,1 0 0,-1 0 0,1 0 0,0 0 0,-1 0 0,1 0 0,0 0 0,0 0 0,-1 0 0,1-1 0,0 1 0,0 0 0,0-1 0,0 1 0,0 0 0,0-1 0,1 1 0,6 1 0,-1 0 0,1 0 0,0-1 0,0 0 0,0-1 0,-1 0 0,1 0 0,9-1 0,-2 0 0,532-14-1331,3 14-470,-299 1 1904,1766 1-3465,-1556 10 3629,-101 22 466,-1 16 622,-136-17-1620,-39-10 735,0-14 1747,-180-8-2160,0 0-1,0 0 1,0 0 0,0-1 0,0 0-1,0 0 1,-1 0 0,1 0 0,0 0-1,0-1 1,-1 1 0,1-1 0,-1 0-1,1 0 1,-1-1 0,0 1 0,0-1-1,0 1 1,0-1 0,-1 0 0,1 0-1,-1 0 1,1-1 0,1-4 0,6-9 14,-2-1 1,11-31-1,7-44-106,-19 68 51,21-84-390,22-177-1,-32-92 215,5-40 123,-18 381-108,6-49 691,0-119-1,-11 202-545,0 0 0,0 1 0,0-1 0,-1 1 0,1-1 0,-1 1 0,0-1 0,0 1 0,0-1 0,-2-3 0,2 4 0,0 1 0,0-1 0,-1 1 0,1 0 0,0-1 0,-1 1 0,0 0 0,1 0 0,-1 0 0,0 0 0,1 0 0,-1 0 0,0 0 0,-3 0 0,-9-2 0,0 1 0,0 0 0,-1 1 0,1 1 0,-18 1 0,2 0 0,-272-9-17,0-13-566,188 13 200,-378-31-333,-204-14-1726,207 27 2122,-133-14 202,173 12-474,170 15 1807,-468 40 1,692-23 40,21-2-522,-64 12-1,87-11-731,0 1 0,0 1 0,0 0 0,1 0 0,0 1 0,0 0 0,-11 10 0,-5 2-1,13-10-1,-1-2 0,0 1 0,0-2 0,-1 0 0,-16 3 0,15-4 0,0-1 0,-32 1 0,-34-5 0,36 0 0,-16 0 0,-118 4 0,178-3-52,0 0-49,-1 0 0,1 0 0,-1 1 0,0-1 0,1 1 0,-1-1 0,1 1 0,-1 0 0,1 0 0,-1 0 0,1 0 0,-3 2 0,-2 5-6725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24575,'0'28'0,"-3"123"0,1-114 0,-3 0 0,-9 39 0,3-23 0,-7 89 0,16-124-1365,-1-6-5461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24575,'91'-6'0,"-62"3"0,1 1 0,29 2 0,-51 1 0,0 0 0,0 1 0,0 0 0,-1 0 0,1 0 0,-1 1 0,1 1 0,-1-1 0,0 1 0,-1 0 0,1 1 0,6 5 0,-10-7 0,1 0 0,-1 1 0,0-1 0,0 1 0,-1-1 0,1 1 0,-1 0 0,0 0 0,4 8 0,-5-9 0,-1 1 0,1-1 0,0 0 0,-1 1 0,0-1 0,0 0 0,0 1 0,0-1 0,0 0 0,-1 1 0,1-1 0,-1 0 0,0 0 0,-2 6 0,1-6 0,1 0 0,-1 0 0,0 0 0,0 0 0,-1-1 0,1 1 0,-1 0 0,1-1 0,-1 0 0,0 1 0,0-1 0,0 0 0,0-1 0,0 1 0,-4 1 0,-2 1 0,0-1 0,0 0 0,0-1 0,-15 3 0,-56 0 0,-7 1 0,24-2-1365,49-3-5461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 24575,'-21'16'0,"3"0"0,1-1 0,0 2 0,-26 36 0,38-46 0,0 0 0,1 1 0,0 0 0,0 0 0,1 0 0,0 0 0,0 0 0,1 0 0,0 1 0,0 0 0,1-1 0,1 1 0,-1 0 0,2 9 0,-1-13 0,1 1 0,1-1 0,-1 1 0,1-1 0,0 0 0,0 0 0,1 1 0,-1-1 0,1-1 0,0 1 0,0 0 0,1-1 0,-1 0 0,1 0 0,9 8 0,3 0 0,1 0 0,36 19 0,-46-27 0,108 52 0,-94-48 0,0-1 0,0-1 0,39 6 0,-33-8 0,1-2 0,-1-1 0,46-4 0,-65 2 0,0 0 0,-1-1 0,1 0 0,-1 0 0,1-1 0,-1 0 0,0 0 0,0 0 0,0-1 0,11-9 0,-13 9 0,-1 0 0,0 0 0,0 0 0,0 0 0,-1-1 0,0 1 0,0-1 0,0 0 0,0 0 0,-1 0 0,0-1 0,0 1 0,0 0 0,-1-1 0,2-9 0,-2 3 0,0 0 0,0 0 0,-1 0 0,-1 0 0,0 0 0,-1 0 0,0 0 0,-1 1 0,0-1 0,-1 1 0,-1-1 0,1 1 0,-2 1 0,1-1 0,-1 1 0,-1 0 0,0 0 0,-1 0 0,1 1 0,-2 1 0,-9-9 0,3 4 0,-1 0 0,-1 2 0,0 0 0,0 1 0,-1 0 0,-1 2 0,0 0 0,0 1 0,-26-6 0,17 7 0,-1 1 0,0 1 0,0 2 0,0 1 0,-56 5 0,72-3 0,1 1 0,0 0 0,0 1 0,0 0 0,1 1 0,-1 0 0,-14 8 0,25-11-31,1-1-1,-1 1 0,0-1 0,1 1 0,-1-1 1,1 1-1,-1-1 0,1 1 0,-1-1 1,1 1-1,-1 0 0,1-1 0,-1 1 1,1 0-1,0-1 0,-1 1 0,1 0 1,0-1-1,0 1 0,-1 0 0,1 0 1,0 0-1,0-1 0,0 1 0,0 0 1,0 0-1,0-1 0,0 1 0,0 0 1,1 0-1,-1-1 0,0 1 0,0 0 1,1 0-1,-1-1 0,0 1 0,1 0 1,-1-1-1,0 1 0,1 0 0,-1-1 1,2 2-1,6 8-6794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24575,'2'0'0,"0"1"0,0 1 0,-1-1 0,1 0 0,-1 0 0,1 1 0,-1-1 0,1 1 0,-1-1 0,0 1 0,0-1 0,2 4 0,-1-2 0,27 39 0,36 71 0,-44-72 0,3-1 0,33 45 0,-53-80 0,3 5 0,1-1 0,0 0 0,0 0 0,1-1 0,14 10 0,-21-16 0,1-1 0,-1 1 0,1-1 0,-1 0 0,1 0 0,-1 0 0,1 0 0,0 0 0,0-1 0,-1 1 0,1-1 0,0 0 0,0 0 0,0 0 0,-1 0 0,1 0 0,0-1 0,0 1 0,-1-1 0,1 0 0,0 0 0,-1 0 0,1 0 0,-1 0 0,1-1 0,-1 1 0,1-1 0,-1 1 0,3-3 0,19-17 0,0-2 0,-1 0 0,21-29 0,52-83 0,-51 63 0,51-110 0,-84 157 0,-7 18 0,-5 7 0,0 0 0,0 0 0,0 0 0,0 0 0,0 0 0,1 0 0,-1 0 0,0 0 0,0 0 0,0 0 0,0 0 0,0 0 0,0 0 0,0 0 0,1 0 0,-1 0 0,0 0 0,0 0 0,0 0 0,0 0 0,0 0 0,0 0 0,0 0 0,0 0 0,1 0 0,-1 0 0,0 0 0,0 0 0,0 0 0,0 0 0,0 0 0,0 1 0,0-1 0,0 0 0,0 0 0,0 0 0,0 0 0,0 0 0,4 15 0,-3-11 0,5 31 0,3 63 0,-9 37 0,-1-71 0,0-28 0,0-16 0,1 0 0,4 35 0,-4-53 0,0-1 0,0 1 0,1-1 0,-1 0 0,0 1 0,1-1 0,0 0 0,-1 1 0,1-1 0,0 0 0,-1 1 0,1-1 0,0 0 0,0 0 0,0 0 0,0 0 0,0 0 0,0 0 0,1 0 0,0 1 0,0-2 0,-1 1 0,1-1 0,-1 0 0,1 0 0,0 1 0,-1-1 0,1 0 0,-1 0 0,1 0 0,-1-1 0,1 1 0,0 0 0,-1 0 0,1-1 0,-1 1 0,1-1 0,-1 0 0,3 0 0,8-6 0,1-1 0,-1 0 0,-1 0 0,15-14 0,39-43 0,-51 50 0,39-44-77,28-28 265,-67 74-483,0 0-1,1 1 1,1 1 0,17-10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24575,'0'1'0,"0"-1"0,1 0 0,-1 0 0,0 1 0,1-1 0,-1 0 0,0 1 0,0-1 0,1 1 0,-1-1 0,0 0 0,0 1 0,0-1 0,1 1 0,-1-1 0,0 0 0,0 1 0,0-1 0,0 1 0,0-1 0,0 1 0,2 13 0,-2-12 0,6 198 0,-7-139 0,0-27 0,-3-1 0,-12 56 0,10-60 0,1 19 0,5-39 0,-1 0 0,0 0 0,0 1 0,-1-1 0,0 0 0,-5 11 0,4-15 103,3-5-126,0 0 0,0 0 1,0 0-1,0 0 1,0 0-1,-1 0 1,1 0-1,0 0 0,0 0 1,0 0-1,0 0 1,0 0-1,0 0 1,0 0-1,0 0 0,0 0 1,0 0-1,0 0 1,0 0-1,0 0 0,0 0 1,-1 0-1,1 0 1,0 0-1,0 0 1,0 0-1,0 0 0,0 0 1,0-1-1,0 1 1,0 0-1,0 0 1,0 0-1,0 0 0,0 0 1,0 0-1,0 0 1,0 0-1,0 0 0,0 0 1,0 0-1,0 0 1,0 0-1,0 0 1,0-1-1,0 1 0,0 0 1,0 0-1,0 0 1,0 0-1,0 0 0,0 0 1,0 0-1,0 0 1,0 0-1,0 0 1,0 0-1,0 0 0,0 0 1,0 0-1,0 0 1,0-1-1,0 1 1,1 0-1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2 138 24575,'-2'122'0,"4"133"0,-1-235 0,1-1 0,1 0 0,0 1 0,8 20 0,-9-33 0,1 1 0,0-1 0,0 1 0,1-1 0,0 0 0,0 0 0,0-1 0,1 1 0,0-1 0,1 0 0,-1 0 0,11 7 0,-14-11 0,0-1 0,0 0 0,0 0 0,0 0 0,0 0 0,1 0 0,-1 0 0,0 0 0,0-1 0,1 1 0,-1-1 0,0 0 0,1 1 0,-1-1 0,0 0 0,1-1 0,2 1 0,-1-1 0,-1 0 0,1-1 0,-1 1 0,1-1 0,-1 1 0,0-1 0,0 0 0,0 0 0,0-1 0,4-2 0,7-9 0,0-1 0,-1 0 0,-1-1 0,0 0 0,12-24 0,40-93 0,-60 124 0,19-47 0,18-66 0,5-60 0,-34 132 0,-10 39-100,-2 8-15,1 0 0,-1 0 0,1 0 0,0 0 0,0 0 0,0 0 0,0 0 0,1 0 0,-1 0 0,4-5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24575,'-1'13'0,"0"-1"0,-2 1 0,1-1 0,-2 0 0,-5 16 0,3-13 0,-39 108 0,37-100 0,4-12 0,0-1 0,0 1 0,1 0 0,1 0 0,-2 15 0,4-24 0,0 1 0,0-1 0,0 0 0,0 1 0,0-1 0,1 0 0,-1 1 0,1-1 0,0 0 0,0 0 0,0 1 0,0-1 0,0 0 0,0 0 0,0 0 0,1 0 0,-1 0 0,1-1 0,-1 1 0,1 0 0,0-1 0,0 1 0,-1-1 0,1 0 0,0 1 0,0-1 0,1 0 0,-1 0 0,0 0 0,0 0 0,3 0 0,25 7 0,0-1 0,1-2 0,61 4 0,-87-9-151,1 0-1,-1 0 0,0-1 0,1 1 1,-1-1-1,1 0 0,-1-1 1,9-3-1,-2 0-6674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13 264 24575,'34'-1'0,"0"-1"0,52-12 0,64-23 0,-87 20 0,-59 17 0,-1-1 0,0 0 0,1 0 0,-1 0 0,0-1 0,0 1 0,0-1 0,0 1 0,0-1 0,-1 0 0,1 0 0,0-1 0,-1 1 0,1 0 0,-1-1 0,0 0 0,0 1 0,0-1 0,0 0 0,-1 0 0,1 0 0,-1 0 0,1 0 0,-1 0 0,0-1 0,0 1 0,-1 0 0,1-1 0,-1-3 0,1 6 0,0-10 0,0 0 0,-1-20 0,0 28 0,0 0 0,0 1 0,-1-1 0,1 1 0,-1 0 0,1-1 0,-1 1 0,0-1 0,0 1 0,0 0 0,0 0 0,-1 0 0,1-1 0,-1 1 0,1 0 0,-1 1 0,0-1 0,-3-3 0,0 2 0,0 0 0,-1 1 0,1 0 0,-1 0 0,0 0 0,1 0 0,-1 1 0,0 0 0,0 0 0,0 0 0,0 1 0,0 0 0,0 0 0,-9 2 0,-7 2 0,1 1 0,-33 11 0,22-5 0,-3 0 0,-39 19 0,70-28 0,1 0 0,0 0 0,0 1 0,1-1 0,-1 0 0,0 1 0,1 0 0,-1 0 0,1 0 0,0 0 0,-3 5 0,-1 6 0,-9 21 0,10-22 0,-1 3 0,0 0 0,1 1 0,1 0 0,0 0 0,1 0 0,1 0 0,0 28 0,3-40 0,0 0 0,0-1 0,0 1 0,0-1 0,1 1 0,0-1 0,0 0 0,0 1 0,0-1 0,1 0 0,-1 0 0,1-1 0,0 1 0,0-1 0,1 1 0,-1-1 0,1 0 0,0 0 0,7 5 0,6 1 0,-1-1 0,1 0 0,32 9 0,-17-6-455,2-2 0,65 8 0,-77-15-6371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88 583 24575,'0'0'0,"0"-1"0,0 1 0,0 0 0,0 0 0,0-1 0,0 1 0,0 0 0,0-1 0,-1 1 0,1 0 0,0 0 0,0-1 0,0 1 0,0 0 0,0 0 0,0-1 0,-1 1 0,1 0 0,0 0 0,0 0 0,0-1 0,-1 1 0,1 0 0,0 0 0,0 0 0,-1 0 0,1 0 0,0-1 0,0 1 0,-1 0 0,1 0 0,0 0 0,0 0 0,-1 0 0,1 0 0,0 0 0,0 0 0,-1 0 0,1 0 0,0 0 0,-1 0 0,1 0 0,0 0 0,0 0 0,-1 0 0,1 0 0,0 0 0,0 1 0,-1-1 0,1 0 0,0 0 0,0 0 0,-1 0 0,1 1 0,0-1 0,-2 1 0,0 0 0,1 0 0,-1 0 0,0 0 0,1 0 0,-1 0 0,0 2 0,-4 5 0,1 1 0,0-1 0,1 1 0,0 0 0,-4 13 0,-11 49 0,14-43 0,1 0 0,2-1 0,2 55 0,0-78 0,0 0 0,0-1 0,1 1 0,-1 0 0,1-1 0,0 1 0,0 0 0,0-1 0,1 0 0,-1 1 0,1-1 0,0 0 0,0 0 0,0 1 0,0-1 0,1-1 0,-1 1 0,1 0 0,0-1 0,0 1 0,-1-1 0,2 0 0,-1 0 0,0 0 0,4 2 0,6 1 0,0-1 0,0 0 0,1-1 0,-1 0 0,1-1 0,0 0 0,0-1 0,15-1 0,-26 0 0,0-1 0,0 0 0,-1 1 0,1-1 0,0 0 0,0 0 0,-1-1 0,1 1 0,0 0 0,-1-1 0,0 0 0,1 0 0,-1 1 0,0-1 0,0 0 0,0-1 0,0 1 0,0 0 0,0-1 0,-1 1 0,3-5 0,2-6 0,-1 1 0,0 0 0,4-20 0,-8 26 0,13-51 0,-3-1 0,-3 0 0,2-61 0,-12-174 0,-20 26 0,19 243 0,2 21 0,3 15 0,28 265 0,-18-79 0,15 130 0,-24-306 60,13 39 0,-14-54-209,1 0 1,0 0-1,0 0 1,1-1-1,0 1 1,0-1-1,0 0 1,1 0-1,6 6 1,0-3-6678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5806 411 24575,'-20'-13'0,"-1"1"0,-32-12 0,-46-14 0,46 19 0,-172-52 0,184 60 0,-58-6 0,-43 3 0,125 12 0,-203-14-98,-98-9-916,147 8 30,-853-74 191,900 82 863,-399-21-622,355 28 411,-189 22-1,148 4 142,-400 34 0,467-52-28,-81 5-70,3 18 39,153-14 871,1 3 0,-69 28 1,72-20-133,-84 47 0,123-59-674,1 1 0,1 1 0,0 1 0,1 1 0,1 1 0,-24 28 0,35-35-6,1 0 0,1 0 0,0 0 0,1 1 0,0 0 0,1 0 0,1 0 0,-4 16 0,3-4 0,1 0 0,1 0 0,1 40 0,3-47 0,0 0 0,2 0 0,0-1 0,9 30 0,0-11 0,19 37 0,-7-24-95,2-2-1,2-2 1,2 0-1,63 72 0,-43-64-166,2-3-1,2-2 0,62 42 0,-24-28-263,131 66 1,106 23 47,-176-92 276,186 45 0,166-3-688,7-49 1,1-33 485,-303-17 240,326 8-996,339 6 900,-750-20 311,0-6-1,-1-5 1,0-5-1,129-41 1,201-63 6704,-393 106-6711,-1-3 1,-1-2-1,-1-3 0,94-58 0,-123 66-44,29-25 0,-47 34 0,0-1 0,-1 1 0,-1-2 0,0 1 0,11-18 0,-16 22 0,-1-1 0,-1 1 0,1-1 0,-1 1 0,0-1 0,-1 0 0,1 0 0,-2 0 0,1 0 0,0 0 0,-1 0 0,-1 0 0,1 0 0,-1 1 0,-2-8 0,-3-12 0,-1 1 0,-17-39 0,23 60 0,-19-40 0,-1 2 0,-2 0 0,-1 2 0,-3 0 0,-1 2 0,-51-54 0,21 34 0,-3 3 0,-130-93 0,166 132 0,-1 2 0,0 0 0,-34-12 0,-86-23 0,65 24 0,76 23 0,-54-16 0,51 16 0,-1 1 0,1-1 0,-1 1 0,-16 1 0,21 0 5,1 1 0,0 0 0,0-1 0,0 1 0,0 0 1,0 1-1,0-1 0,0 0 0,1 1 0,-6 3 0,0 1-233,-14 15 0,11-10-737,-17 15-5861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2314 1 24575,'-3'2'0,"0"0"0,0 0 0,1 0 0,-1 0 0,1 1 0,-1-1 0,1 1 0,-2 3 0,-4 4 0,-114 120 0,72-79 0,-131 132-486,-255 198-1,-229 109-1620,88-74 2357,356-255 2580,220-161-2855,-1 2-124,-1 0 0,0 0 0,1 0 0,-1 0 0,1 1 0,0-1 1,0 1-1,-3 4 0,1 1-6677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24575,'23'-1'0,"0"-1"0,31-6 0,45-16 0,-45 10 0,88-25 0,-109 28 0,-1-1 0,37-21 0,-62 30 0,-1-1 0,0 0 0,0 0 0,0-1 0,0 0 0,-1 0 0,0 0 0,0 0 0,6-10 0,-9 12 0,0 0 0,-1 0 0,0 0 0,1 0 0,-1 0 0,0 0 0,0 0 0,-1-1 0,1 1 0,-1 0 0,1-1 0,-1 1 0,0 0 0,0-1 0,-1 1 0,1 0 0,-1-1 0,0 1 0,0 0 0,0 0 0,0-1 0,0 1 0,-2-3 0,-8-11 0,0 1 0,-1 1 0,-1 0 0,0 0 0,-20-16 0,25 24 0,0 0 0,0 0 0,-1 1 0,0 0 0,0 0 0,0 1 0,-13-4 0,19 7 0,-1 1 0,1 0 0,-1 0 0,0 0 0,1 1 0,-1-1 0,0 1 0,1 0 0,-1 0 0,0 0 0,0 1 0,1-1 0,-1 1 0,1 0 0,-1 0 0,0 0 0,1 1 0,0-1 0,-1 1 0,1-1 0,0 1 0,0 0 0,0 1 0,-3 2 0,1-1 0,0 1 0,1 0 0,0 1 0,0-1 0,0 1 0,1 0 0,0-1 0,0 1 0,0 1 0,-3 12 0,5-14 0,0 1 0,0-1 0,0 1 0,1 0 0,-1 0 0,1-1 0,1 1 0,-1 0 0,1 0 0,0-1 0,0 1 0,1-1 0,3 8 0,1-1 0,1 0 0,0 0 0,1-1 0,0 0 0,1 0 0,1-1 0,-1-1 0,15 11 0,90 62 0,-38-35 0,57 39 0,-127-82 0,26 22 0,-30-24 0,0 0 0,0 0 0,0 0 0,0 1 0,0-1 0,0 1 0,-1-1 0,1 1 0,-1 0 0,2 4 0,-3-6 0,0 0 0,0 1 0,0-1 0,0 0 0,0 0 0,0 0 0,0 1 0,0-1 0,-1 0 0,1 0 0,0 0 0,-1 0 0,1 1 0,-1-1 0,1 0 0,-1 0 0,1 0 0,-1 0 0,0 0 0,0 0 0,-1 1 0,-2 2 0,0 0 0,0-1 0,-7 5 0,7-6 0,-15 10 0,0 0 0,-34 13 0,-44 12 0,87-33 0,-21 7-1365,5-3-5461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24575,'0'-33'0,"-1"-8"0,2 1 0,2-1 0,7-39 0,4 29 0,1 2 0,3 0 0,1 1 0,38-66 0,3 14 0,-54 94 0,-6 6 0,1 0 0,-1 0 0,0 0 0,0 0 0,0 0 0,0 0 0,0 0 0,0 0 0,1 0 0,-1 0 0,0 0 0,0 0 0,0 0 0,0 0 0,0 0 0,0 0 0,0 1 0,0-1 0,0 0 0,1 0 0,-1 0 0,0 0 0,0 0 0,0 0 0,0 0 0,0 1 0,0-1 0,0 0 0,0 0 0,0 0 0,0 0 0,0 0 0,0 0 0,0 0 0,0 1 0,0-1 0,0 0 0,-1 19 0,1-18 0,-17 136 0,-8 108 0,26-236 0,3-12 0,6-17 0,-8 16 0,10-22 0,74-141 0,-85 164 0,11-14 0,-12 17 0,1-1 0,-1 1 0,0 0 0,0 0 0,0-1 0,0 1 0,1 0 0,-1 0 0,0 0 0,0 0 0,0-1 0,1 1 0,-1 0 0,0 0 0,0 0 0,1 0 0,-1 0 0,0-1 0,0 1 0,1 0 0,-1 0 0,0 0 0,0 0 0,1 0 0,-1 0 0,0 0 0,0 0 0,1 0 0,-1 0 0,0 0 0,1 0 0,-1 0 0,0 0 0,0 1 0,1-1 0,-1 0 0,0 0 0,0 0 0,1 0 0,-1 0 0,0 0 0,0 1 0,0-1 0,1 0 0,-1 0 0,0 0 0,0 1 0,0-1 0,0 0 0,1 0 0,-1 1 0,0-1 0,0 0 0,0 0 0,0 1 0,0-1 0,0 0 0,0 0 0,0 1 0,3 11 0,0 1 0,-1-1 0,-1 1 0,0 24 0,0-15 0,1 224 0,-2-235 0,1-1 0,0 0 0,0 0 0,1 0 0,0 0 0,5 12 0,-7-21 2,0-1 0,0 1 0,1-1 0,-1 1 0,0-1 0,0 0 0,0 1-1,1-1 1,-1 1 0,0-1 0,1 1 0,-1-1 0,0 0 0,1 1 0,-1-1 0,0 0-1,1 1 1,-1-1 0,1 0 0,-1 0 0,1 1 0,-1-1 0,1 0 0,-1 0 0,0 0 0,1 0-1,-1 0 1,1 1 0,-1-1 0,1 0 0,-1 0 0,1 0 0,-1 0 0,1 0 0,-1-1 0,1 1-1,-1 0 1,1 0 0,-1 0 0,1 0 0,0-1 0,2-1-126,-1 1 0,1-1 0,-1 0 0,0 0 0,4-4 0,-3 3-577,9-10-6125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 24575,'-1'3'0,"1"0"0,-1 0 0,0 0 0,0 0 0,0 0 0,0 0 0,0 0 0,-3 4 0,-3 5 0,-5 18 0,1 0 0,2 1 0,0 0 0,2 0 0,2 1 0,-3 45 0,8-74 0,0 1 0,0 0 0,0 0 0,1-1 0,-1 1 0,1 0 0,1 3 0,-1-5 0,-1-1 0,1 0 0,0 0 0,-1 0 0,1 0 0,0 0 0,0 0 0,-1 0 0,1 0 0,0 0 0,0 0 0,0-1 0,0 1 0,0 0 0,0-1 0,0 1 0,1-1 0,-1 1 0,0-1 0,0 1 0,0-1 0,1 0 0,-1 1 0,0-1 0,2 0 0,1 0 0,1 0 0,-1 0 0,0-1 0,0 0 0,1 0 0,-1 0 0,0 0 0,0 0 0,0-1 0,0 0 0,4-2 0,5-4 0,20-15 0,-32 22 0,24-20 0,-1-2 0,0 0 0,-2-1 0,-1-2 0,0 0 0,-2-1 0,-2-1 0,24-49 0,-35 65 0,-2 2 0,1 0 0,7-9 0,-12 19 0,0 0 0,0 0 0,0 0 0,0 0 0,0 0 0,0 1 0,0-1 0,0 0 0,0 0 0,0 0 0,0 0 0,0 0 0,0 0 0,0 0 0,0 0 0,0 1 0,0-1 0,1 0 0,-1 0 0,0 0 0,0 0 0,0 0 0,0 0 0,0 0 0,0 0 0,0 0 0,1 0 0,-1 0 0,0 0 0,0 0 0,0 0 0,0 0 0,0 0 0,0 0 0,0 0 0,1 0 0,-1 0 0,0 0 0,0 0 0,0 0 0,0 0 0,0 0 0,0 0 0,0 0 0,1 0 0,-1 0 0,0 0 0,0 0 0,0 0 0,0 0 0,0-1 0,0 1 0,0 0 0,0 0 0,0 0 0,0 0 0,0 0 0,1 0 0,-2 13 0,1-13 0,-16 119 0,-1 1 0,12-67 0,3 68 0,2-117 0,1 1 0,-1 0 0,1 0 0,0 0 0,0-1 0,1 1 0,3 8 0,-4-11 0,0-1 0,0 1 0,0-1 0,0 0 0,0 1 0,0-1 0,0 0 0,0 0 0,1 0 0,-1 0 0,0 0 0,1 0 0,-1 0 0,1 0 0,-1-1 0,1 1 0,0-1 0,-1 1 0,1-1 0,-1 1 0,1-1 0,0 0 0,-1 0 0,1 0 0,3 0 0,2-1-114,-1 0 1,1-1-1,-1 0 0,0 0 0,1-1 1,-1 1-1,0-1 0,-1-1 0,1 1 1,0-1-1,6-6 0,15-11-6712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24575,'4'33'0,"-2"-10"0,5 56 0,2 1 0,32 123 0,-39-197 0,0 1 0,0 0 0,1-1 0,0 0 0,5 9 0,-8-14 0,1 0 0,0 0 0,0 0 0,-1 0 0,1 0 0,0 0 0,0 0 0,0 0 0,0-1 0,0 1 0,0 0 0,0-1 0,0 1 0,1-1 0,-1 1 0,0-1 0,0 1 0,0-1 0,0 0 0,1 0 0,-1 0 0,0 0 0,0 0 0,1 0 0,-1 0 0,0 0 0,0 0 0,0 0 0,1 0 0,-1-1 0,0 1 0,0-1 0,0 1 0,0-1 0,0 1 0,1-1 0,0-1 0,8-5-1365,-2-1-5461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24575,'0'-2'0,"4"-1"0,6 1 0,8-4 0,2 0 0,5-1 0,0 0 0,-2 2 0,-5-2 0,-2 0 0,-2 1 0,-3 2-8191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24575,'136'97'0,"-84"-62"0,32 21 0,-6-5 0,87 75 0,-143-105 0,0 2 0,-1 0 0,-2 1 0,27 43 0,51 113 0,-64-115 0,88 150 0,-79-149 0,59 68 0,-50-73 0,85 109 0,-117-143 0,21 30 0,74 82 0,-76-98-1365,-27-28-5461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24575,'4'0'0,"4"0"0,5 0 0,1 0 0,2 0 0,2 0 0,0 0 0,1 0 0,9 0 0,0 0 0,4 0 0,-3 0 0,-2 0 0,-5 0-8191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24575,'47'1'0,"152"-8"0,-175 4 0,0 0 0,-1-2 0,0-1 0,0-1 0,0-1 0,27-13 0,-42 17 0,0-1 0,0 1 0,0-2 0,0 1 0,-1-1 0,0 0 0,-1 0 0,1-1 0,-1 0 0,0 0 0,-1-1 0,0 1 0,0-1 0,0 0 0,-1-1 0,-1 1 0,1-1 0,-1 1 0,-1-1 0,1 0 0,-1 0 0,1-19 0,-3 17 0,1 0 0,-2-1 0,1 1 0,-2-1 0,-2-14 0,3 23 0,0 1 0,1-1 0,-1 0 0,0 0 0,-1 1 0,1-1 0,0 0 0,-1 1 0,0-1 0,1 1 0,-1 0 0,0 0 0,0-1 0,0 1 0,-1 0 0,1 1 0,0-1 0,-1 0 0,1 1 0,-1-1 0,1 1 0,-1 0 0,0 0 0,0 0 0,0 0 0,-2 0 0,-9-1 0,1 1 0,-1 0 0,0 1 0,1 1 0,-1 0 0,1 0 0,-17 5 0,27-5 0,1 0 0,-1 0 0,1 0 0,0 1 0,-1-1 0,1 1 0,0-1 0,0 1 0,0 0 0,0 0 0,0-1 0,0 1 0,0 1 0,1-1 0,-1 0 0,1 0 0,0 1 0,-1-1 0,1 1 0,-1 3 0,-1 6 0,0-1 0,1 0 0,-2 19 0,3-16 0,-1-2 0,1 0 0,1 0 0,0 0 0,1 0 0,3 16 0,-3-21 0,1-1 0,0 1 0,0-1 0,0 1 0,1-1 0,0 0 0,1 0 0,-1 0 0,1-1 0,9 11 0,1-3 0,0-1 0,21 15 0,-5-6 0,-26-17 0,0 0 0,0-1 0,0 1 0,-1 0 0,0 1 0,1-1 0,-1 1 0,-1-1 0,1 1 0,-1 0 0,0 0 0,3 9 0,-3-7 0,-1 0 0,0 0 0,0 0 0,-1 0 0,0 0 0,0 1 0,0-1 0,-1 0 0,-2 8 0,2-10 0,-1 0 0,0 0 0,0-1 0,0 1 0,-1-1 0,1 1 0,-1-1 0,0 0 0,0 0 0,-1 0 0,1-1 0,-1 1 0,0-1 0,0 0 0,0 0 0,-7 4 0,-8 3 0,0-1 0,-36 12 0,17-7 0,20-6-1365,4-1-5461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24575,'3'2'0,"0"0"0,-1 0 0,1-1 0,0 1 0,0-1 0,5 2 0,3 1 0,15 9 5,-1 1 0,1 1 0,27 22 0,64 61-220,-99-82 101,252 236-1539,-26 25 1760,-32 23 340,-189-266-212,1-2 0,1-1-1,2 0 1,1-2 0,48 38-1,24 9-234,-84-65-1365,-4 0-5461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24575,'17'-2'0,"0"0"0,0 0 0,0-2 0,30-10 0,-39 12 0,18-7 0,-2 0 0,25-13 0,-38 16 0,1 0 0,-2-1 0,1 0 0,-1-1 0,0 0 0,11-12 0,-17 15 0,-1 0 0,1 0 0,-1 0 0,0 0 0,0 0 0,-1-1 0,1 1 0,-1-1 0,-1 0 0,1 1 0,1-12 0,-3 14 0,1-1 0,-1 1 0,0-1 0,0 0 0,-1 1 0,1-1 0,-1 1 0,1-1 0,-1 1 0,0-1 0,-1 1 0,1 0 0,-1-1 0,1 1 0,-1 0 0,0 0 0,0 0 0,0 0 0,-1 0 0,-3-3 0,-1 1 0,0-1 0,0 2 0,0-1 0,-1 1 0,0 0 0,0 0 0,0 1 0,0 0 0,0 1 0,-1 0 0,1 0 0,-1 1 0,-14-1 0,20 2 0,1 1 0,0-1 0,-1 1 0,1 0 0,0 0 0,0 0 0,0 0 0,0 0 0,0 0 0,0 0 0,0 1 0,0-1 0,0 1 0,0-1 0,1 1 0,-1 0 0,0 0 0,1-1 0,0 1 0,-2 4 0,-1 1 0,1 0 0,-1 0 0,2 0 0,-5 15 0,4-10 0,1 0 0,0 0 0,1 0 0,0 0 0,1 1 0,0-1 0,1 0 0,1 0 0,0 0 0,0 0 0,1 0 0,0 0 0,1-1 0,1 1 0,0-1 0,0 0 0,10 14 0,-3-8 0,1 0 0,1-1 0,16 14 0,50 40 0,-54-49 0,-17-13 0,0 0 0,-1 0 0,13 17 0,-18-21 0,0 1 0,0-1 0,-1 1 0,1 0 0,-1 0 0,0 0 0,0 1 0,-1-1 0,0 0 0,1 7 0,0 2 24,-2-1 0,0 1 0,0 0 0,-5 25 0,5-35-107,-1 1 1,-1 0-1,1-1 1,-1 1-1,1-1 1,-1 0-1,0 0 1,-1 0-1,1 0 1,-1 0-1,0 0 1,0 0-1,0-1 1,0 0-1,-1 1 1,1-1-1,-9 5 1,0-2-6744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0 0,-1 1 0,1 0 0,0-1 0,-1 1 0,1 0 0,0 0 0,-1 0 0,3 2 0,2 1 0,101 71 0,-20-12 0,64 32 0,55 38 0,-43-3 0,-10 11 0,-116-107 0,188 158 0,29 27 0,-40-24 0,-21-20 0,-187-170 0,-1 1 0,0 0 0,-1 0 0,0 0 0,0 0 0,0 1 0,0-1 0,-1 1 0,0 0 0,-1 0 0,3 12 0,2 1-341,0 0 0,1 0-1,12 20 1,-12-25-6485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202 336 24575,'1'0'0,"-1"1"0,1 0 0,-1-1 0,1 1 0,0 0 0,-1-1 0,1 1 0,0-1 0,-1 1 0,1-1 0,0 1 0,0-1 0,0 1 0,-1-1 0,1 0 0,0 1 0,1-1 0,1 1 0,21 8 0,1-1 0,0-1 0,34 4 0,-48-8 0,1-2 0,-1 1 0,1-1 0,-1-1 0,13-1 0,-21 1 0,0-1 0,1 1 0,-1-1 0,0 0 0,0 0 0,0 0 0,0-1 0,-1 1 0,1 0 0,0-1 0,-1 0 0,1 0 0,-1 0 0,1 0 0,-1 0 0,0 0 0,0-1 0,0 1 0,0-1 0,0 0 0,0 1 0,-1-1 0,2-4 0,0-1 0,0-1 0,-1 1 0,0-1 0,0 1 0,0-15 0,-2-47 0,-1 47 0,2-3 0,-1 12 0,0 0 0,-1 0 0,-4-25 0,4 35 0,0 0 0,0 1 0,-1-1 0,1 1 0,-1-1 0,0 1 0,0-1 0,0 1 0,0 0 0,0 0 0,-1 0 0,0 0 0,1 0 0,-1 1 0,0-1 0,0 1 0,0 0 0,-6-3 0,5 3 0,-1-1 0,1 2 0,-1-1 0,0 0 0,0 1 0,1 0 0,-1 0 0,0 0 0,0 1 0,0 0 0,-6 0 0,7 0 0,0 1 0,0 0 0,0 0 0,0 0 0,1 1 0,-1-1 0,0 1 0,0 0 0,1 0 0,-1 0 0,1 0 0,0 1 0,0-1 0,-3 4 0,2-1 0,0 0 0,0 0 0,0 0 0,1 1 0,0-1 0,0 1 0,0 0 0,1 0 0,0 0 0,0 0 0,1 0 0,-1 0 0,1 0 0,1 1 0,-1-1 0,1 0 0,1 8 0,-1-10 0,1-1 0,-1 1 0,1 0 0,0-1 0,0 1 0,1-1 0,-1 1 0,1-1 0,-1 1 0,1-1 0,0 0 0,3 4 0,4 3 0,20 19 0,-20-21 0,103 88 0,-60-53 0,-37-31 0,-2 1 0,0 1 0,0 0 0,-1 0 0,-1 1 0,0 1 0,-1 0 0,-1 0 0,0 1 0,8 24 0,-14-32 0,-1 0 0,0-1 0,-1 1 0,1 0 0,-1 12 0,-1-17 0,0 0 0,-1 0 0,1 0 0,-1-1 0,0 1 0,1 0 0,-2 0 0,1-1 0,0 1 0,-1 0 0,0-1 0,0 0 0,0 1 0,-5 5 0,1-3 0,0 0 0,-1-1 0,0 1 0,0-1 0,-12 5 0,-43 18 0,41-19 0,-212 78 120,185-73-491,0-2-1,0-3 1,-53 4 0,66-11-6455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24575,'0'549'0,"2"-467"0,16 108 0,-15-171-1365,1-4-5461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24575,'0'4'0,"12"334"0,-1-226 0,21 143 0,-23-205-682,30 95-1,-28-119-6143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52 24575,'0'40'0,"-1"0"0,-3 0 0,-1 0 0,-17 64 0,15-77 0,-3 0 0,-16 36 0,25-63 0,1 1 0,0-1 0,0 1 0,0-1 0,-1 1 0,1-1 0,0 1 0,-1-1 0,1 1 0,0-1 0,-1 1 0,1-1 0,0 0 0,-1 1 0,1-1 0,-1 0 0,1 1 0,-1-1 0,1 0 0,-1 1 0,0-2 0,1 1 0,0 0 0,-1 0 0,1 0 0,0 0 0,0-1 0,-1 1 0,1 0 0,0 0 0,0-1 0,0 1 0,-1 0 0,1-1 0,0 1 0,0 0 0,0-1 0,0 1 0,0 0 0,-1 0 0,1-1 0,0 1 0,0 0 0,0-1 0,-2-26 0,2 26 0,0-14 0,1-1 0,1 1 0,5-26 0,18-46 0,-20 73 0,3-15 0,0 2 0,0 1 0,2 0 0,18-36 0,-26 58 0,1 1 0,-1-1 0,1 0 0,0 1 0,0-1 0,0 1 0,1 0 0,-1 0 0,5-3 0,-5 4 0,1 0 0,-1 1 0,1-1 0,0 1 0,-1 0 0,1 0 0,0 0 0,0 1 0,0-1 0,7 1 0,-2 0 0,0 1 0,0 0 0,0 1 0,-1 0 0,1 0 0,14 6 0,-16-6 0,-1 1 0,1 1 0,-1-1 0,0 1 0,0 0 0,0 0 0,0 1 0,9 9 0,-12-9 0,0-1 0,0 1 0,-1 0 0,0 0 0,1 0 0,-2 0 0,1 0 0,0 0 0,-1 0 0,0 1 0,0-1 0,-1 0 0,0 1 0,0-1 0,0 1 0,-1 7 0,0-8 0,0 1 0,0-1 0,0 1 0,-1-1 0,0 1 0,0-1 0,0 0 0,-1 1 0,1-1 0,-1-1 0,-1 1 0,1 0 0,-1-1 0,1 1 0,-7 4 0,7-7 0,0 0 0,0 0 0,0 0 0,0-1 0,0 1 0,-1-1 0,1 0 0,-1 0 0,-5 2 0,-1-2 0,0 0 0,-11-1 0,-7 0 0,27 0 0,0 0 0,0 0 0,-1 0 0,1 1 0,0-1 0,0 0 0,0 0 0,0 1 0,0-1 0,0 1 0,0-1 0,0 1 0,0-1 0,0 1 0,0-1 0,0 1 0,0 0 0,0 0 0,0 0 0,0-1 0,1 1 0,-1 0 0,0 0 0,1 0 0,-1 0 0,0 0 0,1 0 0,0 0 0,-1 0 0,1 0 0,0 1 0,-1-1 0,1 0 0,0 0 0,0 0 0,0 0 0,0 0 0,0 1 0,0-1 0,0 0 0,0 0 0,1 2 0,1 5 0,0 0 0,1 0 0,0 0 0,6 12 0,-7-18 0,21 43 0,18 39 0,-27-55-1365,-6-17-5461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24575,'-5'0'0,"-1"0"0,1 1 0,0 0 0,0 0 0,-1 0 0,1 1 0,0 0 0,-6 3 0,-4 3 0,-18 12 0,1 1 0,-67 43 0,90-58 0,0 1 0,1 0 0,0 0 0,-9 12 0,14-16 0,1 0 0,0 0 0,0 0 0,1 0 0,-1 1 0,0-1 0,1 1 0,0-1 0,0 1 0,0 0 0,0-1 0,1 1 0,0 0 0,-1-1 0,1 1 0,1 5 0,1 3 0,1 0 0,0-1 0,0 1 0,2-1 0,-1 1 0,1-1 0,1-1 0,0 1 0,0-1 0,1 0 0,12 13 0,-12-16 34,0-1-1,1 0 1,8 7-1,14 10-1532,-22-15-5327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24575,'11'-1'0,"0"1"0,-1-2 0,1 1 0,-1-2 0,0 1 0,20-9 0,-2-1 0,28-19 0,-43 24 0,-7 4 0,-3 0 0,0 1 0,1 0 0,-1 1 0,1-1 0,0 1 0,4-2 0,-7 3 0,0 0 0,-1 0 0,1 0 0,-1 0 0,1 0 0,0 0 0,-1 0 0,1 0 0,0 0 0,-1 1 0,1-1 0,-1 0 0,1 0 0,0 0 0,-1 1 0,1-1 0,-1 0 0,1 1 0,0 0 0,0 0 0,-1 0 0,1 0 0,0 0 0,-1 0 0,1 0 0,-1 0 0,0 0 0,1 0 0,-1 0 0,0 0 0,1 0 0,-1 0 0,0 1 0,1 10 1,-1 0-1,0 0 1,0 0 0,-1 0-1,-1 0 1,-3 12-1,-23 68 20,2-14-1409,21-58-5437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24575,'47'-1'0,"-17"0"0,41 3 0,-68-1 0,1 0 0,-1 0 0,0 0 0,0 0 0,1 0 0,-1 0 0,0 1 0,0 0 0,-1 0 0,1-1 0,0 1 0,0 1 0,-1-1 0,0 0 0,1 1 0,-1-1 0,0 1 0,0 0 0,0 0 0,0 0 0,-1 0 0,1 0 0,-1 0 0,0 0 0,0 0 0,0 0 0,0 1 0,-1-1 0,1 0 0,-1 1 0,0-1 0,0 1 0,0-1 0,0 0 0,-1 1 0,1-1 0,-1 0 0,0 1 0,0-1 0,-2 4 0,1-3 0,0 0 0,0-1 0,0 1 0,-1-1 0,0 1 0,1-1 0,-1 0 0,0 0 0,-4 2 0,-3 1 0,-19 11 0,20-12 0,0 0 0,0 0 0,-9 9 0,15-12 0,1 0 0,0 1 0,0-1 0,0 1 0,1 0 0,-1 0 0,1-1 0,-1 1 0,1 0 0,0 0 0,0 0 0,0 0 0,0 1 0,1-1 0,-1 0 0,1 0 0,0 0 0,0 1 0,0-1 0,0 0 0,1 0 0,-1 0 0,1 1 0,0-1 0,0 0 0,0 0 0,0 0 0,0 0 0,1-1 0,0 1 0,-1 0 0,1 0 0,0-1 0,0 1 0,4 2 0,-1-1 0,0-1 0,0 0 0,1 0 0,-1-1 0,1 0 0,0 0 0,-1 0 0,1-1 0,0 1 0,7-1 0,3 1 0,0-2 0,27-2 0,-27 0-1365,-4-1-5461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24575,'1'-1'0,"0"-1"0,0 0 0,1 1 0,-1 0 0,0-1 0,1 1 0,-1 0 0,1 0 0,-1 0 0,1 0 0,2-2 0,20-7 0,-19 8 0,-1 1 0,0-1 0,1 1 0,-1 0 0,1 1 0,0-1 0,-1 1 0,1 0 0,7 1 0,-11-1 0,1 0 0,-1 0 0,1 1 0,-1-1 0,1 1 0,-1-1 0,0 1 0,1 0 0,-1 0 0,0-1 0,1 1 0,-1 0 0,0 0 0,0 0 0,0 0 0,0 0 0,0 1 0,0-1 0,0 0 0,0 0 0,0 1 0,-1-1 0,1 0 0,-1 1 0,1-1 0,-1 1 0,1-1 0,-1 1 0,0-1 0,1 1 0,-1-1 0,0 2 0,-1 0 0,1 0 0,0 0 0,-1 0 0,0 0 0,1-1 0,-1 1 0,-2 3 0,2-3 0,0 0 0,0 0 0,0 0 0,0 0 0,0 0 0,0 5 0,1-8 0,0 1 0,0 0 0,1 0 0,-1 0 0,0 0 0,0 0 0,1 0 0,-1 0 0,0 0 0,1-1 0,-1 1 0,1 0 0,-1 0 0,1 0 0,0-1 0,-1 1 0,1 0 0,0-1 0,-1 1 0,1-1 0,0 1 0,0-1 0,-1 1 0,1-1 0,0 1 0,1-1 0,2 2 0,0-1 0,1 0 0,-1 0 0,5 1 0,-5-2 0,0 1 0,0 0 0,0 0 0,-1 0 0,7 3 0,-9-4 0,0 1 0,0 0 0,0-1 0,0 1 0,0 0 0,0 0 0,0 0 0,0 0 0,-1 0 0,1 0 0,0 0 0,0 0 0,-1 0 0,1 1 0,-1-1 0,1 0 0,-1 0 0,1 1 0,-1-1 0,0 0 0,0 2 0,1 0 0,-1 1 0,0-1 0,-1 1 0,1-1 0,-1 0 0,1 1 0,-1-1 0,0 0 0,0 0 0,0 0 0,-1 1 0,1-1 0,-1-1 0,0 1 0,0 0 0,0 0 0,-3 3 0,3-3 0,-1 0 0,-1 0 0,1 0 0,0-1 0,-1 1 0,1-1 0,-1 1 0,0-1 0,1 0 0,-1-1 0,0 1 0,0-1 0,-7 2 0,2-2-227,-1 0-1,0-1 1,0 0-1,0 0 1,-14-3-1,8-1-6598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24575,'0'31'0,"1"0"0,9 56 0,-9-84 0,0 1 0,0-1 0,0 1 0,0-1 0,1 0 0,-1 1 0,1-1 0,0 0 0,0 0 0,4 4 0,-5-6 0,0 1 0,0-1 0,1 0 0,-1 0 0,1 0 0,-1 0 0,1-1 0,-1 1 0,1 0 0,0-1 0,-1 1 0,1-1 0,0 1 0,-1-1 0,1 0 0,0 1 0,0-1 0,-1 0 0,1 0 0,0-1 0,0 1 0,-1 0 0,3-1 0,4-2 0,0 0 0,0 0 0,0 0 0,-1-1 0,0-1 0,0 1 0,0-1 0,0 0 0,9-10 0,-2 0 0,0 0 0,20-31 0,-5-2 0,-29 47 0,0 0 0,1 1 0,-1-1 0,0 1 0,1-1 0,-1 1 0,0-1 0,1 1 0,-1-1 0,1 1 0,-1-1 0,1 1 0,-1-1 0,1 1 0,-1 0 0,1-1 0,0 1 0,-1 0 0,1 0 0,-1 0 0,0 0 0,0 1 0,1-1 0,-1 0 0,0 0 0,0 0 0,0 1 0,0-1 0,0 0 0,1 0 0,-1 1 0,0-1 0,0 0 0,0 0 0,0 1 0,0-1 0,0 0 0,0 1 0,0-1 0,0 0 0,0 0 0,0 1 0,0-1 0,0 1 0,-3 24 0,-9 19 0,-3-1 0,-31 67 0,25-62 0,11-26-1365,3-3-5461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24575,'7'1'0,"0"0"0,0 1 0,1 0 0,-1 0 0,-1 0 0,1 1 0,0 0 0,8 6 0,6 1 0,103 54 0,-123-64 0,0 1 0,-1-1 0,1 0 0,0 1 0,0-1 0,-1 1 0,1 0 0,0-1 0,-1 1 0,1-1 0,-1 1 0,1 0 0,-1-1 0,1 1 0,-1 0 0,1 0 0,-1 0 0,0-1 0,1 1 0,-1 0 0,1 1 0,-2-1 0,1 0 0,0 0 0,0 0 0,0-1 0,-1 1 0,1 0 0,0 0 0,-1 0 0,1-1 0,-1 1 0,1 0 0,-1-1 0,1 1 0,-1 0 0,0-1 0,1 1 0,-1-1 0,0 1 0,-5 3 0,1-1 0,-1 0 0,0 0 0,-8 3 0,14-6 0,-133 52 0,90-32 111,18-7-1587,15-9-5350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73 102 24575,'1'139'0,"-12"337"0,-15-288 0,14-117 0,-5 133 0,13-155 0,1-10 0,3-38 0,0 0 0,0 0 0,0 1 0,0-1 0,0 0 0,0 0 0,1 1 0,-1-1 0,1 0 0,-1 0 0,1 0 0,-1 0 0,1 1 0,-1-1 0,1 0 0,0 0 0,0 0 0,0 0 0,-1-1 0,1 1 0,0 0 0,0 0 0,0 0 0,0-1 0,2 2 0,3 0 0,-1 0 0,0 0 0,1 0 0,8 1 0,-5-2 0,43 8 0,1-3 0,74-1 0,-113-5 0,454 2-612,92 1 535,-539-2 77,372 17 0,-280-10 0,497 24 0,-489-31-104,254 8-480,68 6 695,-313-11 225,146 24 1,-1 1 210,-240-26-501,134 17-46,-9 0 0,101-8 0,-1-13 0,-74-1 0,-128 3 0,64-2 0,-118 1 0,0-1 0,0 1 0,-1-1 0,1 1 0,0-1 0,0 0 0,0 0 0,-1-1 0,5-1 0,-7 2 0,1-1 0,0 1 0,-1 0 0,1 0 0,-1-1 0,0 1 0,1-1 0,-1 0 0,0 1 0,0-1 0,0 0 0,0 0 0,0 1 0,0-1 0,-1 0 0,1 0 0,-1 0 0,1 0 0,-1-3 0,3-27 0,-2-1 0,-3-35 0,0 15 0,2-4 0,-21-390 0,3 67 0,18 370 0,-2-1 0,1 0 0,-1 1 0,-6-18 0,4 15 0,1 1 0,-2-19 0,-8-76 0,13 105 0,0 0 0,-1 0 0,1 0 0,-1 0 0,1 0 0,-1 0 0,0 0 0,0 0 0,0 1 0,0-1 0,0 0 0,0 1 0,0-1 0,0 0 0,-1 1 0,1 0 0,0-1 0,-1 1 0,0 0 0,1 0 0,-1 0 0,0 0 0,1 0 0,-1 0 0,0 0 0,-2 0 0,-5-2 0,0 1 0,-1 0 0,1 1 0,-15 0 0,15 0 0,-463-3-798,310 5 888,59 0-90,-210-2 0,1-18 0,-399-37 0,385 44 0,15 1 0,40-3-4,-15 1-1,-344 12 540,324 2-353,-557-1-1547,848 0-5461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24575,'-1'16'0,"-1"0"0,0 0 0,0 0 0,-2 0 0,0-1 0,-9 23 0,-47 87 0,30-69 0,23-41 0,-34 78 0,37-84 0,1 1 0,1-1 0,0 1 0,0-1 0,1 1 0,0-1 0,1 1 0,0 13 0,1-20 0,-1-1 0,0 0 0,1 0 0,0 0 0,-1 1 0,1-1 0,0 0 0,0 0 0,0 0 0,0 0 0,0-1 0,1 1 0,-1 0 0,1 0 0,-1-1 0,1 1 0,-1-1 0,3 2 0,-1-1 0,0-1 0,-1 1 0,1-1 0,0 0 0,0 0 0,0 0 0,0-1 0,0 1 0,0-1 0,0 1 0,0-1 0,6 0 0,4-2 0,1 0 0,-1-1 0,0 0 0,0-1 0,15-6 0,60-33 0,-71 33 0,-1 0 0,-1-2 0,0 1 0,0-2 0,-1 0 0,15-18 0,-13 11 0,0-1 0,-2-1 0,0 0 0,10-25 0,11-38 0,-19 43 0,-16 42 0,0 0 0,0 0 0,0 0 0,0 0 0,0-1 0,0 1 0,0 0 0,0 0 0,0 0 0,0 0 0,0 0 0,0 0 0,0 0 0,0 0 0,0 0 0,0 0 0,0-1 0,0 1 0,1 0 0,-1 0 0,0 0 0,0 0 0,0 0 0,0 0 0,0 0 0,0 0 0,0 0 0,0 0 0,0 0 0,0 0 0,0 0 0,0 0 0,0-1 0,0 1 0,0 0 0,1 0 0,-1 0 0,0 0 0,0 0 0,0 0 0,0 0 0,0 0 0,0 0 0,0 0 0,0 0 0,0 0 0,0 0 0,1 0 0,-1 0 0,0 0 0,0 0 0,0 0 0,0 0 0,0 0 0,0 0 0,0 1 0,0-1 0,0 0 0,0 0 0,2 7 0,0 13 0,-2 28 0,-2-1 0,-1 0 0,-14 63 0,13-90 0,-25 119 0,24-102 0,-2 67 0,8-18-1365,-1-71-5461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24575,'0'-4'0,"1"1"0,0-1 0,-1 0 0,1 1 0,0-1 0,1 1 0,-1 0 0,1-1 0,-1 1 0,1 0 0,0 0 0,4-4 0,3-5 0,18-16 0,-26 28 0,11-11 0,1 0 0,0 2 0,21-13 0,46-19 0,-46 26 0,0 2 0,39-10 0,74-11 0,-138 32 0,0 1 0,1 0 0,13-1 0,-20 2 0,0 0 0,-1 1 0,1-1 0,0 1 0,0-1 0,-1 1 0,1 0 0,0 0 0,-1 0 0,1 0 0,-1 1 0,1-1 0,-1 1 0,0-1 0,5 5 0,-3-1 0,1 1 0,-1 0 0,0 1 0,0-1 0,-1 1 0,1-1 0,-1 1 0,-1 0 0,0 0 0,3 12 0,-1 7 0,3 42 0,-6-43 0,0-1 0,-2 1 0,-1 0 0,0 0 0,-8 28 0,7-42 0,-1-1 0,1 1 0,-2-1 0,0 0 0,-11 18 0,12-22 0,-1 1 0,-1-1 0,1 0 0,-1-1 0,0 1 0,0-1 0,0 0 0,-1-1 0,-7 4 0,6-4 0,1-1 0,-1 0 0,0 0 0,0-1 0,-10 2 0,-42 3 0,7-1 0,-100 16 0,142-20 0,1 0 0,-1 1 0,1 0 0,0 0 0,0 1 0,0 1 0,-14 9 0,23-14 0,0 0 0,0 1 0,0-1 0,0 1 0,0 0 0,0-1 0,1 1 0,-1 0 0,0-1 0,0 1 0,1 0 0,-1 0 0,1 0 0,-1 0 0,1-1 0,-1 1 0,1 0 0,-1 0 0,1 0 0,0 0 0,-1 1 0,2 0 0,-1-1 0,0 0 0,1 0 0,0 0 0,-1 0 0,1 0 0,-1 0 0,1 0 0,0 0 0,0 0 0,0 0 0,0 0 0,0-1 0,0 1 0,0 0 0,0-1 0,0 1 0,0 0 0,1 0 0,33 16 0,36 14 0,-34-16 0,26 12-682,116 33-1,-153-54-6143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1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10966 5966 24575,'-1'4'0,"1"1"0,-1 0 0,1 0 0,-1 0 0,-1-1 0,1 1 0,-1-1 0,0 1 0,0-1 0,0 1 0,-4 4 0,-3 4 0,-1 0 0,-12 11 0,3-3 0,-17 19 0,-22 27 0,40-45 0,-33 30 0,-2 2 0,22-21 0,-2-1 0,-1-2 0,-43 30 0,29-19 0,3-2 0,29-27 0,-5 5 0,-2-1 0,0-1 0,0-1 0,-29 12 0,-175 68 0,-131 19 0,-70-25 0,365-77 0,-263 40 0,247-39 0,-1-3 0,-105 0 0,-278-49-340,5-33-65,409 64 457,19 4-114,-560-88 817,443 82-755,54 5 0,17 1 0,-52-5 0,-367-74 0,405 65 0,-75-17 0,70 11 0,-432-127 0,509 146 0,-28-9 0,0-2 0,-50-25 0,17-2 0,-75-54 0,2-21 0,116 88 0,1-3 0,-32-40 0,-53-90 0,11-7 0,56 87 0,-17-34 0,-70-159 0,-30-136 0,146 349 0,-32-131 0,15-47 0,36 206 0,-14-148 0,12 104 0,-8-155 0,5 55 0,-16-105 0,-21 2 0,7 134 0,11 42 0,-53-149 0,49 160 0,12 40 0,-3 0 0,-60-101 0,-83-93 0,161 242 0,-175-227 0,-13 10 0,-104-86 0,187 197 0,-29-28 0,112 116 0,-162-146 0,144 135 0,-1 1 0,-69-37 0,87 58 0,-1 2 0,1 0 0,-56-13 0,-98-11 0,179 36 0,-353-36 0,-6 31 0,289 9 0,0 2 0,0 4 0,-116 30 0,185-38 0,-40 9 0,44-10 0,1 0 0,0 0 0,0 0 0,-1 0 0,1 0 0,0 0 0,0 0 0,-1 0 0,1 0 0,0 0 0,0 0 0,-1 0 0,1 0 0,0 0 0,0 0 0,0 0 0,-1 0 0,1 0 0,0 0 0,0 0 0,-1-1 0,1 1 0,0 0 0,0 0 0,0 0 0,-1 0 0,1 0 0,0-1 0,2-5 0,11-5 0,54-38 0,4-3 0,133-121 0,-156 130 0,-16 18 0,-20 17 0,-1-2 0,13-12 0,-20 16 0,-9 6 0,-10 8 0,-343 186 0,333-183 0,8-3 0,1-1 0,0 2 0,0 0 0,1 1 0,-18 15 0,28-20 0,1 0 0,0 0 0,0 1 0,0 0 0,0 0 0,1 0 0,-3 7 0,5-11 0,1 0 0,-1 0 0,1-1 0,0 1 0,0 0 0,0 0 0,0-1 0,0 1 0,0 0 0,0 0 0,0-1 0,1 1 0,-1 0 0,1 0 0,-1-1 0,1 1 0,0-1 0,0 1 0,0 0 0,2 2 0,1 2 0,2 0 0,-1-1 0,10 9 0,-12-11 0,46 37 0,63 40 0,61 27 0,-148-92 0,26 16 0,147 82 0,-156-91 0,2-2 0,80 24 0,-99-38 0,-16-5 0,-1 1 0,0 1 0,0-1 0,0 1 0,0 0 0,7 5 0,133 70-1365,-134-71-5461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2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2755 24575,'15'-1'0,"0"0"0,-1-1 0,24-4 0,-19 2 0,25-2 0,104-7 0,231-45 0,217-82-279,-478 106 186,-1-5 0,205-92 0,-269 104 93,-1-1 0,73-52 0,-92 55 0,-1-1 0,-3-1 0,0 0 0,27-38 0,-32 33 93,-1-1 0,32-70 0,-45 77-37,0 0 0,-3-1 0,-1 0-1,2-49 1,-11 39-56,-1 1 0,-21-66 0,20 85 0,-5-14 0,-1 0 0,-3 1 0,-1-1 0,-2 2 0,-1 0 0,-2 0 0,-2 2 0,-2 0 0,-1 1 0,-2 0 0,-1 2 0,-1 0 0,-2 2 0,-40-24 0,-40-12 0,-128-51 0,-131-35 0,-68-2 0,-8 14 0,227 69 0,-185-57 0,238 71 0,147 44 0,-1 0 0,0 2 0,-1 0 0,1 0 0,-29 0 0,-9-2 0,56 5 0,0 0 0,0 0 0,0-1 0,0 1 0,0-1 0,0 1 0,0-1 0,1 1 0,-1-1 0,0 0 0,0 1 0,1-1 0,-1 0 0,0 0 0,1 0 0,0 0 0,-2-1 0,2 0 0,0 1 0,1 0 0,-1 0 0,1 0 0,-1 0 0,1 0 0,0 0 0,0 0 0,0 0 0,0-1 0,0 1 0,0 0 0,0 0 0,0 0 0,0 0 0,1 0 0,-1 0 0,1-1 0,-1 1 0,1 0 0,-1 0 0,1 0 0,1-1 0,3-4 0,0 1 0,1 0 0,-1 0 0,1 0 0,1 0 0,-1 1 0,1-1 0,0 1 0,15-6 0,1 0 0,1 2 0,27-8 0,33-7 0,30-9 0,-102 26 0,-12 6 0,0 0 0,0 0 0,0 0 0,0 0 0,0 0 0,0-1 0,0 1 0,0 0 0,-1 0 0,1 0 0,0 0 0,0 0 0,0-1 0,0 1 0,-1 0 0,1 0 0,0 0 0,0 0 0,0 0 0,0 0 0,-1 0 0,1 0 0,0 0 0,0 0 0,-1 0 0,1-1 0,0 1 0,0 0 0,0 0 0,-1 0 0,1 0 0,-1 0 0,-29-1 0,27 1 0,-24 0 0,0 1 0,-48 6 0,64-5 0,0 0 0,0 1 0,0 0 0,0 0 0,1 1 0,0-1 0,0 2 0,0-1 0,-10 7 0,15-8 0,-11 7 0,1 0 0,-19 15 0,30-21 0,0-1 0,1 1 0,-1 0 0,1 0 0,1 0 0,-1 0 0,1 1 0,0-1 0,0 0 0,0 1 0,1-1 0,-1 6 0,1-5 0,1 0 0,0 0 0,0 0 0,1 1 0,0-1 0,0 0 0,1 0 0,-1 0 0,1 0 0,1 0 0,0 0 0,0-1 0,0 1 0,0 0 0,1-1 0,0 0 0,0 0 0,1 0 0,0 0 0,0 0 0,6 4 0,-4-4 0,51 35 0,69 60 0,4 35 0,-120-121 0,8 6-1365,-3-6-5461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24575,'4'0'0,"-1"-1"0,0 1 0,0-1 0,0 0 0,0 0 0,-1 0 0,1 0 0,4-2 0,22-15 0,-23 14 0,74-53 0,13-8 0,42-16 0,6 12 0,-84 47 0,63-16 0,-92 31 0,1 2 0,0 1 0,0 0 0,43 2 0,-8 6 0,108 21 0,61 30 0,-199-45 0,50 23 0,26 20 0,-54-25 0,-23-13 0,-12-6 0,25 16 0,-40-21 0,1 1 0,-1-1 0,-1 1 0,1 0 0,-1 0 0,0 1 0,0 0 0,4 6 0,3 6 0,-1 1 0,8 22 0,-16-33 0,1 0 0,-2 0 0,1 0 0,-2 0 0,1 1 0,-1-1 0,0 1 0,0 11 0,-2-14-151,0 0-1,-1-1 0,0 1 0,0 0 1,0-1-1,0 1 0,-1-1 1,-4 7-1,1-3-6674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24575,'-1'1'0,"1"1"0,-1 0 0,1 0 0,-1-1 0,0 1 0,0-1 0,1 1 0,-1 0 0,0-1 0,0 0 0,-1 1 0,1-1 0,-2 2 0,-4 5 0,-102 147 0,-46 38 0,108-139 0,30-33-1365,5-3-5461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24575,'0'3'0,"1"-1"0,0 0 0,-1 1 0,1-1 0,1 0 0,-1 1 0,0-1 0,0 0 0,1 0 0,3 4 0,1 2 0,7 10 0,24 25 0,-3-4 0,50 51 0,-30-35 0,-44-44 0,-1 1 0,-1 0 0,0 0 0,0 0 0,-1 1 0,9 23 0,-11-25-150,9 15 0,-9-18-915,3 6-5761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24575,'0'64'0,"3"147"0,0-158 0,20 101 0,-23-153 0,2 8 0,0-1 0,0 0 0,1 0 0,0 0 0,5 11 0,-7-18 0,0 1 0,0-1 0,0 0 0,0 1 0,0-1 0,0 0 0,0 0 0,1 0 0,-1 0 0,0 0 0,1 0 0,-1 0 0,1 0 0,-1 0 0,1 0 0,-1-1 0,1 1 0,-1-1 0,1 1 0,0-1 0,-1 0 0,1 0 0,0 0 0,-1 1 0,1-1 0,0-1 0,-1 1 0,1 0 0,0 0 0,-1-1 0,1 1 0,-1-1 0,1 1 0,2-2 0,8-4 0,0-1 0,0 0 0,-1-1 0,0 0 0,0-1 0,15-16 0,-15 14 0,196-193 0,-190 186 0,102-112 0,-104 113-1365,-2 4-5461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24575,'-1'8'0,"1"1"0,-1-1 0,-1 1 0,0-1 0,0 1 0,-4 9 0,-24 46 0,2-5 0,25-50 0,0 0 0,0 0 0,1 0 0,-3 18 0,4-5 0,0-1 0,5 39 0,-4-56 0,1-1 0,0 1 0,0-1 0,0 0 0,1 1 0,-1-1 0,1 0 0,0 0 0,-1 0 0,1 0 0,5 5 0,-6-7 0,0 0 0,1 0 0,-1 0 0,0 0 0,0 0 0,1 0 0,-1 0 0,1 0 0,-1-1 0,1 1 0,-1 0 0,1-1 0,-1 1 0,1-1 0,0 0 0,-1 0 0,1 1 0,0-1 0,-1 0 0,1 0 0,0-1 0,-1 1 0,1 0 0,0 0 0,-1-1 0,4 0 0,-1-2 0,1 0 0,0 0 0,-1 0 0,1-1 0,-1 1 0,0-1 0,0 0 0,0 0 0,-1 0 0,0-1 0,4-5 0,3-6 0,14-33 0,-16 28 0,-1-1 0,-1 0 0,-1-1 0,2-23 0,4-15 0,-10 56 17,0 0 0,0 0 1,-1-1-1,1 1 0,-1 0 0,-1-6 0,1 9-123,-1-1 0,0 0 0,1 1 0,-1-1 0,0 1 0,0 0-1,-1-1 1,1 1 0,0 0 0,-1 0 0,0 0 0,1 0 0,-4-4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24575,'-5'85'0,"0"-13"0,5-65 0,-1 9 0,1 1 0,4 27 0,-3-39 0,0 1 0,1-1 0,0 1 0,0-1 0,0 0 0,0 0 0,1 0 0,0 0 0,0 0 0,0 0 0,7 6 0,-3-3 0,0-1 0,1 0 0,0 0 0,0 0 0,1-1 0,0-1 0,0 0 0,0 0 0,1 0 0,-1-1 0,1-1 0,0 1 0,0-2 0,0 1 0,1-1 0,-1-1 0,12 0 0,7-1 0,258-11 0,-277 10-341,0 0 0,0-1-1,16-5 1,-10-1-6485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24575,'-5'234'0,"0"-10"0,4-172 0,2 79 0,-1-131 4,0 1-1,0 0 0,0 0 1,0-1-1,0 1 1,0 0-1,0-1 0,0 1 1,0 0-1,0-1 1,0 1-1,1 0 0,-1 0 1,0-1-1,0 1 1,1-1-1,-1 1 0,0 0 1,1 0-1,0-2-122,0 0-1,-1 1 1,1-1-1,0 0 1,-1 0 0,1 0-1,-1 0 1,1 0-1,-1 0 1,0 0-1,1-1 1,6-17-6707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24575,'1'-1'0,"0"-1"0,0 1 0,1 0 0,-1-1 0,0 1 0,1 0 0,-1 0 0,1 0 0,-1 0 0,1 0 0,-1 0 0,1 0 0,0 1 0,-1-1 0,1 0 0,0 1 0,0 0 0,-1-1 0,4 1 0,3-1 0,0 1 0,16 0 0,-13 2 0,1-1 0,-1 2 0,0-1 0,0 2 0,18 7 0,50 31 0,-76-41 0,0 1 0,0 1 0,0-1 0,0 0 0,0 1 0,-1 0 0,1-1 0,-1 1 0,0 0 0,0 0 0,0 0 0,3 6 0,-3-2 0,0-1 0,0 0 0,-1 1 0,1-1 0,-1 1 0,0 7 0,0 18 0,-2 32 0,0-51 0,-1 0 0,0 0 0,-1 0 0,0 0 0,-7 15 0,8-24 0,0 1 0,0-1 0,-1 1 0,0-1 0,0 0 0,0 0 0,0 0 0,0-1 0,-1 1 0,0-1 0,0 0 0,0 0 0,-8 5 0,6-5 0,0 0 0,-1-1 0,1 0 0,0 0 0,-1 0 0,1-1 0,-1 0 0,0 0 0,1-1 0,-8 0 0,-20-1 0,17-1 0,0 2 0,-1 0 0,-17 2 0,35-2 0,-1 0 0,0 1 0,1-1 0,-1 0 0,1 0 0,-1 0 0,1 0 0,-1 0 0,0 1 0,1-1 0,-1 0 0,1 0 0,-1 1 0,1-1 0,-1 0 0,1 1 0,0-1 0,-1 1 0,1-1 0,-1 1 0,1 0 0,0-1 0,0 1 0,0-1 0,-1 1 0,1-1 0,1 1 0,-1-1 0,0 0 0,0 1 0,0-1 0,0 1 0,0-1 0,0 1 0,0-1 0,1 0 0,-1 1 0,0-1 0,0 1 0,1-1 0,-1 1 0,4 3 0,-1-1 0,0 0 0,9 6 0,-10-7 0,19 13 0,0-1 0,37 18 0,51 15 0,0 1 0,31 26-1365,-129-67-5461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24575,'15'259'0,"-4"-116"0,-5-2 0,-14 155 0,-7 0 0,15-284 0,0-5 0,-1 0 0,2 0 0,1 11 0,-2-16 0,0 0 0,1 0 0,-1-1 0,1 1 0,0 0 0,-1-1 0,1 1 0,0-1 0,0 1 0,0-1 0,0 1 0,0-1 0,1 0 0,-1 1 0,0-1 0,1 0 0,-1 0 0,0 0 0,3 1 0,4 1 0,0 0 0,0-1 0,0 0 0,1-1 0,-1 0 0,1 0 0,15-1 0,-14 1 0,311-3-1049,-167-1 399,726-18-1256,-599 10 1678,275-5-107,-489 16 451,363-7-55,202-7 1342,-203 36-1412,-95-3-10,240-15 2807,-330-5-2960,15 1 172,-255 0 0,0 0 0,1 0 0,-1-1 0,0 1 0,0-1 0,0 0 0,6-2 0,-9 2 0,1 0 0,0 0 0,-1 0 0,1 0 0,-1 0 0,1 0 0,-1 0 0,0-1 0,1 1 0,-1 0 0,0-1 0,0 1 0,0-1 0,0 0 0,0 1 0,0-1 0,-1 0 0,1 1 0,0-4 0,2-10 0,0-1 0,-1 0 0,-1 0 0,-1-19 0,1-14 0,10-346-354,-16 1-107,3 299 434,0-168 797,2 205-698,1 56-72,-1 0 0,0 0 0,-1 0 0,1-1 0,0 1 0,-1 0 0,1 0 0,-1 0 0,0 0 0,1 0 0,-1 0 0,-2-4 0,1 5 0,1 0 0,0-1 0,-1 1 0,1 0 0,-1-1 0,0 1 0,1 0 0,-1 0 0,0 1 0,0-1 0,0 0 0,0 0 0,0 1 0,1-1 0,-4 1 0,-16-3 0,-1 0 0,0 2 0,-35 2 0,35 0 0,-347 28-652,87-3 258,-135-10 394,209-10 0,34 0-169,-731 29-2134,-324-10 843,1053-21 1460,-233 37 0,346-33 26,-333 50 1179,309-49 2084,-42-10-2884,55-1-352,-59 2-1418,119 0-5461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24575,'0'10'0,"-1"0"0,0 0 0,-1 0 0,0-1 0,-5 15 0,-21 45 0,15-42 0,-2 8 0,4-12 0,1 0 0,1 1 0,-11 48 0,19-67 0,1-1 0,0 0 0,0 0 0,0 0 0,1 0 0,-1 1 0,1-1 0,0 0 0,0 0 0,1 0 0,-1 0 0,1-1 0,0 1 0,0 0 0,0-1 0,0 1 0,6 6 0,-5-7 0,1 1 0,-1 0 0,1-1 0,0 0 0,0 0 0,1 0 0,-1 0 0,1-1 0,-1 0 0,1 0 0,0 0 0,-1 0 0,1-1 0,8 2 0,3-1 0,0-2 0,0 1 0,-1-2 0,1 0 0,0-1 0,0 0 0,18-6 0,-5-1 0,0-2 0,49-24 0,-58 24 0,-1-1 0,0-1 0,0-1 0,30-31 0,-14 9 0,34-47 0,-57 67 0,0-1 0,-1 0 0,-1-1 0,12-26 0,-19 39 0,-2 7 0,-2 14 0,1-9 0,-1 10 0,-2 46 0,-13 70 0,-43 127 45,11-59-62,16 2-1376,29-178-5433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24575,'2'1'0,"-1"0"0,1 1 0,-1-1 0,1 0 0,-1 0 0,0 1 0,1-1 0,-1 0 0,0 1 0,0 0 0,1 2 0,10 21 0,-9-16 0,40 121 0,-29-82 0,21 48 0,23 44 0,-57-138 0,-1 0 0,1-1 0,0 1 0,0-1 0,0 1 0,0-1 0,0 1 0,0-1 0,0 0 0,0 0 0,1 1 0,-1-1 0,0 0 0,1 0 0,-1 0 0,3 1 0,-3-2 0,0 0 0,1 0 0,-1 1 0,0-1 0,1 0 0,-1 0 0,0-1 0,0 1 0,1 0 0,-1 0 0,0-1 0,0 1 0,0 0 0,1-1 0,-1 1 0,0-1 0,0 0 0,0 1 0,0-1 0,0 0 0,0 0 0,0 1 0,2-3 0,7-8 0,0-1 0,0-1 0,-1 1 0,9-19 0,-6 11 0,92-160 0,-34 55 0,-66 120 15,-1-1 0,2 1 0,-1 0 0,0 0 0,1 0 0,0 0 0,9-6 0,0 2-758,28-13 1,-30 16-6084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24575,'0'-2'0,"0"1"0,1-1 0,-1 0 0,1 1 0,-1-1 0,1 1 0,-1-1 0,1 1 0,0-1 0,0 1 0,0 0 0,-1-1 0,2 1 0,-1 0 0,2-3 0,21-14 0,2 1 0,1 2 0,0 1 0,1 1 0,1 1 0,0 1 0,55-11 0,-75 20 0,1 0 0,-1 1 0,1 0 0,-1 1 0,1 0 0,9 1 0,-15 0 0,0-1 0,-1 1 0,1 0 0,-1 1 0,1-1 0,-1 0 0,0 1 0,1 0 0,-1 0 0,0 0 0,0 0 0,0 0 0,-1 1 0,1-1 0,0 1 0,-1 0 0,0-1 0,4 6 0,0 3 0,0 0 0,-1 1 0,-1-1 0,0 1 0,0 0 0,-1 0 0,2 18 0,-2-5 0,-2-1 0,-2 45 0,0-57 0,-1-1 0,0 0 0,0 0 0,-1 0 0,-1 0 0,0-1 0,0 1 0,-1-1 0,0 0 0,-1 0 0,0-1 0,-1 1 0,0-1 0,0-1 0,-1 0 0,0 0 0,0 0 0,-1-1 0,0 0 0,-19 10 0,-146 72 0,171-87 0,-3 0 0,1 0 0,-1 1 0,1 0 0,0 0 0,0 0 0,0 1 0,0-1 0,1 1 0,-8 8 0,12-12 0,-1 1 0,1-1 0,0 1 0,-1-1 0,1 1 0,0-1 0,-1 1 0,1 0 0,0-1 0,0 1 0,0-1 0,-1 1 0,1 0 0,0-1 0,0 1 0,0-1 0,0 1 0,0 0 0,0-1 0,0 1 0,0 0 0,1-1 0,-1 1 0,0-1 0,1 2 0,-1-1 0,1-1 0,0 1 0,-1 0 0,1 0 0,0-1 0,0 1 0,0 0 0,0-1 0,0 1 0,0-1 0,0 1 0,0-1 0,2 1 0,4 1 0,1-1 0,-1 1 0,12-1 0,-16-1 0,272 3 0,-169-5 0,106 1-1365,-196 1-5461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24575,'-1'6'0,"0"1"0,0 0 0,-1 0 0,0-1 0,-3 10 0,-1 0 0,-4 13 0,1-2 0,2-1 0,-9 49 0,0 120 0,13-157-34,-7 45-1297,7-68-5495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24575,'2'0'0,"-1"-1"0,1 1 0,0-1 0,0 1 0,0-1 0,-1 0 0,3-1 0,3-1 0,20-7 0,1 1 0,0 1 0,0 2 0,1 1 0,0 1 0,0 1 0,41 2 0,-21 0 0,-21 0 0,35 4 0,-61-2 0,0-1 0,-1 0 0,1 1 0,-1-1 0,1 1 0,-1 0 0,1-1 0,-1 1 0,0 0 0,1 0 0,-1 0 0,0 0 0,0 0 0,1 0 0,-1 0 0,0 0 0,0 1 0,0-1 0,0 0 0,-1 1 0,1-1 0,0 1 0,0-1 0,-1 1 0,1-1 0,-1 1 0,1-1 0,-1 1 0,0 2 0,1 4 0,0 0 0,-1 0 0,0 0 0,-2 12 0,1-7 0,-1-2 0,-1 1 0,1 0 0,-2 0 0,-8 20 0,9-27 0,0 0 0,0 0 0,0 0 0,0 0 0,-1 0 0,0-1 0,0 0 0,0 0 0,-1 0 0,1 0 0,-1 0 0,0-1 0,0 0 0,-6 3 0,-6 1 0,0 0 0,-1-2 0,0 1 0,-1-2 0,1-1 0,-1 0 0,1-1 0,-38-2 0,40-1 0,-40 1 0,54 0 0,1 0 0,0 0 0,0 0 0,0 0 0,0 1 0,0-1 0,-1 0 0,1 1 0,0-1 0,0 1 0,0-1 0,-1 2 0,1-2 0,1 1 0,-1-1 0,1 1 0,0-1 0,-1 1 0,1-1 0,0 1 0,0-1 0,-1 1 0,1-1 0,0 1 0,0-1 0,0 1 0,-1-1 0,1 1 0,0 0 0,0-1 0,0 2 0,0 0 0,1-1 0,-1 1 0,1 0 0,-1 0 0,1-1 0,0 1 0,0 0 0,-1-1 0,1 1 0,0-1 0,0 1 0,1-1 0,1 3 0,17 16 0,0-1 0,1-1 0,28 19 0,-40-32 0,1 0 0,-1-1 0,13 4 0,14 6 0,-28-11-121,1 0-1,0-1 1,-1 0-1,1 0 1,0-1-1,0 0 1,0-1-1,11-1 1,-17 1-151,16 0-6554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131 293 24575,'1'-2'0,"1"0"0,0 0 0,0 0 0,0 0 0,0 1 0,1-1 0,-1 1 0,0-1 0,1 1 0,-1 0 0,1 0 0,3-1 0,5-3 0,10-5 0,13-7 0,40-25 0,-65 35 0,1 1 0,-1-2 0,0 0 0,-1 0 0,0 0 0,0-1 0,-1 0 0,10-15 0,-15 19 0,1 0 0,-1 0 0,0-1 0,0 1 0,-1 0 0,1-1 0,-1 1 0,-1-1 0,1 0 0,-1 1 0,0-1 0,0 0 0,0 1 0,-3-9 0,3 13 0,0 0 0,-1-1 0,1 1 0,-1 0 0,1 0 0,-1 0 0,0 0 0,1 0 0,-1 0 0,0 1 0,0-1 0,0 0 0,1 0 0,-1 0 0,0 1 0,0-1 0,0 1 0,0-1 0,0 0 0,0 1 0,-1 0 0,1-1 0,0 1 0,0 0 0,0-1 0,0 1 0,-2 0 0,-3 0 0,0 0 0,1 0 0,-1 1 0,-8 1 0,-4 2 0,1 0 0,0 1 0,0 1 0,0 0 0,0 2 0,1 0 0,-17 11 0,21-11 0,1 1 0,0 0 0,0 1 0,1 0 0,0 0 0,0 1 0,1 0 0,1 1 0,-10 18 0,5-6 0,2 0 0,1 0 0,0 1 0,2 0 0,1 1 0,1 0 0,2 0 0,-3 34 0,7-57 0,0 0 0,0 1 0,1-1 0,-1 0 0,1 1 0,0-1 0,-1 0 0,2 0 0,-1 1 0,0-1 0,1 0 0,-1 0 0,1 0 0,0-1 0,0 1 0,2 2 0,3 2 0,1 0 0,-1-1 0,18 11 0,-14-9 0,-3-4 0,-1 0 0,1 0 0,0 0 0,1-1 0,-1 0 0,0-1 0,1 0 0,-1 0 0,10 0 0,12 0 0,39-2 0,-57 0 0,87-9-1365,-52 1-5461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24575,'0'0'0,"1"0"0,0 0 0,0-1 0,-1 1 0,1 0 0,0-1 0,0 1 0,-1-1 0,1 1 0,-1-1 0,1 1 0,0-1 0,-1 1 0,1-1 0,-1 0 0,1 1 0,-1-1 0,1 0 0,-1 1 0,0-1 0,1 0 0,-1-1 0,7-18 0,-6 19 0,7-33 0,3-39 0,-1 11 0,-3 23 0,2 1 0,2 0 0,1 0 0,26-53 0,-30 77 0,0 1 0,1 0 0,0 1 0,1 0 0,0 1 0,1-1 0,0 2 0,0 0 0,2 0 0,-1 1 0,1 1 0,14-8 0,-18 12 0,0 1 0,0 0 0,0 0 0,0 1 0,0 0 0,12 0 0,57 1 0,-57 1 0,-14 0-62,0 0 0,0 1 0,1 0 0,-1 0 0,0 1 0,0 0 0,0 0 0,0 1 0,-1-1 0,1 2 0,-1-1 0,1 1-1,-1 0 1,0 0 0,-1 0 0,1 1 0,-1 0 0,0 0 0,0 0 0,0 1 0,6 10 0,-4-3-6764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24575,'1'0'0,"8"0"0,6 3 0,10 2 0,5 2 0,6-1 0,6-1 0,-1-1 0,-2 2 0,-4 0 0,-8-1 0,-3 0 0,-7 0-8191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24575,'4'0'0,"3"0"0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24575,'2'0'0,"4"0"0,7 0 0,0 0-8191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57 123 24575,'1'0'0,"-1"0"0,0 1 0,0-1 0,1 0 0,-1 0 0,0 0 0,0 0 0,1 0 0,-1 1 0,0-1 0,0 0 0,0 0 0,0 0 0,1 1 0,-1-1 0,0 0 0,0 0 0,0 1 0,0-1 0,0 0 0,0 0 0,1 1 0,-1-1 0,0 0 0,0 0 0,0 1 0,0-1 0,0 0 0,0 1 0,0-1 0,0 1 0,3 23 0,-1 0 0,-1 32 0,-1-31 0,1 405 0,-1-219 0,-2-170 0,-8 45 0,1-1 0,7-76 0,0 0 0,0 0 0,0 0 0,-1 0 0,-5 9 0,1 0 0,6-14 0,-1 0 0,0 0 0,1 0 0,-1 0 0,-1 0 0,1-1 0,-5 7 0,5-9 0,4-4 0,4-4 0,18-11 0,41-23 0,-49 32 0,-1 2 0,1 0 0,1 1 0,22-5 0,91-13 0,147-7 0,156 16-496,-272 13 386,125-13 110,0 0 0,349 14-535,-340 2 369,43 10 166,-122-3 0,124 15 543,-104-5 101,202-19-534,-364-2-100,-65 3-10,279 2 0,-197 3 0,34 3 0,-84-4 0,43-3 0,-71-1 0,-10 0 0,0 0 0,0 0 0,-1-1 0,1 1 0,0-1 0,-1 1 0,1-1 0,-1 0 0,5-2 0,-5 2 0,-1 0 0,1 0 0,-1 0 0,0-1 0,1 1 0,-1 0 0,0 0 0,0-1 0,0 1 0,0-1 0,0 1 0,0-1 0,0 0 0,-1 1 0,1-1 0,0-3 0,2-9 0,-1-1 0,0 0 0,-2-27 0,1 5 0,19-166 0,1-40 0,-22-160 0,1 391 0,0-22 0,0 31 0,-1 1 0,1-1 0,-1 0 0,1 1 0,-1-1 0,0 1 0,0-1 0,0 1 0,-2-4 0,2 4 0,-1 1 0,1 0 0,-1 0 0,1 0 0,0 0 0,-1 0 0,1 0 0,-1 1 0,0-1 0,1 1 0,-1-1 0,0 1 0,1-1 0,-1 1 0,0 0 0,0 0 0,-2 0 0,2-1 0,-29-1 0,-54 2 0,-32 11 0,109-11 0,-240 31-118,-148 12-700,46-33 731,-3-12-64,78-1 93,236 3 67,-698-6 1214,-244 0-2133,614 7 1005,71-12-91,-17 0 807,28 26-811,199-7-1365,72-8-5461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24575,'0'9'0,"-1"0"0,-1 0 0,0 1 0,-4 11 0,-2 12 0,0 9 0,2 0 0,2 0 0,1 1 0,5 51 0,-1-86 0,0-1 0,0 0 0,1 0 0,0 0 0,1-1 0,-1 1 0,1 0 0,0-1 0,1 0 0,4 6 0,-6-8 0,1 0 0,0 0 0,0-1 0,1 1 0,-1-1 0,1 0 0,0 0 0,0 0 0,0-1 0,0 1 0,0-1 0,0 0 0,1 0 0,-1-1 0,1 1 0,4 0 0,-7-1 0,0-1 0,0 0 0,1 0 0,-1 0 0,0 0 0,0 0 0,0-1 0,0 1 0,0-1 0,0 1 0,0-1 0,0 0 0,0 0 0,3-1 0,-2 0 0,0 0 0,0-1 0,0 1 0,-1 0 0,1-1 0,-1 0 0,1 0 0,1-3 0,0-1 0,0-1 0,0 0 0,-1 0 0,1 0 0,-2 0 0,4-15 0,-3-2 0,0 1 0,-2-1 0,-1-1 0,0 1 0,-2 0 0,-1 1 0,-1-1 0,-1 0 0,-2 1 0,0 0 0,-1 0 0,-1 1 0,-16-28 0,23 47 17,0 0 0,-1 1 1,0-1-1,1 1 0,-1-1 0,-4-2 0,7 5-55,-1 1 0,0-1 0,1 0 0,-1 1 0,0-1 0,1 1-1,-1 0 1,0-1 0,1 1 0,-1 0 0,0-1 0,0 1 0,0 0 0,1 0 0,-1 0 0,0-1 0,0 1 0,0 0 0,1 0-1,-1 0 1,0 1 0,0-1 0,0 0 0,1 0 0,-1 0 0,0 0 0,0 1 0,0-1 0,1 0 0,-1 1 0,0-1 0,1 1-1,-1-1 1,0 1 0,1-1 0,-1 1 0,0-1 0,0 2 0,-5 6-6788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24575,'0'0'0,"0"0"0,0 0 0,0 0 0,1 0 0,-1 0 0,0 0 0,0 0 0,1 0 0,-1 0 0,0 0 0,0 0 0,0 0 0,1 0 0,-1 0 0,0 0 0,0 0 0,0 0 0,1 0 0,-1 0 0,0 1 0,0-1 0,0 0 0,1 0 0,-1 0 0,0 0 0,0 1 0,0-1 0,0 0 0,0 0 0,1 1 0,-4 5 0,-10 7 0,12-12 0,-27 21 0,0 0 0,-61 33 0,-71 25 0,113-58 0,11-5 0,10-6 0,0 1 0,1 2 0,-33 23 0,58-37 0,0 0 0,0 0 0,-1 0 0,1 1 0,0-1 0,0 0 0,-1 0 0,1 1 0,0-1 0,0 0 0,0 0 0,0 1 0,-1-1 0,1 0 0,0 0 0,0 1 0,0-1 0,0 0 0,0 1 0,0-1 0,0 0 0,0 0 0,0 1 0,0-1 0,0 0 0,0 1 0,0-1 0,0 0 0,0 1 0,0-1 0,0 0 0,0 0 0,0 1 0,0-1 0,0 0 0,1 0 0,-1 1 0,0-1 0,0 0 0,0 0 0,0 1 0,1-1 0,-1 0 0,0 0 0,0 1 0,1-1 0,-1 0 0,15 8 0,17 2 0,-1-1 0,64 9 0,-61-12 0,74 10 38,61 12-1441,-153-24-5423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24575,'293'6'0,"-193"-2"0,-98-4 0,0 1 0,1-1 0,-1 0 0,0 1 0,0-1 0,1 1 0,-1 0 0,0 0 0,0 0 0,0 0 0,0 0 0,0 0 0,0 1 0,0-1 0,0 1 0,-1-1 0,3 3 0,-3-2 0,0-1 0,0 1 0,-1-1 0,1 1 0,0 0 0,-1 0 0,1-1 0,-1 1 0,0 0 0,0 0 0,0 0 0,1-1 0,-1 1 0,-1 0 0,1 0 0,0 0 0,0 0 0,-1-1 0,1 1 0,-1 0 0,0-1 0,0 3 0,-1 0 0,0 0 0,0 0 0,-1 0 0,1-1 0,-1 1 0,0-1 0,0 0 0,-5 5 0,-3 1 0,-16 10 0,18-13 0,-14 9 0,0-2 0,-2 0 0,-31 12 0,-80 16 0,3-2 0,106-35-1365,16-4-5461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1634 24575,'67'0'0,"216"-6"0,-232 1 0,-1-2 0,0-2 0,76-23 0,136-70 0,-194 74 0,-12 5 0,-2-2 0,67-42 0,-91 48 0,38-27 0,-58 38 0,-2 1 0,1-1 0,-1-1 0,0 1 0,7-13 0,0-1 0,-2 0 0,-1-1 0,0 0 0,-2-1 0,0-1 0,-2 1 0,-1-2 0,-1 1 0,-1 0 0,3-47 0,-7 37 0,0 0 0,-2 0 0,-7-41 0,5 61 0,0 1 0,-1-1 0,0 1 0,-1 0 0,-1 0 0,0 1 0,-1 0 0,0 0 0,-1 0 0,-12-14 0,4 9 0,-1 2 0,0-1 0,-1 2 0,-1 1 0,-29-18 0,-109-49 0,133 70 0,-8-3 0,-66-19 0,-37 2 0,88 20 0,-101-13 0,69 12 0,37 3 0,29 5 0,0 1 0,-22-2 0,-25 4 0,35 2 0,-40-6 0,-17-7 0,-85-11 0,159 23 0,-36-5 0,40 4 0,0 1 0,0-1 0,0-1 0,0 1 0,0-1 0,0 1 0,-6-5 0,9 6 0,1-1 0,0 1 0,-1 0 0,1 0 0,0-1 0,-1 1 0,1 0 0,0 0 0,-1-1 0,1 1 0,0 0 0,0-1 0,0 1 0,-1 0 0,1-1 0,0 1 0,0-1 0,0 1 0,0 0 0,0-1 0,0 1 0,0 0 0,0-1 0,0 1 0,0-1 0,0 0 0,0 0 0,0 1 0,1-1 0,-1 0 0,0 1 0,1-1 0,-1 0 0,1 1 0,-1-1 0,1 0 0,-1 1 0,1-1 0,1 0 0,1-1 0,0 0 0,0 0 0,1 0 0,6-2 0,20-6 0,45-7 0,-30 8 0,213-44 0,-253 52 0,-1 0 0,-1 1 0,1-1 0,-1 0 0,1 0 0,-1 0 0,1 0 0,-1-1 0,0 1 0,4-3 0,-7 1 0,-6 2 0,-10 2 0,-1 1 0,1 0 0,0 1 0,-22 6 0,24-5 0,-337 89 0,338-89 0,-6 1 0,-20 8 0,34-11 0,1 0 0,-1 1 0,1-1 0,-1 1 0,1 0 0,0 0 0,0 0 0,0 0 0,-4 6 0,6-7 0,1-1 0,0 1 0,0 0 0,0 0 0,0 0 0,0 0 0,0 0 0,0 0 0,1 0 0,-1 0 0,1 0 0,-1 0 0,1 0 0,0 0 0,0 0 0,0 1 0,0 2 0,1-2 0,0 0 0,-1 0 0,2 0 0,-1 0 0,0 0 0,1 0 0,-1-1 0,1 1 0,0 0 0,3 3 0,3 2 0,0 0 0,1-1 0,0 0 0,0-1 0,17 9 0,34 15 0,80 26 0,-39-17 0,-82-31-455,-1 0 0,32 22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99 24575,'-2'3'0,"-1"0"0,1 0 0,0 1 0,0-1 0,0 1 0,0-1 0,-1 7 0,-8 29 0,6-16 0,-5 20 0,-5 56 0,1-6 0,8-51 0,-3 69 0,9 43 0,2-56 0,-2-77 0,-2 42 0,1-55 0,0 0 0,0-1 0,-1 1 0,-1 0 0,-5 13 0,7-19 0,0 1 0,-1 0 0,1 0 0,0 0 0,0 0 0,-1 5 0,2-7 0,0-1 0,0 1 0,0 0 0,0-1 0,0 1 0,0 0 0,0 0 0,0-1 0,0 1 0,0 0 0,1-1 0,-1 1 0,0 0 0,0-1 0,1 1 0,-1 0 0,1-1 0,-1 1 0,0 0 0,1-1 0,-1 1 0,1-1 0,-1 1 0,1-1 0,0 1 0,-1-1 0,1 0 0,-1 1 0,1-1 0,1 1 0,4 1 0,1 0 0,-1-1 0,1 0 0,0 0 0,-1 0 0,8-1 0,-7 0 0,420-5 0,-185-2 0,376 13 0,-117 0 0,-116 2 0,145 26 0,-324-15 0,82 4 0,-186-20 0,257 6 0,-179 6 0,-73-4 0,386 6 0,-417-16 0,69-2 0,-144 1 0,1-1 0,0 1 0,0-1 0,-1 1 0,1-1 0,0 0 0,-1 1 0,1-1 0,0 0 0,-1 0 0,1 0 0,-1-1 0,0 1 0,1 0 0,-1 0 0,0-1 0,0 1 0,0-1 0,0 1 0,0-1 0,0 1 0,0-1 0,0 0 0,-1 1 0,2-3 0,1-6 0,-1 0 0,1 0 0,0-13 0,-2 17 0,4-54 0,-2-1 0,-3 0 0,-12-96 0,-11 5 0,2 26 0,14 85 0,-2 1 0,-16-43 0,-8-31 0,30 100 0,1 3 0,0 0 0,-1 1 0,0 0 0,-1 0 0,-8-17 0,10 25 0,1 0 0,0 1 0,-1-1 0,1 1 0,-1 0 0,0-1 0,0 1 0,1 0 0,-1 0 0,0 0 0,0 0 0,0 0 0,0 0 0,0 1 0,0-1 0,-4 0 0,-3 0 0,-1 0 0,-13 0 0,11 1 0,-102-11 0,3 1 0,-348 6 0,254 6 0,174-2 0,-720 9 0,256-6 0,299-4 0,-825 1 0,991-2 0,-1-1 0,-39-9 0,-4 0 0,-168-2 0,189 13 0,-25-4 0,-11 0 0,32 4 0,-148 2 0,70 10 0,124-10-120,2-1-87,0 1-1,0 0 1,0 0-1,0 1 0,-12 4 1,9 0-6619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24575,'-14'0'0,"-81"2"0,75 0 0,1 0 0,-36 10 0,25-2 0,1 1 0,0 1 0,-42 25 0,65-33 0,0-1 0,0 1 0,1 1 0,-1-1 0,1 1 0,0 0 0,1 0 0,-1 0 0,1 1 0,0 0 0,0 0 0,1 0 0,0 0 0,0 0 0,0 1 0,1-1 0,0 1 0,0 0 0,0-1 0,1 1 0,0 0 0,0 10 0,1 2 0,-1-3 0,0-1 0,1 1 0,1-1 0,6 30 0,-6-40 0,1-1 0,0 1 0,0-1 0,0 1 0,1-1 0,-1 0 0,1 1 0,0-1 0,0-1 0,1 1 0,-1 0 0,1-1 0,0 0 0,0 0 0,7 5 0,-4-5 0,0 1 0,0-1 0,0 0 0,0-1 0,1 1 0,0-2 0,-1 1 0,1-1 0,11 0 0,43 0-1365,-32-2-5461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90 24575,'-1'6'0,"0"0"0,0 1 0,-1-1 0,0 0 0,0-1 0,0 1 0,-4 7 0,1-2 0,1-2 0,-2 3 0,1-1 0,1 1 0,0 0 0,-2 12 0,5-21 0,1 0 0,0-1 0,-1 1 0,1 0 0,0 0 0,0-1 0,1 1 0,-1 0 0,0-1 0,1 1 0,0 0 0,-1-1 0,1 1 0,0-1 0,1 1 0,-1-1 0,0 1 0,1-1 0,-1 0 0,1 0 0,0 0 0,-1 0 0,1 0 0,4 3 0,4 1 0,0 0 0,1 0 0,19 6 0,-17-7 0,-6-2 0,0-1 0,0 0 0,0-1 0,0 1 0,0-1 0,0-1 0,0 1 0,0-1 0,0 0 0,0-1 0,0 0 0,0 0 0,0 0 0,0-1 0,10-4 0,-11 3 0,0 1 0,-1-1 0,1 0 0,-1-1 0,0 1 0,0-1 0,0 0 0,0 0 0,-1-1 0,0 1 0,0-1 0,0 0 0,0 0 0,-1 0 0,0-1 0,0 1 0,4-13 0,-3 3 0,-1-1 0,0 0 0,-1 0 0,-1 0 0,0 0 0,-2 0 0,-2-22 0,3 33 0,-1 1 0,0-1 0,0 1 0,0-1 0,0 1 0,-1 0 0,0-1 0,0 1 0,0 0 0,0 0 0,-1 0 0,1 0 0,-1 1 0,0-1 0,-4-3 0,2 3 0,1 1 0,0 0 0,-1 1 0,0-1 0,0 1 0,0 0 0,0 0 0,0 0 0,0 1 0,0 0 0,0 0 0,-1 0 0,-5 0 0,-8 0 0,0 1 0,1 1 0,-1 1 0,-26 6 0,-71 23 0,115-30 0,-28 8-1365,9-1-5461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24575,'-1'33'0,"-2"0"0,-8 44 0,-22 61 0,3-12 0,22-78-57,4-26-270,0 0 0,-1 0 0,-12 31 0,11-41-6499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24575,'1'0'0,"-1"0"0,1 1 0,0-1 0,0 0 0,0 1 0,0-1 0,-1 0 0,1 1 0,0-1 0,0 1 0,-1-1 0,1 1 0,0 0 0,-1-1 0,2 2 0,9 13 0,-6-8 0,18 22 0,-2 1 0,-1 0 0,-1 2 0,21 48 0,-31-58 0,0-1 0,14 21 0,-19-35 0,1 0 0,0-1 0,1 1 0,-1-1 0,1 0 0,1 0 0,-1-1 0,1 0 0,9 6 0,-2-3 0,-2-1 0,0 0 0,0 0 0,22 6 0,-31-11 0,0-2 0,1 1 0,-1 0 0,0-1 0,1 1 0,-1-1 0,0 0 0,1 0 0,-1 0 0,0 0 0,1-1 0,-1 0 0,0 1 0,0-1 0,1 0 0,-1 0 0,0-1 0,0 1 0,0-1 0,4-2 0,0-2-80,-1 0 0,1 0-1,-1 0 1,0-1 0,-1 0-1,1 0 1,-1 0 0,-1-1-1,1 0 1,-1 0 0,-1 0 0,0 0-1,0 0 1,0-1 0,-1 0-1,2-13 1,-4 6-6746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24575,'87'-1'0,"94"2"0,-176-1 0,-1 0 0,0 1 0,0 0 0,0-1 0,1 1 0,-1 1 0,0-1 0,0 0 0,0 1 0,-1 0 0,1 0 0,0 0 0,5 5 0,-6-4 0,0 0 0,0 1 0,0-1 0,0 1 0,-1 0 0,1 0 0,-1 0 0,0 0 0,0 0 0,-1 0 0,1 0 0,1 8 0,0 5 0,-1-1 0,0 1 0,-2 0 0,0 1 0,0-1 0,-2-1 0,-4 23 0,4-32 0,1 0 0,-2 0 0,1 0 0,-1-1 0,0 1 0,0-1 0,0 0 0,-1 0 0,0 0 0,0 0 0,-10 9 0,10-11 0,-1 0 0,1 0 0,-1-1 0,0 0 0,0 0 0,0 0 0,0 0 0,-1-1 0,1 0 0,0 0 0,-1-1 0,0 1 0,1-1 0,-11 1 0,-23-3-1365,23 0-5461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24575,'3'0'0,"-1"1"0,0 0 0,1 0 0,-1 0 0,0 0 0,0 0 0,0 1 0,1-1 0,-1 1 0,-1-1 0,4 4 0,1 0 0,67 64 0,-11-10 0,-50-49 0,1 0 0,0-1 0,18 10 0,-6-5-682,29 20-1,-41-25-6143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24575,'-1'7'0,"0"1"0,0-1 0,0 1 0,-1-1 0,0 0 0,0 0 0,-1 0 0,0 0 0,0 0 0,-1-1 0,-5 9 0,-7 6 0,-31 34 0,46-55 0,-20 25 0,-4 2 0,-43 37 0,40-42 0,-59 31 0,47-29 0,-50 37-1365,70-50-5461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2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24575,'0'3'0,"-1"0"0,0 1 0,0-1 0,0 0 0,0 0 0,0 1 0,-2 2 0,-3 8 0,-9 26 0,-22 70 0,31-87 0,1-1 0,1 1 0,-1 24 0,5-41 0,-1 1 0,1 0 0,-1-1 0,2 1 0,-1 0 0,3 11 0,-2-16 0,-1 0 0,1 0 0,0 0 0,0-1 0,0 1 0,0 0 0,0-1 0,0 1 0,0-1 0,1 1 0,-1-1 0,0 0 0,1 1 0,-1-1 0,1 0 0,-1 0 0,1 0 0,0 0 0,0 0 0,-1-1 0,1 1 0,0 0 0,0-1 0,0 1 0,2-1 0,6 1 0,-1 0 0,1 0 0,0-1 0,-1-1 0,1 0 0,0 0 0,10-4 0,67-21 0,-58 16 0,0-2 0,-1 0 0,-1-2 0,0-1 0,36-28 0,-51 34 0,-1-1 0,0-1 0,0 0 0,-1 0 0,12-19 0,-16 20 0,-1 0 0,1 0 0,-2 0 0,0 0 0,0-1 0,-1 0 0,0 0 0,2-13 0,-4 13 0,-3 12 0,-3 18 0,-34 112 0,10-42 0,12-34 0,7-23 0,1 0 0,-4 34 0,11-35-1365,2-20-5461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2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24575,'0'-1'0,"0"0"0,1 0 0,-1 0 0,0 0 0,1 0 0,-1 0 0,1 0 0,0 1 0,-1-1 0,1 0 0,0 0 0,0 0 0,1-1 0,13-9 0,-7 7 0,1 0 0,0 0 0,-1 1 0,1 0 0,1 1 0,-1 0 0,10-1 0,67-2 0,-84 5 0,15-1 0,-6 0 0,1 1 0,-1 0 0,18 3 0,-27-2 0,0-1 0,0 1 0,0 0 0,0 0 0,-1 0 0,1 0 0,0 0 0,-1 0 0,1 1 0,-1-1 0,1 1 0,-1-1 0,1 1 0,-1-1 0,0 1 0,0 0 0,0 0 0,1 2 0,1 3 0,0 1 0,0-1 0,2 11 0,-3-6 0,0 0 0,0-1 0,-1 1 0,0 0 0,-1 0 0,-1 0 0,0 0 0,-1 0 0,0 0 0,0 0 0,-6 15 0,5-21 0,1 0 0,-1 0 0,0 0 0,0 0 0,-1 0 0,0-1 0,0 0 0,0 0 0,-1 0 0,1 0 0,-1 0 0,0-1 0,0 0 0,-1 0 0,1-1 0,-1 1 0,0-1 0,0 0 0,0-1 0,-1 0 0,-11 4 0,-7-2 0,3 0 0,-38 13 0,45-13 0,12-3 0,0 0 0,-1 0 0,1 0 0,0 0 0,0 0 0,0 1 0,0-1 0,0 1 0,0 0 0,0 0 0,-4 4 0,7-6 0,-1 1 0,1-1 0,0 0 0,0 1 0,0-1 0,0 0 0,-1 0 0,1 1 0,0-1 0,0 0 0,0 1 0,0-1 0,0 0 0,0 1 0,0-1 0,0 1 0,0-1 0,0 0 0,0 1 0,0-1 0,0 0 0,0 1 0,0-1 0,0 0 0,0 1 0,1-1 0,-1 0 0,0 0 0,0 1 0,0-1 0,0 0 0,1 1 0,-1-1 0,0 0 0,0 0 0,1 1 0,-1-1 0,0 0 0,1 0 0,-1 0 0,0 1 0,1-1 0,16 6 0,-16-5 0,188 42 0,-144-36 0,0-1 0,60-2 0,-62-5-1365,-25 1-5461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24575,'-2'0'0,"-1"0"0,1 0 0,-1 1 0,0 0 0,1-1 0,-1 1 0,1 0 0,0 0 0,-1 1 0,1-1 0,0 0 0,-4 3 0,-2 3 0,-14 14 0,13-11 0,-67 62 0,-28 29 0,102-99 0,0 0 0,-1 1 0,1-1 0,0 1 0,-3 5 0,5-8 0,0 1 0,-1-1 0,1 1 0,0-1 0,0 1 0,0-1 0,0 0 0,0 1 0,0-1 0,-1 1 0,1-1 0,0 1 0,0-1 0,1 1 0,-1-1 0,0 0 0,0 1 0,0-1 0,0 1 0,0-1 0,0 1 0,1-1 0,-1 0 0,0 1 0,0-1 0,0 1 0,1-1 0,-1 0 0,0 1 0,1-1 0,-1 0 0,0 1 0,1-1 0,-1 0 0,0 0 0,1 1 0,-1-1 0,1 0 0,-1 0 0,0 0 0,1 0 0,0 1 0,5 0-216,-1 0 1,1 0-1,0 0 0,-1 0 0,10-1 0,-15 0 146,25-1-6756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 24575,'-6'0'0,"0"1"0,-1-1 0,1 1 0,0 1 0,-1-1 0,1 1 0,0 0 0,0 0 0,0 1 0,0-1 0,1 2 0,-11 6 0,7-4 0,0 1 0,1 0 0,0 0 0,1 1 0,-1 0 0,1 0 0,-8 14 0,7-10 0,2 1 0,-1 0 0,2 1 0,0 0 0,-4 14 0,9-27 0,-16 68 0,15-62 0,0 0 0,1 0 0,-1 1 0,1-1 0,1 0 0,0 1 0,2 10 0,-2-15 0,0 1 0,1-1 0,0 1 0,0-1 0,0 0 0,0 1 0,0-1 0,1 0 0,-1-1 0,1 1 0,3 2 0,5 5 0,20 11 0,-22-16 0,2 2 0,0 0 0,1 0 0,0-1 0,1-1 0,-1 0 0,1-1 0,0 0 0,0-1 0,15 2 0,-7-3 0,0-1 0,0-1 0,0-1 0,0-1 0,23-4 0,-32 3 0,0 0 0,1-1 0,-1-1 0,-1 1 0,1-2 0,-1 0 0,0 0 0,0-1 0,16-13 0,-22 15 0,1 0 0,-1-1 0,-1 1 0,1-1 0,-1 0 0,0 0 0,-1 0 0,1 0 0,-1-1 0,0 0 0,-1 0 0,1 1 0,-1-1 0,-1-1 0,0 1 0,0 0 0,0 0 0,-1 0 0,1-1 0,-2-6 0,-1 4 0,1 0 0,-1 0 0,-1 0 0,0 1 0,0-1 0,-1 1 0,0 0 0,0 0 0,-1 0 0,0 1 0,-1-1 0,0 1 0,0 1 0,-8-8 0,-2 0-151,0 1-1,-1 1 0,0 1 0,-1 0 1,0 1-1,-1 1 0,0 1 1,-35-12-1,40 17-6674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24575,'-4'108'0,"2"-90"0,-1 0 0,-1 0 0,-10 33 0,8-35 0,1-1 0,0 1 0,2 1 0,0-1 0,-1 24 0,4-31 0,0 0 0,0 0 0,1-1 0,1 1 0,-1 0 0,1-1 0,1 1 0,0-1 0,0 0 0,0 0 0,9 14 0,-7-13 0,1-1 0,1 1 0,-1-1 0,1-1 0,1 1 0,0-1 0,-1-1 0,2 1 0,-1-1 0,1-1 0,0 1 0,0-2 0,1 1 0,-1-1 0,1-1 0,0 0 0,0 0 0,0-1 0,0 0 0,17 1 0,3-2 0,53-3 0,-71 0 0,0 1 0,0-2 0,0 0 0,-1 0 0,1-1 0,-1 0 0,14-8 0,-13 4-1365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24575,'-2'1'0,"0"-1"0,1 0 0,-1 1 0,0-1 0,1 1 0,-1-1 0,1 1 0,-1 0 0,0-1 0,1 1 0,0 0 0,-1 0 0,1 0 0,0 0 0,-3 3 0,-16 21 0,14-16 0,-27 35 60,-43 78 0,67-105-225,0 1 0,2 0 0,0 0 0,1 1 0,1 0 0,0 0 0,2 0 0,-2 22 0,5-26-6661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24575,'78'-1'0,"-1"-3"0,0-4 0,0-3 0,119-34 0,-189 43 0,45-16 0,-47 16 0,0 0 0,0-1 0,0 0 0,-1 1 0,1-2 0,-1 1 0,7-7 0,-9 8 0,-1-1 0,1 1 0,0-1 0,-1 0 0,0 0 0,1 0 0,-1 0 0,0 1 0,-1-1 0,1-1 0,0 1 0,-1 0 0,1-4 0,-1-6 0,-3-25 0,1 19 0,2-13 0,0 22 0,0-1 0,-1 1 0,0 0 0,-4-19 0,3 25 0,0-1 0,-1 1 0,1 0 0,-1 0 0,0 0 0,0 0 0,0 0 0,0 1 0,-1-1 0,-7-5 0,0 0 0,-2 1 0,-16-9 0,21 13 0,0 0 0,0 0 0,-1 1 0,1 0 0,-1 0 0,0 1 0,0 1 0,0-1 0,0 1 0,-13 1 0,14 0 0,1 0 0,-1 0 0,0 1 0,1 0 0,-1 0 0,1 1 0,0 0 0,0 0 0,-12 6 0,7-1 0,0 0 0,1 1 0,0 0 0,1 0 0,0 1 0,0 1 0,1 0 0,0 0 0,0 1 0,1 0 0,1 0 0,0 1 0,0 0 0,1 0 0,1 0 0,0 1 0,1 0 0,0 0 0,1 0 0,1 0 0,-2 20 0,4 143 0,2-75 0,-2-78 0,-1 2 0,6 39 0,-4-55 0,1 0 0,0-1 0,0 1 0,1 0 0,0-1 0,1 0 0,0 0 0,5 8 0,-4-10 0,-1 0 0,1 0 0,0-1 0,0 1 0,1-1 0,0 0 0,-1-1 0,2 0 0,-1 0 0,0 0 0,1 0 0,0-1 0,0 0 0,0-1 0,0 0 0,0 0 0,0 0 0,1-1 0,13 1 0,-4 0 0,1-2 0,-1 0 0,0-1 0,0-1 0,31-6 0,-42 6 0,-1 0 0,1 0 0,-1 0 0,1-1 0,-1 0 0,0 0 0,0 0 0,0-1 0,4-3 0,-6 4 0,0-1 0,-1 1 0,1 0 0,-1 0 0,0-1 0,0 0 0,0 1 0,0-1 0,-1 0 0,1 0 0,-1 0 0,0 0 0,0 0 0,0-5 0,0 0 0,0 0 0,-1 0 0,0 0 0,-1 0 0,0 0 0,0 0 0,-1 0 0,0 0 0,-1 0 0,0 1 0,0-1 0,-1 1 0,0 0 0,0 0 0,-1 0 0,0 1 0,0 0 0,0 0 0,-10-9 0,4 6 0,0 0 0,0 0 0,-26-15 0,29 21 0,0 0 0,0 0 0,-1 1 0,1 0 0,-1 1 0,1 0 0,-1 0 0,-9 0 0,-76 2 60,50 1-1485,28-1-5401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24575,'0'0'0,"1"0"0,0 0 0,0 0 0,-1 1 0,1-1 0,0 0 0,-1 0 0,1 1 0,0-1 0,-1 1 0,1-1 0,0 0 0,-1 1 0,1-1 0,-1 1 0,1-1 0,-1 1 0,1 0 0,-1-1 0,1 1 0,-1-1 0,0 1 0,1 1 0,6 17 0,-6-16 0,4 19 0,-1 1 0,2 37 0,-4 49 0,-2-74 0,-1 119 0,3-309 0,1 109 0,12-63 0,-6 65 0,2-1 0,18-43 0,-27 83 0,0 0 0,0 0 0,1 0 0,0 0 0,6-9 0,-7 13 0,-1-1 0,1 0 0,0 1 0,-1-1 0,1 1 0,0 0 0,0 0 0,0-1 0,0 1 0,0 1 0,1-1 0,-1 0 0,0 0 0,0 1 0,1-1 0,-1 1 0,2 0 0,6 0 0,0 0 0,0 1 0,-1 1 0,1 0 0,0 0 0,-1 1 0,0 0 0,0 0 0,0 1 0,0 1 0,0-1 0,-1 1 0,0 1 0,0-1 0,13 14 0,-17-15 0,-1 0 0,0 0 0,0 1 0,0-1 0,0 1 0,-1 0 0,0 0 0,0 0 0,0 0 0,-1 0 0,2 10 0,-2-11 0,-1 0 0,1-1 0,-1 1 0,0 0 0,0 0 0,-1-1 0,1 1 0,-1 0 0,0-1 0,0 1 0,0-1 0,0 1 0,-1-1 0,1 1 0,-1-1 0,0 0 0,-4 5 0,-1-1 0,-1 0 0,0-1 0,0 0 0,0 0 0,-1-1 0,0 0 0,0 0 0,-13 4 0,-22 12 0,42-20 0,-1 0 0,1 1 0,0-1 0,0 1 0,0 0 0,0 0 0,0 0 0,0 0 0,0 0 0,0 0 0,1 0 0,0 1 0,-3 4 0,3-6 0,1 1 0,0-1 0,-1 1 0,1-1 0,0 1 0,0-1 0,0 1 0,0-1 0,0 1 0,0-1 0,1 1 0,-1 0 0,0-1 0,1 0 0,-1 1 0,1-1 0,-1 1 0,1-1 0,0 1 0,0-1 0,0 0 0,0 0 0,0 1 0,0-1 0,2 2 0,39 32 0,-31-27 0,-1 1 0,1 0 0,-1 0 0,12 16 0,40 74-1365,-56-87-5461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24575,'-25'61'0,"-1"5"0,13-22 0,-9 64 0,18-94 18,1-1 0,-2 0 1,0 0-1,-7 14 0,-6 14-1474,14-28-5370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68 24575,'0'4'0,"0"-2"0,0 0 0,0 0 0,0-1 0,0 1 0,-1 0 0,0 3 0,1-4 0,0-1 0,-1 1 0,1-1 0,0 0 0,0 1 0,-1-1 0,1 0 0,0 1 0,-1-1 0,1 0 0,0 1 0,-1-1 0,1 0 0,0 0 0,-1 0 0,1 1 0,-1-1 0,1 0 0,-1 0 0,1 0 0,0 0 0,-1 0 0,1 0 0,-1 0 0,1 0 0,-1 0 0,1 0 0,-1 0 0,1 0 0,-1 0 0,1 0 0,0 0 0,-2-1 0,-10-2 0,0-2 0,1 0 0,-1 0 0,-17-12 0,11 7 0,3 2 0,-1-1 0,-22-9 0,31 15 0,0 1 0,0 0 0,0 0 0,0 1 0,0 0 0,-12 0 0,2 1 0,0 1 0,0 0 0,-16 4 0,24-3 0,0 1 0,0 0 0,0 0 0,1 1 0,-1 0 0,1 0 0,-8 6 0,-2 5 0,-1 0 0,-25 29 0,20-19 0,15-16 0,0 0 0,-12 18 0,18-23 0,0 1 0,1-1 0,0 0 0,0 1 0,0 0 0,1-1 0,-1 1 0,1 0 0,0 0 0,0 6 0,0 2 0,1 0 0,2 23 0,-1-30 0,0 0 0,1 0 0,0-1 0,-1 1 0,1-1 0,1 0 0,-1 1 0,6 7 0,-1-5 0,0 0 0,0 0 0,0 0 0,1-1 0,9 6 0,46 29 0,-46-32 0,139 84 0,-148-89 8,1-1 1,0 1-1,0-2 0,1 1 0,-1-2 0,1 1 0,-1-1 1,1 0-1,0-1 0,0 0 0,-1-1 0,1 0 0,12-2 1,13-3-444,0-1 0,42-13 0,-71 17 260,40-10-6651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43 315 24575,'0'9'0,"1"-1"0,0 0 0,4 12 0,1 9 0,1 52 0,-4 117 0,-4-125 0,0 518 0,1-579 0,-1 0 0,-1 1 0,0-1 0,-4 13 0,-18 46 0,19-56 0,-6 7 0,9-18 0,0 0 0,0 0 0,0 1 0,0-1 0,-1 6 0,3-10 0,0 0 0,0 1 0,0-1 0,0 0 0,0 0 0,0 0 0,0 1 0,0-1 0,0 0 0,0 0 0,0 0 0,1 0 0,-1 1 0,0-1 0,0 0 0,0 0 0,0 0 0,0 0 0,0 1 0,0-1 0,0 0 0,1 0 0,-1 0 0,0 0 0,0 0 0,0 0 0,0 1 0,1-1 0,-1 0 0,0 0 0,0 0 0,0 0 0,0 0 0,1 0 0,-1 0 0,0 0 0,0 0 0,0 0 0,1 0 0,-1 0 0,0 0 0,0 0 0,10-1 0,-10 1 0,16-4 0,17-6 0,17-5 0,-1 7 0,52-4-1,55 5-523,-73 4-139,689-16 276,5 19 245,-301 2 126,-145-3 16,371 2 0,-499 4 527,121 0 624,-320-5-1137,4 0-7,1 0 1,-1-1 0,0 0-1,0 0 1,9-4 0,-16 5-9,1-1 1,0 1 0,-1-1 0,1 0 0,-1 0 0,1 0 0,-1 0-1,1 0 1,-1 0 0,0 0 0,1 0 0,-1-1 0,0 1 0,0 0-1,0-1 1,0 1 0,0-1 0,0 1 0,0-1 0,-1 1 0,1-1-1,-1 0 1,1 1 0,-1-1 0,1 0 0,-1 0 0,0 1 0,0-1 0,0 0-1,0-2 1,-3-24 0,-1 0 0,-1 0 0,-12-38 0,6 29 0,-112-495 0,86 238 0,29 200 0,-9-184 0,17 272 0,0 3 0,1 0 0,-1 0 0,-1 0 0,1 0 0,0 0 0,-2-5 0,1 7 0,1 0 0,-1 0 0,1 0 0,-1 0 0,1 0 0,-1 1 0,0-1 0,1 0 0,-1 1 0,0-1 0,0 0 0,1 1 0,-1-1 0,0 1 0,0-1 0,0 1 0,0-1 0,0 1 0,0 0 0,0-1 0,0 1 0,0 0 0,0 0 0,0 0 0,-1 0 0,-14-1 0,-1 2 0,1 0 0,-1 0 0,1 2 0,-16 4 0,8-2 0,-547 91-1459,-395-53 1095,-242-46 1983,890 3-1415,155-6-204,-5 0 0,66 12 0,19 0 0,75-6 0,4 0 0,-1 0 0,1 0 0,-9 2 0,12-2 0,0 1 0,0-1 0,0 0 0,0 1 0,0-1 0,0 1 0,0-1 0,0 1 0,0-1 0,0 1 0,1 0 0,-1 0 0,0-1 0,0 1 0,1 0 0,-1 0 0,0 0 0,1 0 0,-1-1 0,1 1 0,-1 2 0,-1 5 0,1 0 0,0 0 0,0 0 0,1 0 0,0-1 0,2 17 0,0-1 0,1 158-396,-4-147-573,1-15-5857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24575,'-1'30'0,"0"0"0,-2 0 0,-2-1 0,-13 50 0,11-52 0,0 1 0,2 0 0,1 0 0,1 0 0,1 33 0,2-57 0,0-1 0,0 1 0,1-1 0,0 1 0,-1-1 0,1 1 0,0-1 0,1 0 0,-1 1 0,1-1 0,-1 0 0,1 0 0,0 0 0,0 0 0,0 0 0,1-1 0,-1 1 0,1-1 0,-1 1 0,1-1 0,0 0 0,0 0 0,5 3 0,-1-2 0,-1-1 0,1 1 0,-1-1 0,1-1 0,0 1 0,-1-1 0,1-1 0,0 1 0,0-1 0,0 0 0,11-2 0,5-2 0,-2-1 0,1-1 0,-1 0 0,0-2 0,0-1 0,30-17 0,-16 5 0,-1-2 0,54-46 0,-72 53 0,0 0 0,-1-2 0,0 1 0,-2-2 0,0 0 0,-1 0 0,-1-1 0,12-32 0,-16 38 0,-7 14 0,0 0 0,0 0 0,0 0 0,0 0 0,0 1 0,0-1 0,0 0 0,0 0 0,0 0 0,0 0 0,0 0 0,0 0 0,1 0 0,-1 0 0,0 0 0,0 0 0,0 0 0,0 0 0,0 0 0,0 0 0,0 0 0,0 0 0,0 0 0,0 0 0,0 0 0,1 0 0,-1 0 0,0 0 0,0 0 0,0 0 0,0 0 0,0 0 0,0 0 0,0 0 0,0 0 0,0 0 0,0 0 0,1 0 0,-1 0 0,0 0 0,0 0 0,0 0 0,0 0 0,0 0 0,0 0 0,0 0 0,0 0 0,0 0 0,0 0 0,0-1 0,0 1 0,0 0 0,0 0 0,0 0 0,0 0 0,0 10 0,-24 308 0,15 25 0,10-310 0,-3-6-1365,-1-18-5461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24575,'1'-1'0,"1"1"0,0-1 0,0 0 0,-1 0 0,1 1 0,0-1 0,-1 0 0,1 0 0,-1-1 0,1 1 0,-1 0 0,0 0 0,1-1 0,-1 1 0,0-1 0,2-2 0,1-1 0,12-14 0,5-7 0,30-26 0,-35 37 0,1 2 0,1 0 0,0 1 0,0 1 0,1 1 0,1 1 0,0 0 0,0 1 0,0 2 0,1 0 0,0 1 0,0 1 0,1 0 0,-1 2 0,30 1 0,-46 1 0,0 0 0,0 0 0,0 1 0,0 0 0,-1 0 0,1 0 0,6 3 0,-8-3 0,0 1 0,-1-1 0,0 1 0,1 0 0,-1 0 0,0 0 0,0 0 0,0 0 0,0 0 0,0 0 0,-1 1 0,1-1 0,-1 1 0,2 2 0,7 17 0,0 1 0,-1 0 0,6 27 0,-13-39 0,1 0 0,-1 1 0,-1 0 0,0-1 0,-1 1 0,0 0 0,-1-1 0,-4 22 0,1-21 0,0 0 0,-1 0 0,0-1 0,-1 1 0,0-1 0,-1 0 0,-15 19 0,-4 0 0,-37 31 0,46-45 0,-1-2 0,0 0 0,-2-1 0,1-1 0,-2 0 0,-22 8 0,35-17 0,1 0 0,0 1 0,0 0 0,1 0 0,-1 0 0,1 1 0,-11 10 0,16-14 0,1-1 0,0 0 0,0 1 0,0-1 0,-1 1 0,1-1 0,0 1 0,0 0 0,0-1 0,0 1 0,0-1 0,0 1 0,0-1 0,0 1 0,0-1 0,0 1 0,0-1 0,1 1 0,-1-1 0,0 1 0,0-1 0,0 1 0,1-1 0,-1 0 0,0 1 0,1-1 0,-1 1 0,0-1 0,1 0 0,-1 1 0,0-1 0,1 1 0,-1-1 0,1 0 0,-1 0 0,1 1 0,-1-1 0,1 0 0,21 11 0,4-4 0,1-1 0,37 3 0,-47-7 0,92 8 0,132-7 0,-203-3 0,-8-2-1365,-21 0-5461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24575,'-4'10'0,"0"1"0,1-1 0,0 1 0,0 0 0,0 15 0,-1 1 0,-6 28 0,-50 230 0,42-220 0,-47 192 0,52-187 0,-31 183 0,36-188 0,0 126 0,8-189 0,0-1 0,1 0 0,-1 0 0,0 1 0,0-1 0,1 0 0,-1 0 0,0 0 0,1 1 0,-1-1 0,1 0 0,0 0 0,-1 0 0,1 0 0,0 0 0,0 0 0,-1 0 0,1 0 0,0 0 0,0-1 0,0 1 0,0 0 0,0-1 0,0 1 0,0 0 0,1-1 0,-1 1 0,0-1 0,2 1 0,3 0 0,1 0 0,-1 0 0,0-1 0,12 0 0,-11 0 0,311-26-184,-163 9-825,417-13-661,1 28-398,-399 3 917,532 11-899,-221-1 2441,-161-9 4085,-54-13-1211,-180 1-3265,39-2 0,27 11 0,-152 1 0,-1 0 0,1 0 0,0-1 0,-1 1 0,1-1 0,0 0 0,3-2 0,-6 3 0,1-1 0,-1 0 0,0 0 0,1 0 0,-1 0 0,0 0 0,0 0 0,0 0 0,0 0 0,0 0 0,0 0 0,0-1 0,-1 1 0,1 0 0,0-1 0,-1 1 0,1-1 0,-1 1 0,1-1 0,-1 1 0,1-3 0,2-23 0,-1 0 0,-4-49 0,1 34 0,1-96 0,30-225 0,54-137 0,-79 472 0,12-52 0,-1-1 0,-15 79 0,-1 1 0,0-1 0,1 1 0,-1 0 0,0-1 0,0 1 0,0-1 0,0 1 0,-1-1 0,1 1 0,0-1 0,0 1 0,-1 0 0,0-3 0,0 3 0,0-1 0,0 1 0,0 1 0,-1-1 0,1 0 0,0 0 0,0 0 0,0 0 0,-1 1 0,1-1 0,0 1 0,-1-1 0,1 1 0,-1-1 0,1 1 0,-2 0 0,-9-2 0,0 0 0,1 1 0,-1 0 0,-15 2 0,-48 8 0,42-5 0,-594 39-970,-3-51 988,-108 3 150,477 6-134,-1374-1 184,1566-2 48,-116-18 0,164 16-1631,8 0-5461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24575,'0'2'0,"-1"0"0,1 0 0,0 0 0,-1 0 0,0 0 0,1 0 0,-1 0 0,0 0 0,0 0 0,0-1 0,0 1 0,-2 3 0,-20 19 0,20-21 0,-28 25 0,-67 46 0,-45 14 0,-171 62 0,306-147 0,-1 1 0,5-3 0,1 0 0,0 0 0,-1 1 0,1 0 0,0-1 0,0 1 0,0 0 0,0 1 0,-4 3 0,7-6 0,0 0 0,0 1 0,-1-1 0,1 0 0,0 1 0,0-1 0,0 0 0,0 1 0,0-1 0,-1 1 0,1-1 0,0 0 0,0 1 0,0-1 0,0 1 0,0-1 0,0 0 0,0 1 0,0-1 0,0 1 0,1-1 0,-1 0 0,0 1 0,0-1 0,0 0 0,0 1 0,0-1 0,1 0 0,-1 1 0,0-1 0,0 0 0,1 1 0,-1-1 0,0 0 0,1 1 0,-1-1 0,0 0 0,1 0 0,-1 0 0,0 1 0,1-1 0,0 0 0,19 8 0,7-1 0,1-2 0,31 2 0,60 0 0,-96-6 0,72 2-38,123 7-1289,-171-5-5499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82 24575,'0'-1'0,"1"0"0,-1 0 0,0 0 0,0 0 0,1 0 0,-1 0 0,1 0 0,-1 0 0,1 0 0,0 1 0,-1-1 0,1 0 0,0 0 0,-1 1 0,1-1 0,1-1 0,15-10 0,-13 10 0,5-3 0,1 0 0,-1 0 0,1 1 0,11-3 0,43-9 0,-49 12 0,1 2 0,-1 0 0,1 1 0,0 0 0,0 1 0,-1 1 0,1 1 0,0 0 0,-1 1 0,0 0 0,0 2 0,20 7 0,-8 0 0,0 1 0,-1 1 0,24 18 0,-38-23 0,0 0 0,-1 0 0,0 1 0,0 1 0,-1 0 0,-1 0 0,16 25 0,-22-30 0,0 0 0,-1 0 0,1 0 0,-1 1 0,-1-1 0,1 0 0,-1 1 0,0-1 0,0 13 0,-1-14 0,-1 0 0,1 0 0,-1 0 0,0-1 0,0 1 0,0 0 0,-1 0 0,1-1 0,-1 1 0,0-1 0,-1 0 0,1 0 0,-1 0 0,-3 5 0,-12 9 0,0 0 0,-2-1 0,0-1 0,-39 24 0,-97 44 0,130-71 0,-39 19 0,-108 57 0,171-88 0,-7 4 0,1 0 0,-14 11 0,21-15 0,-1 0 0,1 0 0,0 0 0,-1 1 0,1-1 0,0 0 0,0 1 0,0-1 0,0 1 0,0-1 0,0 1 0,0-1 0,0 1 0,1 0 0,-1 0 0,1-1 0,-1 1 0,1 0 0,0 0 0,0-1 0,-1 1 0,2 2 0,-1-3 0,0 0 0,1 1 0,-1-1 0,1 0 0,-1 0 0,1 0 0,0 0 0,-1 0 0,1 0 0,0 0 0,0 0 0,0 0 0,-1 0 0,1 0 0,0 0 0,0-1 0,2 2 0,21 8 0,-16-7 0,44 15-1190,94 18 0,-58-16-3175,-14-6 4092,-59-12-900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24575,'40'1'0,"74"13"0,36 18 0,-76-12 0,27 7 0,-96-26 0,2 0 0,-1 0 0,1 1 0,-1 0 0,6 2 0,-11-3 0,1-1 0,-1 1 0,0 0 0,0-1 0,0 1 0,0 0 0,0 0 0,0-1 0,0 1 0,0 0 0,0 0 0,0 0 0,0 0 0,-1 1 0,1-1 0,0 0 0,-1 0 0,1 0 0,-1 0 0,1 1 0,-1-1 0,0 0 0,1 1 0,-1-1 0,0 0 0,0 2 0,0 3 0,-1 1 0,-1-1 0,1 0 0,-1 0 0,0 0 0,0 0 0,-1 0 0,0 0 0,0-1 0,0 1 0,0-1 0,-1 0 0,-8 9 0,2-4 0,0 0 0,0-1 0,-1 0 0,0-1 0,-18 10 0,5-6 0,-1 0 0,-1-2 0,1-1 0,-40 9 0,16-6 0,-5 1 0,-78 10 0,19-11-1365,97-10-5461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2014 24575,'11'-1'0,"1"0"0,21-5 0,-7 0 0,225-56 0,-184 44 0,5-3 0,-1-3 0,-1-2 0,91-50 0,-147 68 0,-2-1 0,1 0 0,-1-1 0,0 0 0,-1-1 0,11-12 0,1-6 0,27-44 0,-36 48 0,0-1 0,-1 0 0,-2-1 0,-1 0 0,-1-1 0,10-51 0,-11 27 0,-3 0 0,-1-99 0,-5 132 0,-1 1 0,-1 0 0,0 0 0,-2 0 0,0 0 0,-1 1 0,0-1 0,-1 2 0,-1-1 0,-1 1 0,-1 0 0,0 1 0,-1 0 0,0 0 0,-21-19 0,2 6 0,0 2 0,-2 2 0,-68-41 0,57 38 0,-70-57 0,-70-44 0,50 39 0,73 47 0,-24-17 0,9-5 0,-6-5 0,64 56 0,0-1 0,-17-20 0,33 33 0,0 0 0,0 0 0,0 0 0,1 0 0,-1 0 0,0 0 0,1 0 0,-1 0 0,1 0 0,-1 0 0,1-1 0,0 1 0,-1 0 0,1 0 0,0 0 0,0-1 0,0 0 0,0 1 0,0 0 0,1 0 0,-1 0 0,0 0 0,1 1 0,-1-1 0,1 0 0,-1 0 0,1 1 0,-1-1 0,1 0 0,0 1 0,-1-1 0,1 0 0,0 1 0,0-1 0,-1 1 0,1 0 0,0-1 0,0 1 0,0-1 0,-1 1 0,1 0 0,0 0 0,1-1 0,6-1 0,0 1 0,0-1 0,0 2 0,16-1 0,35 5 0,-48-3 0,157 23 0,-100-12 0,131 5 0,-191-17 0,-8-1 0,-15 1 0,-396-2 0,226 3 0,174-1 0,2-1 0,-1 1 0,1 1 0,-1-1 0,1 1 0,0 1 0,-17 4 0,25-5 0,1-1 0,-1 1 0,0-1 0,0 1 0,0-1 0,0 1 0,1 0 0,-1-1 0,0 1 0,1 0 0,-1 0 0,0-1 0,1 1 0,-1 0 0,1 0 0,-1 0 0,1 0 0,0 0 0,-1 0 0,1 0 0,0 0 0,-1 0 0,1 0 0,0 0 0,0 0 0,0 0 0,0 0 0,0 0 0,0 0 0,0 0 0,1 0 0,-1 0 0,0 0 0,1 0 0,-1 0 0,1 1 0,1 4 0,1 0 0,0-1 0,0 1 0,6 7 0,4 4 0,1 1 0,31 27 0,38 27 0,-56-50 0,15 12 0,75 66 0,-90-75 0,-1 2 0,25 34 0,85 127 0,-122-168 0,1 1-455,0-1 0,20 18 0,-25-28-6371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11 358 24575,'0'2'0,"0"0"0,1-1 0,-1 1 0,1 0 0,-1-1 0,1 1 0,1 2 0,2 6 0,0 9 0,0-1 0,1 32 0,-4 40 0,-1-57 0,-18 333 0,4-166 0,13 1 0,1-152 0,0-45 0,0 0 0,0 0 0,0 0 0,1 0 0,0 1 0,-1-1 0,4 8 0,-3-11 0,0 1 0,0-1 0,0 0 0,0 1 0,0-1 0,0 0 0,0 0 0,1 1 0,-1-1 0,0 0 0,1 0 0,-1 0 0,1-1 0,-1 1 0,1 0 0,-1 0 0,1-1 0,-1 1 0,1-1 0,0 1 0,-1-1 0,4 0 0,78 10 0,161-3 0,501-26-1059,3 19 1169,-313 1-389,132-12 1298,-417 0-791,65 0-247,-141 12 19,134-5 0,-196 2 0,1-1 0,0 0 0,21-9 0,-23 8 0,0 0 0,0 1 0,0 0 0,0 1 0,18-2 0,-14 4 0,-10 0 0,0 0 0,1 0 0,-1 0 0,8-2 0,-11 1 0,0 0 0,-1 1 0,1-1 0,0 0 0,0 0 0,0 0 0,-1 0 0,1-1 0,0 1 0,-1 0 0,1-1 0,-1 1 0,0-1 0,1 1 0,0-3 0,9-15 0,-1 1 0,-1-1 0,-1-1 0,-1 0 0,0 0 0,-2 0 0,0-1 0,2-24 0,-1-33 0,-4-105 0,-3 124 0,-6-178 0,1 28 0,-5 79 0,0-3 0,11 126 0,-2-18 0,2 24 0,0-1 0,-1 1 0,1 0 0,0 0 0,-1 0 0,1 0 0,-1 0 0,1 0 0,-1 1 0,1-1 0,-1 0 0,0 0 0,1 0 0,-1 0 0,0 1 0,0-1 0,1 0 0,-1 1 0,0-1 0,0 1 0,-1-2 0,-5 1 0,1-1 0,-1 1 0,1 0 0,-1 0 0,0 1 0,0-1 0,-10 2 0,-2 0 0,-151 0-28,-422-2-685,0-33 616,452 17 25,-203-14 16,-160 29 1052,253 4-1026,-107 6 30,347-8 0,-111 11 0,60-1 0,-87 4 0,127-12 0,0 0 0,-23 7 0,-2-1 0,-113 27-18,100-20-1329,30-8-5479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24575,'-2'1'0,"0"-1"0,-1 0 0,1 1 0,0-1 0,-1 1 0,-2 1 0,-7 3 0,-135 41 0,-16 5 0,123-40 0,3-2 0,-53 21 0,87-28 0,-1-1 0,1 1 0,0 0 0,-1 0 0,1 1 0,0-1 0,1 1 0,-6 4 0,2 1 0,1 0 0,-5 9 0,-1 1 0,9-16 0,1 0 0,0 1 0,-1-1 0,1 0 0,0 1 0,0-1 0,0 1 0,0 5 0,1-7 0,0 0 0,0 0 0,0 0 0,0 0 0,0-1 0,0 1 0,1 0 0,-1 0 0,0 0 0,1 0 0,-1 0 0,0 0 0,1 0 0,0 0 0,-1-1 0,1 1 0,-1 0 0,1 0 0,0-1 0,-1 1 0,1 0 0,0-1 0,0 1 0,0-1 0,-1 1 0,1-1 0,0 1 0,1-1 0,17 8 0,0-1 0,1-1 0,27 4 0,-13-2 0,257 43 0,-120-36 0,-73-11-1051,-94-4 737,13 0-6512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24575,'35'0'0,"0"2"0,0 1 0,-1 2 0,1 1 0,46 15 0,0 1 0,-27-8 0,-52-14 0,0 1 0,1 0 0,-1 0 0,0-1 0,0 1 0,0 0 0,0 1 0,0-1 0,0 0 0,0 1 0,0-1 0,0 1 0,0 0 0,-1-1 0,1 1 0,-1 0 0,1 0 0,-1 0 0,0 0 0,0 0 0,0 0 0,0 1 0,0-1 0,0 0 0,-1 0 0,1 1 0,-1-1 0,1 0 0,-1 1 0,0-1 0,0 1 0,0-1 0,-1 4 0,0-1 0,0 0 0,0 0 0,-1 0 0,0 0 0,0 0 0,0-1 0,-1 1 0,1-1 0,-1 0 0,0 1 0,-1-1 0,1-1 0,0 1 0,-7 5 0,-6 4 0,-1-1 0,-20 13 0,31-22 0,-34 22 0,-56 24 0,75-40 0,1-1 0,-1-2 0,0 0 0,-44 7 0,-6-3 89,-15 1-1543,68-10-5372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1962 24575,'1292'0'-1429,"-1236"0"1756,71-10 0,-106 7-224,1-1 1,-1-1 0,-1-1 0,1-1 0,-1-1 0,27-13-1,-42 18-99,0 0 0,-1 0 0,1-1 0,-1 1-1,0-1 1,1 0 0,-2 0 0,1 0 0,0-1-1,-1 1 1,0-1 0,0 0 0,3-6 0,-2 0-5,0-1 0,-1 1 0,-1 0 1,0-1-1,2-16 0,1-27 1,-3-1 0,-1 1 0,-9-67 0,4 101 0,-1 0 0,-1-1 0,-1 2 0,-1-1 0,0 1 0,-2 0 0,-18-28 0,-4 0 0,-63-70 0,43 61 0,-2 2 0,-2 2 0,-73-51 0,89 77 0,0 2 0,-88-40 0,-96-17 0,-98-37 0,265 95 0,-68-31 0,92 39 0,-53-36 0,78 47 0,1-1 0,0 0 0,0-1 0,0 1 0,1-1 0,0 0 0,0-1 0,1 0 0,0 0 0,0 0 0,1 0 0,0-1 0,0 1 0,1-1 0,-3-15 0,2 6 0,-3-31 0,7 45 0,0-1 0,0 1 0,0-1 0,0 1 0,1-1 0,0 1 0,2-9 0,-2 11 0,-1 1 0,0 0 0,1 0 0,-1 0 0,1 0 0,-1 0 0,1 0 0,0 0 0,-1 0 0,1 0 0,0 0 0,0 1 0,0-1 0,0 0 0,-1 0 0,1 1 0,0-1 0,0 0 0,0 1 0,0-1 0,2 0 0,-2 1 0,1 0 0,-1 0 0,0 0 0,1 0 0,-1 1 0,0-1 0,0 0 0,1 1 0,-1-1 0,0 0 0,0 1 0,0-1 0,0 1 0,1 0 0,-1-1 0,1 2 0,5 4 0,-1 0 0,0 0 0,0 0 0,7 11 0,-11-15 0,31 44 0,55 97 0,-81-130 0,-1 1 0,-1-1 0,1 1 0,3 19 0,-9-32 0,1 0 0,-1 0 0,0 0 0,0 0 0,0 1 0,0-1 0,0 0 0,0 0 0,0 0 0,0 0 0,0 0 0,-1 0 0,1 0 0,0 0 0,-1 0 0,1 0 0,-1 0 0,1 0 0,-1 0 0,1 0 0,-1 0 0,0 0 0,1-1 0,-1 1 0,0 0 0,0 0 0,-1 0 0,0 0 0,1 0 0,-1-1 0,1 0 0,0 1 0,-1-1 0,1 0 0,-1 1 0,1-1 0,-1 0 0,0 0 0,1-1 0,-1 1 0,1 0 0,-1 0 0,1-1 0,0 1 0,-1-1 0,1 1 0,-1-1 0,-1 0 0,-3-3 0,-1 0 0,1-1 0,0 1 0,0-1 0,0 0 0,1-1 0,-6-6 0,-31-46 0,12 14 0,-75-102 0,95 132 0,-1 1 0,0 0 0,-19-16 0,19 18 0,11 11 0,-1-1 0,1 1 0,-1-1 0,1 1 0,-1-1 0,1 1 0,-1-1 0,1 1 0,-1-1 0,1 1 0,-1 0 0,0-1 0,1 1 0,-1 0 0,1 0 0,-1-1 0,0 1 0,1 0 0,-1 0 0,0 0 0,0 0 0,1 0 0,-2 0 0,2 1 0,-1-1 0,0 1 0,1 0 0,-1-1 0,1 1 0,-1 0 0,1 0 0,0 0 0,-1-1 0,1 1 0,0 0 0,0 0 0,-1 0 0,1 0 0,0 0 0,0-1 0,0 1 0,0 2 0,-3 47 0,5 70 0,2-78 0,1 1 0,2-1 0,2-1 0,16 45 0,-22-76 0,0-1 0,1 1 0,0-1 0,1 0 0,9 14 0,-13-23 0,-1 1 0,1 0 0,0-1 0,-1 1 0,1-1 0,0 1 0,-1 0 0,1-1 0,0 0 0,-1 1 0,1-1 0,0 1 0,0-1 0,0 0 0,-1 0 0,1 1 0,0-1 0,0 0 0,0 0 0,0 0 0,0 0 0,-1 0 0,1 0 0,0 0 0,0 0 0,0 0 0,0-1 0,0 1 0,0-1 0,2 0 0,0-1 0,0 1 0,0-1 0,0 0 0,0 0 0,3-4 0,11-11 0,-2 0 0,17-23 0,25-43 0,-37 53 0,21-35 0,-4-1 0,48-114 0,-79 167 0,-2 1 0,1-1 0,11-16 0,-16 28 0,1 0 0,0 0 0,-1 0 0,1 0 0,0 1 0,0-1 0,0 0 0,0 0 0,0 0 0,0 1 0,0-1 0,0 0 0,0 1 0,0-1 0,1 1 0,-1 0 0,0-1 0,0 1 0,0 0 0,1 0 0,-1-1 0,0 1 0,0 0 0,1 0 0,-1 0 0,0 1 0,0-1 0,2 0 0,2 2 0,0 0 0,1 0 0,-1 0 0,0 1 0,4 2 0,-5-3 0,159 107 0,-16-10 0,121 39 0,-231-124-1365,-10-5-5461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5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3149 230 24575,'-147'0'0,"-149"-1"0,29-11 0,121 1 0,-55-3 0,-253 12 0,228 4 0,-54 5 0,187-3 0,24-2 0,-119 18 0,81 6 0,-14 2 0,103-25 0,0 1 0,0 1 0,0 0 0,1 2 0,0 0 0,0 1 0,0 0 0,-28 21 0,-72 54 0,105-73 0,0 1 0,1 0 0,0 0 0,-14 21 0,-30 54 0,29-42 0,2-3 0,-25 60 0,43-86 0,1 0 0,1 0 0,0 0 0,1 0 0,-2 31 0,7 77 0,-2-108 0,3 14 0,0-1 0,2 0 0,1-1 0,2 1 0,17 45 0,0-19 0,51 86 0,-67-126 0,1 0 0,0 0 0,20 19 0,42 29 0,-1-3 0,70 52 0,-119-96 0,2 0 0,0-2 0,0 0 0,42 13 0,-30-14-38,347 111 150,5-17-968,-114-55 653,553 74-2201,-277-43 1162,-298-49 1318,266-1 0,116 2 516,-286-17 751,1-17-13,-181-1-1111,1759 0-1651,-1485-8 1228,-4-34-777,147-60 538,-477 80 1438,0-5 0,116-46-1,-196 63-886,0-2-1,-1-1 0,0-1 0,-1-1 0,-1-1 0,-1-1 0,0-2 0,-1 0 0,35-42 0,-32 29-107,-1-2 0,-2-1 0,-2 0 0,-1-2 0,-2 0 0,-2-1 0,20-69 0,-28 79 0,-1 1 0,-1-1 0,4-57 0,-13-58 0,0 122 0,0 0 0,-1 0 0,-1 1 0,-13-33 0,10 34 0,-1 0 0,-1 1 0,-14-21 0,16 29 0,-1 0 0,0 0 0,0 1 0,-1 0 0,-1 1 0,-12-9 0,-6-1 0,0 2 0,-1 1 0,-37-15 0,-100-28 0,139 50 0,-356-87 0,172 48 0,-269-44 0,232 59 0,145 13 0,-3 0 0,-91-2 0,109 15 0,-263-16 0,194 22 0,-318-19 0,259-6 0,-210-18 0,105 13 0,-230-44 0,33 5 0,140 6 0,156 23 0,19 13 0,-351-3 0,287 19 0,-25 0 0,290 12 11,-1 0 0,0 0 0,1 0 0,-1 1 0,1 0 0,0-1-1,-1 1 1,1 0 0,0 1 0,-6 2 0,7-3-104,0 1 0,0-1 1,0 1-1,0 0 0,1 0 0,-1 0 0,1 0 0,-1 0 1,1 0-1,0 0 0,-1 1 0,1-1 0,0 0 1,1 1-1,-2 3 0,-1 6-6733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16 433 24575,'2'2'0,"-1"0"0,1 0 0,-1 0 0,0 0 0,0 1 0,1-1 0,-2 0 0,1 1 0,0-1 0,0 4 0,4 27 0,-3-24 0,18 285-2305,-20 1-1355,-2-130 2841,3-83 1793,0-4 1931,-11 110 0,-2-137-2905,8-40 0,2 0 0,-1 0 0,1 0 0,1 0 0,0 14 0,1-24 0,0 0 0,0 0 0,0 0 0,0 0 0,0 0 0,1 0 0,-1 0 0,0 0 0,1 0 0,-1 0 0,1-1 0,-1 1 0,1 0 0,-1 0 0,1 0 0,0-1 0,-1 1 0,1 0 0,0-1 0,0 1 0,-1 0 0,1-1 0,0 1 0,0-1 0,1 1 0,2 0 0,0 0 0,-1 0 0,1 0 0,0-1 0,5 1 0,-6-1 0,180 2 0,-117-4 0,626 7 0,-422 0 8,138 6-219,177 44-796,-311-27-672,124 14 1332,359 30-575,-600-57 2795,80 3 368,270-17-2197,-234-3-44,-268 2 0,0 0 0,0-1 0,-1 1 0,1-1 0,0-1 0,-1 1 0,1 0 0,-1-1 0,1 0 0,7-5 0,0-1 0,-1 0 0,14-15 0,2 0 0,-23 19 0,0-1 0,0 1 0,0-1 0,0 0 0,-1 0 0,0 0 0,0-1 0,0 1 0,-1-1 0,1 1 0,-1-1 0,-1 0 0,3-11 0,-1-8 0,0 0 0,-1-26 0,-2 39 0,0-325 0,0 188 0,-3 57 0,-4 0 0,-4 1 0,-24-93 0,33 176 0,-10-46 0,-8-82 0,20 129 0,-1 1 0,0-1 0,0 1 0,-1-1 0,0 1 0,0-1 0,0 1 0,-5-8 0,5 9 0,-1 1 0,0 0 0,0 0 0,-1 0 0,0 1 0,1-1 0,-1 1 0,0-1 0,0 1 0,-1 1 0,-5-4 0,-2 0 0,-1 1 0,0 0 0,0 0 0,-17-2 0,-58-7 0,58 10 0,-140-21-182,-366-45-879,11 10-307,169 17 601,-368-46 767,382 48 32,-270-29-226,290 44-886,0 16 4037,263 10-2092,-71 2-67,47 9-798,18-2 0,-85 16 0,113-18 0,30-5 0,0 0 0,0 0 0,1 1 0,-1-1 0,1 1 0,-8 5 0,-34 27 0,32-23 0,0 0 0,2 1 0,-1 0 0,2 1 0,-17 22 0,21-25 0,1 1 0,1 0 0,0 0 0,1 1 0,0 0 0,-7 24 0,10-23-273,1-1 0,1 1 0,0 0 0,1 20 0,1-18-6553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9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3237 103 24575,'-130'-11'0,"47"1"0,-286 3 0,277 8 0,-299 10 0,186 9 0,-28 0 0,-211 23 0,149-11 0,265-30 0,-74 10 0,97-11 0,-1 1 0,1 0 0,0 1 0,-1 0 0,-11 7 0,-32 23 0,18-9 0,-14 6 0,-57 37 0,76-46 0,-39 36 0,55-45 0,2 0 0,-1 1 0,2 0 0,-11 17 0,-26 61 0,25-48 0,-56 94 0,39-73 0,-57 128 0,71-140 0,10-19 0,1 1 0,-13 53 0,-4 74 0,22-105 0,-10 92 0,15 172 0,4-187 0,0-70 0,1 0 0,21 112 0,38 91 0,0-24-4321,-17-76 1858,-36-136 2504,63 233 2724,-56-219-1955,1-1 0,3-1 0,45 75 0,151 163-113,-202-264-656,21 24-41,2-1 0,1-2 0,2-2 0,1-1 0,72 45 0,-40-37 0,2-4 0,2-3 0,118 38 0,342 80-6109,-322-96 4625,87 19 711,316 37 0,218-19 70,-564-70 541,43 3 692,-104-12 3674,66-3-3849,-67-4-423,5 4 401,285 10 863,281 10-1196,-192-6 0,-69-3 41,-82-4-249,348 10-625,-426-14 833,243 8 0,-100-11 65,342 4 77,-653-25-622,-138 4 491,84-22 0,-90 15 1117,-1-2 0,83-39 0,149-101-671,-209 110-475,120-102-1,-162 120 223,0-1-1,-2-2 0,22-31 0,54-101-115,-82 125-88,-2-1 0,-1 0 0,-2-1 0,10-42 0,-10 20 0,10-122 0,-19 106-195,-3-1 0,-13-109 0,4 133 150,-2 0 0,-3 0 0,-2 1 0,-26-63 0,-42-59 45,40 91 0,10 22 162,-3 1 0,-3 2 0,-2 2 0,-52-57 0,23 37-162,-102-86 0,-37-3 14,-9 10-139,179 128 42,-392-246-1368,-17 31 293,-171-44 1029,523 244 642,-97-41 1470,26 6-1547,-76-20-436,-118-51 0,258 106 0,-122-33 0,99 40 0,-139-20 0,-604-40-546,446 55 437,421 40 109,-253-42 0,-68-18 655,66 14-655,-154-21 0,-6 12 0,108 12 0,-97 7 0,41 13 0,133 9 0,100 2 0,50 3 0,-194-26-4877,21 2 2410,126 23 4435,-2 7 3408,111 4-6741,0-1-5461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2780 166 24575,'-6'0'0,"1"-1"0,0 0 0,0 0 0,0 0 0,-8-4 0,-6-1 0,-135-32 0,-1 7 0,-2 6 0,-216-5 0,-126 29 0,392 6 0,-194 33 0,238-27 0,21-5 0,1 2 0,-62 21 0,77-19 0,-19 7 0,-51 26 0,89-39 0,0 1 0,0 0 0,1 1 0,-1-1 0,1 1 0,0 0 0,-8 12 0,-33 54 0,37-54 0,-17 29 0,2 1 0,3 2 0,1 0 0,3 1 0,-21 98 0,4 47 0,-14 64 0,38-216 0,3 0 0,2 1 0,-2 58 0,-11 185 0,-8 9 0,15-146 0,-12 76 0,-1-103 0,-5 26 0,23-107 0,0 69 0,-2 37 0,2-92 0,2 0 0,3 0 0,2 1 0,11 79 0,3-29 0,0 141 0,-3-62 0,-6-145 0,2 0 0,18 57 0,56 202 0,-19-63 0,19-3 0,36 14 0,-33-73 0,5 47 0,31 63 0,-60-178 0,5-3 0,79 98 0,42 10 0,-158-183 0,15 13 0,2-1 0,100 70 0,119 44 0,-201-126 20,2-2 1,91 25-1,141 21-858,-254-64 455,478 105 187,8-27-487,-130-47 543,-35-5 150,337 45-1364,-234-15 275,-55-8 192,790 59-319,-327-68 1206,0-26 0,372-24-109,-736-25-6,136-57 227,-6-38 1422,-265 19-1299,-6-17-394,-75 11 761,-221 75-44,133-79 1,-159 79-48,-2-2 1,-2-2-1,-2-2 0,-1-2 0,58-74 0,-69 74-504,-1-2 0,-3-1 0,31-67 0,46-151 337,-62 152-305,45-163-39,-71 205 0,-3-1 0,3-76 0,-10 57-268,-5 0 0,-17-148-1,3 150 216,-4 1-1,-48-138 1,-67-92 53,-20 7 0,-133-188-1430,4 116 1144,10 82 184,-9 28-408,25 21 92,31 29-683,-115-95 1050,48 47-11,-39-6 573,-25 35 0,-18-11-511,212 138 1441,115 83-587,-78-35 1,32 26-478,-164-45-1,186 65-376,-138-18 0,102 28 0,-313-33 0,-12 10 0,146 20-497,-330-56-1,-194-49 498,703 102 15,-149-17-45,-2 17 211,-53-11 616,185 11-765,-105 1-26,0 13-38,120 1-86,-80 1-150,-294-3-185,217-12 378,-54 0 201,51 21 747,0-1-932,-181-7 59,443 0 19,-1 1 0,1 1 0,-1 0 0,1 0 0,0 1 0,-11 5 0,10-4-394,-1 0 1,0-1-1,-20 4 1,14-6-6452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2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1158 24575,'-3'1'0,"0"1"0,0 0 0,1-1 0,-1 1 0,1 0 0,-1 0 0,1 1 0,-1-1 0,-1 3 0,4-4 0,-1 0 0,1 0 0,-1 0 0,1 0 0,-1 0 0,1 0 0,0 0 0,-1 0 0,1 1 0,0-1 0,0 0 0,0 0 0,0 0 0,0 0 0,0 0 0,0 1 0,0-1 0,1 0 0,-1 0 0,0 0 0,1 0 0,-1 0 0,1 0 0,-1 0 0,1 0 0,-1 0 0,1 0 0,1 2 0,1 0 0,1 0 0,-1 0 0,1 1 0,-1-2 0,1 1 0,0 0 0,0-1 0,8 4 0,38 12 0,-47-17 0,76 18 0,-45-11 0,-9-3 0,1-1 0,0-1 0,0-2 0,0 0 0,0-2 0,0 0 0,0-2 0,-1-1 0,1-1 0,-1-1 0,0-1 0,37-16 0,-6-4 0,81-52 0,-107 59 0,0-2 0,-2-1 0,-1-1 0,26-29 0,-45 42 0,0 0 0,0 0 0,-1 0 0,-1-1 0,0 0 0,0-1 0,-1 1 0,6-25 0,-5 10 0,-2-1 0,0 1 0,-1-36 0,-3 25 0,-2 0 0,-2 0 0,-2 0 0,-1 1 0,-17-54 0,21 84 0,1 1 0,-2-1 0,1 1 0,-1-1 0,0 1 0,0 0 0,0 1 0,-10-10 0,-4-2 0,-26-18 0,20 16 0,-126-93 0,114 89 0,-1 1 0,-54-23 0,80 40 0,-191-75 0,180 74 0,1 0 0,-1 2 0,-1 0 0,-23 0 0,-93 3 0,82 2 0,41-1 0,0 2 0,1 0 0,-1 0 0,1 2 0,0 0 0,-25 10 0,10-1 0,1 2 0,-33 22 0,26-16 0,24-15 0,0 1 0,1 0 0,0 1 0,0 0 0,1 1 0,-18 18 0,9 0 0,1 1 0,1 0 0,-25 61 0,38-78 0,0-1 0,1 1 0,1 0 0,0 0 0,0 0 0,0 19 0,7 68 0,-2-75 0,1-1 0,1 1 0,12 33 0,33 63 0,-18-43 0,-30-72 0,63 142 0,-55-127 0,1-2 0,0 1 0,1-2 0,1 1 0,26 24 0,-21-26 0,2-1 0,-1-2 0,1 0 0,35 15 0,-39-19 0,10 3 0,0-1 0,1-1 0,0-1 0,29 4 0,114 11 0,-90-15 0,0 1-1365,-47-7-5461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92 24575,'0'-2'0,"0"1"0,0 0 0,0-1 0,0 1 0,-1 0 0,1 0 0,0-1 0,0 1 0,-1 0 0,1 0 0,-1-1 0,1 1 0,-1 0 0,0 0 0,1 0 0,-2-2 0,0 2 0,1 0 0,-1 0 0,1 0 0,-1 1 0,1-1 0,-1 0 0,1 1 0,-1-1 0,1 1 0,-1-1 0,0 1 0,-2-1 0,-18-1 0,0 1 0,0 1 0,0 1 0,0 0 0,0 2 0,-27 6 0,21-1 0,0 0 0,0 2 0,1 1 0,-32 18 0,35-15 0,-1 2 0,2 0 0,0 2 0,2 1 0,-30 31 0,39-36 0,1 0 0,1 1 0,1 0 0,0 0 0,-11 27 0,-23 89 0,-3-6 0,5-20 0,36-87 0,0 0 0,1 1 0,1-1 0,-1 20 0,3 3 0,1-1 0,7 52 0,-4-72 0,1 0 0,0 0 0,2 0 0,1-1 0,0 1 0,14 24 0,-7-20 0,2 0 0,1-1 0,1-1 0,1 0 0,26 22 0,-30-30 0,2-2 0,24 16 0,-25-19 0,0-1 0,0 0 0,22 6 0,54 12 0,-65-20 0,0-2 0,43 2 0,58-6 0,-73 0 0,60 0 0,127-3 0,-196-1 0,1-2 0,46-11 0,87-35 0,-157 44 0,0-1 0,-1-1 0,-1-1 0,0 0 0,0-2 0,-1-1 0,19-16 0,-4 2 0,-21 18 0,-1-1 0,0 0 0,0-1 0,19-25 0,-28 31 0,0-1 0,-1 1 0,0-1 0,0 0 0,-1 1 0,0-1 0,0 0 0,1-12 0,-1-6 0,0-28 0,-2 47 0,1-30 0,-2-1 0,-2 1 0,-1-1 0,-15-55 0,1 35 0,-3 1 0,-33-60 0,36 82 0,-43-58 0,39 62 0,2 2 0,-1 2 0,-2 0 0,0 1 0,-2 2 0,-53-41 0,40 37 0,-69-46 0,67 49 0,-48-25 0,76 44 0,0 0 0,-1 0 0,0 2 0,0-1 0,-21-2 0,-80 3 0,89 4 0,21-2 19,-1 1 0,1-1 0,0 0 0,-1 0 1,1 0-1,-4-2 0,-18-4-1518,18 7-5327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115 24575,'-126'10'0,"64"-4"0,-246 0 0,189-7 0,-295 1 0,392-3 0,22 3 0,0 0 0,-1 0 0,1 0 0,-1 0 0,1 0 0,-1-1 0,1 1 0,-1 0 0,1 0 0,0-1 0,-1 1 0,1 0 0,0 0 0,-1-1 0,1 1 0,0-1 0,-1 1 0,1-1 0,0 1 0,0 0 0,0-1 0,0 1 0,0 0 0,0-1 0,0 1 0,0 0 0,1-1 0,-1 1 0,0 0 0,0-1 0,0 1 0,0 0 0,1-1 0,-1 1 0,0 0 0,0 0 0,0-1 0,1 1 0,-1 0 0,0 0 0,1 0 0,-1-1 0,0 1 0,0 0 0,1 0 0,6-5 0,0 2 0,0-1 0,0 1 0,12-4 0,35-8 0,-30 9 0,155-40 0,-179 46 0,24-8 0,-23 7 0,1 1 0,-1-1 0,1 0 0,-1 0 0,1 0 0,-1 0 0,1 0 0,-1 0 0,0 0 0,0 0 0,2-2 0,-3 3 0,0 0 0,0 0 0,0-1 0,0 1 0,0 0 0,1 0 0,-1 0 0,0-1 0,0 1 0,0 0 0,0 0 0,0 0 0,0-1 0,0 1 0,0 0 0,0 0 0,0 0 0,0-1 0,0 1 0,0 0 0,0 0 0,0 0 0,0-1 0,0 1 0,0 0 0,0 0 0,0 0 0,-1-1 0,1 1 0,0 0 0,0 0 0,0 0 0,0-1 0,-8-2 0,-10 3 0,-12 5 0,1 1 0,0 1 0,-31 13 0,-13 2 0,65-19 0,-1-1 0,0 1 0,1 1 0,-1 0 0,-10 6 0,18-9 0,-1 0 0,0 0 0,1 0 0,-1 1 0,1-1 0,-1 0 0,1 1 0,0-1 0,0 1 0,-1-1 0,1 1 0,0-1 0,0 1 0,1 0 0,-1 0 0,0 0 0,0-1 0,1 1 0,0 0 0,-1 0 0,1 0 0,0 0 0,0 0 0,0 0 0,0 0 0,0 0 0,0 0 0,0 0 0,1 0 0,-1-1 0,2 4 0,-1 0 0,1 1 0,0-1 0,1 0 0,-1 0 0,1 0 0,0-1 0,0 1 0,0-1 0,1 1 0,0-1 0,0 0 0,0-1 0,0 1 0,0-1 0,1 1 0,-1-1 0,1 0 0,0-1 0,6 3 0,154 74 0,-51-24 0,-113-55 0,6 3-455,1 0 0,10 2 0,-5-2-6371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24575,'32'0'0,"50"-1"0,134 17 0,45 42 0,24 4 0,-251-58 0,-16-2 0,-1 0 0,24 7 0,-10-1-1365,-18-5-5461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24575,'0'-7'0,"1"0"0,0 0 0,0 0 0,1 0 0,0 1 0,0-1 0,1 0 0,-1 1 0,2 0 0,-1-1 0,0 1 0,1 0 0,0 1 0,6-7 0,-1 2 0,1 1 0,-1 0 0,1 0 0,1 1 0,0 0 0,18-9 0,-19 11 0,1 1 0,0 1 0,1-1 0,-1 2 0,1 0 0,13-3 0,-21 6 0,0-1 0,0 1 0,1 0 0,-1 0 0,0 0 0,0 1 0,1-1 0,-1 1 0,0 0 0,0 0 0,0 0 0,0 1 0,0 0 0,0-1 0,-1 1 0,1 1 0,0-1 0,-1 0 0,0 1 0,6 5 0,3 7 0,0 0 0,-2 1 0,1 0 0,9 22 0,-4-2 0,13 40 0,-22-51 0,-1 0 0,-1 1 0,-2-1 0,0 1 0,-2 0 0,-3 51 0,1-71 0,0 0 0,0 1 0,0-1 0,-1 0 0,0 0 0,-1 0 0,1 0 0,-1 0 0,0-1 0,-1 1 0,1-1 0,-1 0 0,0 0 0,-9 8 0,-3 2 0,-2-1 0,-36 22 0,28-18 0,-21 10 0,30-19 0,0 2 0,-28 22 0,32-20-1365,4-1-5461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24575,'-1'-1'0,"1"-1"0,0 1 0,1-1 0,-1 1 0,0-1 0,0 1 0,1-1 0,0-1 0,-1 3 0,0-1 0,0 1 0,1 0 0,-1 0 0,0-1 0,0 1 0,1 0 0,-1 0 0,0 0 0,1-1 0,-1 1 0,0 0 0,1 0 0,-1 0 0,0 0 0,1 0 0,-1 0 0,0 0 0,1 0 0,-1 0 0,0 0 0,1 0 0,-1 0 0,0 0 0,1 0 0,-1 0 0,0 0 0,1 0 0,-1 0 0,0 0 0,1 0 0,-1 1 0,0-1 0,0 0 0,1 0 0,-1 0 0,0 1 0,1-1 0,4 2 0,0 0 0,0 0 0,0 0 0,6 0 0,4 2 0,-53 2 0,37-6 0,-1 1 0,1 0 0,0 0 0,-1 0 0,1 0 0,0 0 0,0 0 0,0 0 0,0 0 0,0 0 0,0 1 0,0-1 0,0 0 0,0 1 0,0-1 0,1 0 0,-1 1 0,1-1 0,-1 1 0,0 2 0,1-3 0,0 0 0,0 0 0,0 0 0,0 0 0,0 0 0,0 0 0,0 0 0,0 0 0,0 0 0,0 0 0,1 0 0,-1 0 0,0 0 0,1 0 0,-1 0 0,1 0 0,-1 0 0,1 0 0,-1-1 0,1 1 0,-1 0 0,1 0 0,0-1 0,0 1 0,-1 0 0,1-1 0,0 1 0,0 0 0,0-1 0,0 1 0,2 0 0,-3-1-57,1 0 0,0 0 1,0 1-1,-1-1 0,1 0 0,0 0 0,0 0 0,0 0 0,0 0 0,-1 0 0,1 0 1,0 0-1,0 0 0,0-1 0,-1 1 0,1 0 0,0-1 0,0 1 0,0 0 1,-1-1-1,1 1 0,0-1 0,0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4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145 382 24575,'1'0'0,"0"0"0,0 0 0,0 0 0,0 0 0,0 1 0,0-1 0,0 1 0,0-1 0,0 0 0,0 1 0,0 0 0,0-1 0,0 1 0,0-1 0,-1 1 0,1 0 0,0 0 0,0-1 0,-1 1 0,1 0 0,-1 0 0,1 0 0,-1 0 0,1 0 0,-1 0 0,1 0 0,-1 0 0,0 0 0,1 2 0,0 3 0,0 0 0,0 1 0,0 10 0,-1-13 0,-6 137 0,0-61 0,-7 33 0,0 0 0,11-81 0,0 20 0,-11 69 0,8-84 0,2 0 0,2 59 0,1-65 0,0-26 0,0-1 0,-1 1 0,0-1 0,0 1 0,0-1 0,0 1 0,0-1 0,-1 0 0,0 0 0,0 1 0,0-1 0,-5 6 0,-1 1 0,-2-1 0,-17 17 0,-8 8 0,35-35 0,-1 1 0,0 0 0,1 0 0,-1-1 0,1 1 0,-1 0 0,1 0 0,-1-1 0,1 1 0,0 0 0,-1 0 0,1 0 0,0 0 0,-1 0 0,1 0 0,0 0 0,0 0 0,0-1 0,0 2 0,0-1 0,1-1 0,-1 1 0,0 0 0,1-1 0,-1 1 0,0-1 0,1 1 0,-1-1 0,1 1 0,-1-1 0,0 0 0,1 1 0,-1-1 0,1 1 0,0-1 0,-1 0 0,1 0 0,-1 1 0,1-1 0,0 0 0,4 2 0,1-1 0,-1-1 0,0 1 0,10-1 0,339-4 0,833 4-3891,-490 0 4679,-547-5 1974,-31 1-2436,39 2-634,163-6-609,271-17-688,-6 23-288,-157 21 2537,-212-7 415,368-28 1,-526 11-1259,209-18 1763,-263 22-1543,0 1-28,-1 0 1,0-1-1,0 1 1,0-1-1,1 0 1,6-3-1,-10 3 31,0 0-1,0 0 0,1 0 0,-1 0 0,0 0 1,0 0-1,0 0 0,0-1 0,0 1 0,0 0 0,0-1 1,0 1-1,-1 0 0,1-1 0,-1 1 0,1-1 1,-1 1-1,1-1 0,-1 0 0,0 1 0,0-1 0,1-2 1,-1-16 3,0 0 1,-1 0 0,-5-31-1,-18-62-36,-19-52-80,-20-84-210,48 175 209,-8-104 1,24 55 407,0 20-69,-7 36-249,-1-13 0,7 79 0,0-7 0,0 0 0,-1-1 0,1 1 0,-5-14 0,5 20 0,-1-1 0,0 1 0,0 0 0,0 0 0,0 0 0,-1-1 0,1 1 0,-1 0 0,1 1 0,-1-1 0,1 0 0,-1 0 0,0 1 0,0-1 0,0 1 0,0-1 0,0 1 0,0 0 0,0 0 0,-1 0 0,-2-1 0,-5 0 0,0-1 0,-1 1 0,-19 0 0,-36 2 0,38 0 0,-157 13 0,39-1 0,-281-8-7,277-5-149,-962 0-2739,99 1 1444,743 20 3874,147-7-783,61-9-1230,-66 8-374,86-5-36,1-2 0,-45-2 0,73-2 0,0 0 0,-21 5 0,-4 1 0,-155 5 0,-3-13 0,64-1 0,-510 3 0,543 5 0,44-1 0,51-4 0,0-1 0,0 1 0,-1-1 0,1 1 0,0 1 0,0-1 0,0 0 0,0 1 0,-7 4 0,9-5 0,0 1 0,0-1 0,1 1 0,-1 0 0,0 0 0,1 0 0,-1 0 0,1 0 0,-1 0 0,1 0 0,0 0 0,0 0 0,0 1 0,0-1 0,0 0 0,1 1 0,-1-1 0,0 4 0,0 12-125,2 34 0,-1-35-990,1-2-5711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24575,'1'4'0,"0"-1"0,-1 0 0,1 1 0,0-1 0,1 0 0,-1 0 0,1 1 0,-1-1 0,1 0 0,4 4 0,-3-2 0,-1-1 0,1 0 0,-1 1 0,3 5 0,-2 6 0,-1 0 0,0 0 0,0 0 0,-2 0 0,-2 23 0,1-4 0,1 316 0,-1-326 0,-1 0 0,-1 0 0,-10 37 0,-28 71 0,32-104 0,-10 23 0,-49 92 0,64-136 0,0 0 0,1 1 0,0 0 0,-3 10 0,5-14 0,0 0 0,1 0 0,-1 0 0,1 0 0,0 0 0,1 0 0,-1-1 0,1 1 0,1 7 0,8 24 0,-1 1 0,5 71 0,-13-103 0,-1-1 0,1 1 0,-1-1 0,1 0 0,1 1 0,2 7 0,-3-11 0,0 1 0,0-1 0,-1 1 0,2-1 0,-1 0 0,0 0 0,0 1 0,0-1 0,1 0 0,-1 0 0,0 0 0,1 0 0,-1 0 0,1-1 0,-1 1 0,1 0 0,0-1 0,-1 1 0,1-1 0,0 1 0,1-1 0,213 21 0,532-18-1314,-432-5 958,1715 2 267,-1640 13-34,-73 0 32,88-12 1509,-309-1-1502,21 6 769,-16 0-731,-71-4 46,36 6 0,-2 1 0,-2-4 0,44 4 0,-103-8 0,56 5 0,-52-6 0,0 0 0,1 0 0,-1-1 0,17-3 0,-20 2 0,1 0 0,-1-1 0,1 1 0,-1-1 0,0-1 0,0 1 0,0-1 0,-1 1 0,1-1 0,-1-1 0,0 1 0,0-1 0,0 1 0,4-8 0,-1 0 0,1-1 0,-2 0 0,0-1 0,7-23 0,-5 10 0,-2-1 0,3-42 0,-2-57 0,-6 112 0,2-354 0,-3 335 0,-3-23 0,-16-86 0,3 31 0,15 105 0,-24-189 0,13 147 0,8 35 0,1 0 0,-4-24 0,7 33 0,0 1 0,-1-1 0,0 1 0,1-1 0,-4-5 0,4 8 0,-1 0 0,0 1 0,0-1 0,0 1 0,0 0 0,0-1 0,0 1 0,-1 0 0,1 0 0,0-1 0,-1 1 0,1 0 0,-1 0 0,1 0 0,-1 1 0,1-1 0,-4-1 0,-7-1 0,0 0 0,0 1 0,0 1 0,-1-1 0,1 2 0,-16 1 0,11-1 0,-805 1 0,375 18-502,111-2 171,-68-15 279,74-1 13,122 4 867,-57 1-949,-330-5-520,304-2 1499,176 10-858,51-3 0,-232 7 0,-2-14 0,90-1 0,-51 2-1365,237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24575,'-1'82'0,"3"95"0,18-14 132,-2-26-1629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1 0,-1-1 0,0 1 0,0-1 0,0 1 0,0-1 0,0 1 0,0 0 0,1-1 0,-2 1 0,1 0 0,0 0 0,0 0 0,0 0 0,0 0 0,0 0 0,-1 0 0,1 0 0,-1 0 0,1 0 0,0 0 0,-1 0 0,1 3 0,1 3 0,1 0 0,1 12 0,0 20 0,-1 0 0,-3 61 0,-2-42 0,2 165 0,-1-212 0,0 0 0,-1 1 0,0-1 0,-4 12 0,2-9 0,1-1 0,-3 18 0,5 48-537,1-68-291,1 6-5998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24575,'7'-5'0,"3"-1"0,5 1 0,3 0 0,1 2 0,7 1 0,3 1 0,-1 0 0,1-1 0,4 0 0,-1 0 0,0 0 0,-3 0 0,-3-3 0,-2-1 0,-2 1 0,-3 0 0,-4 2-8191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24575,'2'1'0,"-1"0"0,1 0 0,-1 0 0,0 0 0,0 0 0,0 1 0,0-1 0,1 0 0,-1 1 0,-1-1 0,1 1 0,0-1 0,0 1 0,-1-1 0,1 1 0,0 2 0,6 31 0,-5-21 0,7 44 0,-2-1 0,-1 66 0,-15 118 0,7-145-1365,2-82-5461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24575,'1'18'0,"0"0"0,6 21 0,-1 0 0,1 23 0,6 41 0,-7-72-455,-1-1 0,0 41 0,-5-56-6371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24575,'5'0'0,"2"0"0,2-4 0,-3-4 0,2 0 0,-2 5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 1 0,-1-1 0,1 0 0,0 0 0,0 0 0,-1 0 0,1 0 0,0 0 0,2 1 0,-1 1 0,10 8 0,-1 0 0,1-1 0,1 0 0,16 9 0,1 1 0,136 90 0,-156-104 0,-4-4 0,0 1 0,-1 0 0,0 0 0,0 1 0,0 0 0,0 0 0,0 0 0,-1 0 0,0 1 0,0 0 0,4 5 0,66 97 0,-61-91-273,0-1 0,1-1 0,1 0 0,17 13 0,-16-15-6553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24575,'-2'1'0,"0"0"0,0 0 0,1 0 0,-1 0 0,0 0 0,1 0 0,-1 1 0,1-1 0,-1 0 0,1 1 0,0-1 0,-2 3 0,-1 1 0,-49 47 0,-2-3 0,-2-2 0,-87 55 0,141-101 0,-197 134 0,190-127 0,1 2 0,-1-1 0,1 1 0,1 1 0,0-1 0,1 2 0,-9 14 0,9-14 0,-6 8 66,-28 31-1,-8 11-1561,41-49-5330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24575,'-1'10'0,"0"1"0,0-1 0,-1 1 0,-1-1 0,1 0 0,-2 0 0,1 0 0,-1 0 0,-8 14 0,-7 6 0,-33 42 0,18-24 0,23-32 0,1 1 0,1 0 0,0 1 0,2 0 0,-10 31 0,11-31-1365,-1-3-5461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24575,'4'0'0,"4"4"0,5 4 0,2 2 0,-1 5 0,-1 1 0,-3 2 0,1-2 0,0-1 0,-4-3-8191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24575,'5'0'0,"0"-4"0,3-2 0,-1-1 0,3-3 0,0-3 0,0 1 0,-1 0 0,2-3 0,-2 0 0,1 2 0,1-1 0,2 1 0,0 4-8191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24575,'0'0'0,"0"0"0,0-1 0,0 1 0,0 0 0,0-1 0,1 1 0,-1 0 0,0 0 0,0-1 0,0 1 0,0 0 0,1 0 0,-1-1 0,0 1 0,0 0 0,1 0 0,-1 0 0,0-1 0,0 1 0,1 0 0,-1 0 0,0 0 0,1 0 0,-1 0 0,0-1 0,0 1 0,1 0 0,-1 0 0,0 0 0,1 0 0,-1 0 0,0 0 0,1 0 0,-1 0 0,0 0 0,1 0 0,-1 0 0,0 0 0,0 1 0,1-1 0,-1 0 0,1 0 0,13 5 0,-7-1 0,0 0 0,-1 0 0,1 1 0,-1 0 0,0 0 0,-1 0 0,1 1 0,-1-1 0,0 2 0,0-1 0,-1 0 0,5 10 0,-4-7 0,-1 0 0,-1 0 0,0 1 0,0 0 0,-1 0 0,0 0 0,0 0 0,-1 0 0,0 11 0,-1-9 0,0-1 0,-1 1 0,0-1 0,-5 19 0,5-27 0,0 0 0,0 0 0,0 0 0,0 0 0,-1-1 0,1 1 0,-1 0 0,0-1 0,1 1 0,-1-1 0,-1 0 0,1 1 0,0-1 0,0 0 0,-1 0 0,1-1 0,-1 1 0,0 0 0,1-1 0,-1 0 0,0 1 0,-5 0 0,-8 1 0,-1-1 0,1 0 0,-1-1 0,0-1 0,-20-3 0,-6 1 0,24 2-1365,2 0-5461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24575,'0'-5'0,"0"-2"0,0-6 0,0-2 0,0-1 0,0 3-8191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24575,'0'6'0,"-1"-1"0,0 0 0,0 1 0,0-1 0,0 0 0,-1 0 0,0 0 0,-4 8 0,-4 5 0,-12 16 0,2-3 0,4-3 0,1 2 0,2 0 0,0 0 0,-8 38 0,6-27 0,0-1 0,-23 39 0,26-57-84,7-13-129,0 0-1,1 0 1,0 0-1,1 1 0,-5 15 1,7-11-6613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24575,'-3'184'0,"-16"-2"0,-34 75 0,48-227-341,0 0 0,2 0-1,1 45 1,2-60-6485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144 116 24575,'1'-1'0,"0"0"0,0 0 0,0 1 0,-1-1 0,1 0 0,0 0 0,-1 0 0,1 0 0,0 1 0,-1-1 0,0 0 0,1 0 0,-1 0 0,1 0 0,-1-2 0,2-2 0,1 2 0,-1-1 0,1 1 0,0 0 0,0-1 0,1 1 0,-1 1 0,1-1 0,-1 0 0,1 1 0,0 0 0,0 0 0,4-2 0,11-6 0,-8 3 0,1 1 0,0 0 0,-1 1 0,1 0 0,1 1 0,-1 0 0,1 1 0,0 1 0,-1 0 0,1 0 0,0 1 0,25 2 0,-33 0 0,0 0 0,-1 0 0,1 1 0,0-1 0,0 1 0,-1 0 0,1 1 0,-1-1 0,0 1 0,0-1 0,0 1 0,0 1 0,0-1 0,-1 0 0,6 7 0,0 2 0,0-1 0,-1 2 0,0-1 0,6 15 0,-11-19 0,1 0 0,-2 0 0,1 1 0,-1 0 0,0-1 0,0 14 0,-1 53 0,-1-60 0,0-9 0,-1 0 0,1 0 0,-1 0 0,0 0 0,-1-1 0,1 1 0,-1-1 0,0 1 0,-1-1 0,1 1 0,-1-1 0,0 0 0,0 0 0,-1-1 0,0 1 0,1-1 0,-2 1 0,1-1 0,0 0 0,-1-1 0,0 1 0,1-1 0,-9 4 0,-13 6 0,0-2 0,-30 9 0,31-11 0,8-4 0,-1 0 0,1-2 0,-21 3 0,-54 0 0,78-5 0,-113 1-1365,109-3-5461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29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2698 162 24575,'-19'-8'0,"0"0"0,0 1 0,0 1 0,-1 0 0,0 2 0,-28-3 0,-123 1 0,-382 7 0,501 1 0,-63 9 0,-52 18 0,115-20 0,23-3 0,0 1 0,0 2 0,0 0 0,1 2 0,1 1 0,0 1 0,-39 26 0,-75 53 0,-114 82 0,100-43 0,84-68 0,-123 122 0,-17 53 0,194-217 0,0 1 0,2 1 0,-25 46 0,33-52 0,0 1 0,0-1 0,2 1 0,0 0 0,1 0 0,-3 32 0,6-30 0,1 1 0,0-1 0,2 1 0,6 33 0,-6-43 0,1-1 0,0 0 0,1 0 0,0 0 0,1-1 0,0 1 0,1-1 0,0 0 0,0-1 0,14 15 0,-5-8 0,2-2 0,-1 0 0,2 0 0,0-2 0,0 0 0,31 13 0,1-5 0,73 20 0,246 43 0,-267-67 0,174 4 0,12 5 0,-226-17 0,312 46-214,56 24-891,-153-25 1137,305 27-604,-283-44 385,31 3 164,22-16-515,-283-19 499,421 43-102,-314-27 142,1135 103-2989,-866-105 2926,-2-18-39,-180 0 76,-73 1 7,266-3-108,-1-21 41,-439 23 85,696-77 344,-619 64 1092,99-27 1,-179 37-1212,-1 1 0,0-2 1,0 0-1,0 0 0,-1-1 0,0 0 0,0-1 0,0-1 0,-1 0 1,10-9-1,24-31 26,54-76 0,-25 30-256,-26 36 5,142-183 0,-171 214 0,0-1 0,-2-1 0,-1-1 0,-2 0 0,13-40 0,-7 9 0,-3-1 0,-2-1 0,8-93 0,-21 140 0,-1 0 0,0 0 0,-1 1 0,-7-31 0,6 36 0,-1 0 0,0 1 0,-1-1 0,0 1 0,-1 0 0,0 1 0,0-1 0,-13-15 0,-41-46 0,35 34 0,16 23 0,-14-16 0,7 13 0,0 1 0,-1 1 0,-1 0 0,0 1 0,-1 1 0,-33-17 0,-92-57 0,27 14 0,-27-20 0,31 18 0,25 24 0,-1 4 0,-3 3 0,-160-50 0,102 50 0,-255-38 0,262 62 0,-165-1 0,-172 37 0,-8 18 0,277-22-786,-367 14 142,55-27 593,217-1 52,-226-9-1,143-16 0,-106-2 0,392 27 0,-237-8 0,211 2 0,-155-11 0,112 6 740,-261 14 0,302 16-667,66-7-1511,38-8-5388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33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3627 218 24575,'-172'0'0,"-476"10"0,281 36 0,316-38 0,-48 10 0,1 5 0,-96 36 0,-181 90 0,304-117 0,-126 78 0,154-80 0,1 1 0,1 2 0,-66 70 0,-43 78 30,8 10-471,109-146 78,-307 440 208,313-443 155,-154 265 0,143-225-43,4 1-1,4 1 1,3 2-1,5 0 1,-20 148-1,1 168 44,28-217 595,11 196 0,28-77-595,-18-261 0,2 0 0,2 0 0,2-1 0,1 0 0,3-1 0,1-1 0,2-1 0,1-1 0,38 49 0,-28-49 0,2-2 0,1-1 0,41 32 0,126 82 0,-164-125 0,45 22 0,42 12 0,-40-19 0,367 139-298,182 19-1752,-421-139 1927,53 16 134,73 15-11,380 28-2147,-141-44 1256,277 32-710,-187-41 1601,783-8 91,-827-82 235,-3-38-4,-581 59-311,447-51 643,-340 43-651,561-60 31,-420 27 142,-201 27-96,108-38 0,420-196-49,-520 206-31,107-71 0,-159 88 0,-1-1 0,-1-2 0,-2-2 0,50-58 0,-66 64 0,-2-1 0,0-1 0,23-50 0,34-106 0,7-90 0,-51 156 0,73-301 0,3-10 0,27-33 0,-66 242 1071,15-54 958,-83 268-1877,56-238 1875,-46 179-2021,6-118 0,-22-134-6,-2 263 0,-3 1 0,-2 0 0,-28-88 0,23 100 0,-3 1 0,-1 0 0,-3 1 0,-1 2 0,-1 0 0,-3 1 0,-39-44 0,43 59 2,-2 1 0,0 2 0,-1 0-1,-1 2 1,-33-18 0,-149-66-812,207 102 787,-437-167-749,-9 27-117,203 66 707,-213-46 182,-63 45 0,-9 51 0,-519 26-2508,341 2 1125,-275 23 1383,966-25 0,-523 27-7,267-13 131,127-7 136,-391 15 910,59-38 2819,313 4-3397,-100-10-164,144 5-428,-227-62 0,320 71 0,0 0 0,0 2 0,-43-2 0,-85 7 0,90 1 0,-121 0-1365,161-1-5461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24575,'9'0'0,"0"1"0,0 0 0,0 1 0,-1 0 0,1 0 0,9 4 0,48 24 0,-60-27 0,231 139 0,-221-131 0,-1 0 0,0 1 0,14 16 0,-21-19 0,0-1 0,-1 2 0,0-1 0,0 1 0,-1 0 0,6 13 0,-8-12 0,-1 0 0,4 19 0,1 1 0,10 34 0,45 139 0,-53-180 0,-2 1 0,0 0 0,-2 0 0,-1 1 0,-1-1 0,1 36 0,-12 326 0,4-351 0,-1 0 0,-2 0 0,-2 0 0,-1-1 0,-2 0 0,-26 56 0,29-74 0,-79 156 0,69-142 0,-1 0 0,-2-1 0,-34 36 0,19-26 0,-65 53 0,-89 38 0,-10-15 0,103-50 0,17-10 0,64-45 0,11-7 0,0 0 0,-1-1 0,-5 4 0,19-22 0,-1 4 0,0-1 0,-1 1 0,0-2 0,-1 1 0,5-19 0,6-16 0,-10 35 0,-1-1 0,-1 0 0,-1 0 0,1-1 0,-2 1 0,2-24 0,-4 24 0,1 1 0,3-13 0,-4 22 0,1 0 0,0-1 0,0 1 0,0 0 0,0 0 0,0 0 0,1 0 0,0 0 0,-1 0 0,1 0 0,0 1 0,3-4 0,-4 8 0,-2 5 0,-2 6 0,-7 4 0,0 0 0,0-1 0,-2 0 0,-22 24 0,18-23 0,1 1 0,-22 37 0,19-23 0,1 2 0,-22 65 0,38-96 0,0 0 0,0 0 0,1 0 0,-1-1 0,1 1 0,0 0 0,0 0 0,0 0 0,0 0 0,1 0 0,-1 0 0,1 0 0,-1-1 0,3 5 0,-2-5 0,0 0 0,0 0 0,0 0 0,1 0 0,-1-1 0,1 1 0,-1 0 0,1-1 0,0 1 0,-1-1 0,1 0 0,0 0 0,0 1 0,0-1 0,0 0 0,0-1 0,1 1 0,-1 0 0,3 0 0,11 2 0,0-1 0,0-1 0,1-1 0,25-1 0,-6-1 0,235 1-1365,-257 1-5461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7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1030 24575,'0'1249'0,"7"-917"0,0 22 0,-8-295 0,2 89 0,-1-146 0,0 1 0,0 0 0,0-1 0,1 1 0,-1-1 0,0 1 0,1-1 0,0 1 0,-1-1 0,1 0 0,0 1 0,-1-1 0,1 0 0,0 0 0,0 0 0,0 0 0,0 0 0,0 0 0,1 0 0,-1-1 0,0 1 0,0-1 0,1 1 0,-1-1 0,1 0 0,-1 0 0,0 0 0,4 1 0,2 1 0,0-1 0,1-1 0,0 0 0,14-1 0,-10 0 0,255-5 47,328 5-763,-362 18 716,-19 0 0,68-15-9,8 0 130,-105 15 472,3 0-629,-20-11 37,134 9-102,279 10-453,1-26 679,-215-3 304,-304 5-324,68-4-110,-125 1 5,1 0 0,0-1 0,-1-1 0,1 0 0,-1 0 0,0-1 0,1 0 0,-1-1 0,0 0 0,6-7 0,-5 3 0,0 0 0,0-1 0,0-1 0,-1 0 0,0 0 0,9-22 0,-3 0 0,-1 0 0,-1-2 0,-1 0 0,0-1 0,5-39 0,7-48 0,-2-1 0,14-223 0,-27-451 0,-8 694 0,-3 1 0,-3 0 0,-3 2 0,-2-1 0,-35-162 0,8 93 0,-37-181 0,77 348 0,-2-6 0,0 0 0,0 0 0,-5-14 0,6 21 0,0 0 0,0 1 0,0-1 0,0 1 0,-1-1 0,1 1 0,-1 0 0,1-1 0,-1 1 0,1 1 0,-1-1 0,0 0 0,1 1 0,-1-1 0,-3-1 0,-6-1 0,-1 0 0,1 2 0,-21-2 0,-1 1 0,-282-24-169,170 18-753,-538-34-1877,-377-40-647,-40 76 3829,703 34-528,26-1 686,125-21 3743,202-8-2842,20 1-1026,-48 6-1,69-3-415,0 0 0,0 0 0,0 1 0,0-1 0,0 1 0,1 0 0,-1 1 0,0-1 0,0 1 0,1 0 0,-1 0 0,1 0 0,-1 1 0,1-1 0,0 1 0,0 0 0,0 0 0,0 0 0,0 1 0,1-1 0,-1 1 0,1-1 0,0 1 0,0 0 0,0 0 0,-1 6 0,-1 13 0,0 0 0,1 0 0,1 0 0,1 33 0,0-51 0,11 454 0,-8-71 0,-8-302-1365,2-51-5461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5310 24575,'9'0'0,"-1"0"0,1-1 0,0-1 0,-1 0 0,1 0 0,11-6 0,-15 6 0,-1-1 0,0 1 0,0-1 0,0 0 0,0 0 0,0-1 0,-1 1 0,1-1 0,-1 0 0,0 0 0,0 0 0,0-1 0,5-9 0,-2 0 0,-1-1 0,-1-1 0,0 1 0,5-32 0,-5 24 0,7-26 0,-8 40 0,-1 1 0,1 0 0,1 1 0,-1-1 0,1 1 0,8-13 0,-3 9 0,0 1 0,0 0 0,0 1 0,1 0 0,1 1 0,17-12 0,1 4 0,43-16 0,105-24 0,4 14 0,-6 2 0,-161 37 0,-2 1 0,0-1 0,0-1 0,0 0 0,0-1 0,-1-1 0,18-11 0,-27 15 0,0-1 0,1 1 0,-1-1 0,0 0 0,0 0 0,0 0 0,0 0 0,0 0 0,-1 0 0,1 0 0,1-5 0,0-5 0,6-23 0,-5 19 0,7-38 0,-2-1 0,-2-1 0,2-73 0,-9-173 0,0 278 0,-3-41 0,-2 1 0,-23-123 0,-44-120 0,8 39 0,32 124 0,-70-211 0,56 214 0,-22-64 0,-158-300 0,70 192 0,86 184 0,-11-19 0,-31-64 0,-26-53 0,120 228 0,-1 1 0,-2 1 0,-47-62 0,55 81 0,7 8 0,0 2 0,0-1 0,-1 1 0,1 1 0,-10-7 0,-6-1 0,0 2 0,-1 2 0,0 0 0,-26-6 0,-4-1 0,-314-108 0,298 99 0,47 16 0,0 1 0,0 2 0,0 1 0,-24-3 0,22 7 0,-24-6 0,38 6 0,-1-1 0,1-1 0,0 0 0,-17-11 0,22 11 0,-10-4 0,15 8 0,-1 0 0,1 0 0,-1 0 0,1 0 0,-1 0 0,1 0 0,-1 0 0,1 0 0,-1 0 0,1 0 0,-1 1 0,1-1 0,0 0 0,-1 0 0,1 1 0,-1-1 0,1 0 0,0 1 0,-1-1 0,1 1 0,-1-1 0,1 1 0,0-1 0,0 0 0,-1 1 0,1-1 0,0 1 0,0 0 0,-1-1 0,1 1 0,0-1 0,0 1 0,-2 9 0,0 0 0,1-1 0,0 1 0,0 0 0,1 0 0,0 0 0,1 11 0,0 0 0,2 29 0,14 84 0,-14-116 0,-3-18 0,1 7 0,0 0 0,0 0 0,4 8 0,-5-14 0,0-1 0,0 1 0,1 0 0,-1 0 0,0-1 0,1 1 0,-1 0 0,0-1 0,1 1 0,-1-1 0,1 1 0,-1-1 0,1 1 0,-1-1 0,1 1 0,0 0 0,0-1 0,-1 0 0,1 0 0,-1 0 0,1 0 0,-1-1 0,0 1 0,1 0 0,-1 0 0,1 0 0,-1 0 0,1-1 0,-1 1 0,0 0 0,1-1 0,-1 1 0,0 0 0,1-1 0,-1 1 0,1 0 0,-1-1 0,0 1 0,0-1 0,1 1 0,-1-1 0,0 1 0,1-2 0,2-5 0,-1 0 0,1 0 0,-1-1 0,0 1 0,0-1 0,-1 0 0,1 0 0,-1-8 0,1 0 0,6-58 0,4-27 0,-7 65 0,-4 26 0,0 0 0,1 0 0,0 1 0,4-14 0,-5 21 0,0 0 0,0 1 0,0-1 0,0 1 0,0 0 0,0-1 0,0 1 0,1 0 0,-1 0 0,0 0 0,1 0 0,-1 0 0,1 0 0,-1 0 0,1 1 0,-1-1 0,1 1 0,-1-1 0,1 1 0,-1 0 0,1 0 0,2 0 0,-1-1 0,23-3 0,0 2 0,28 2 0,55 9 0,-36-2 0,33-1-1365,-85-5-5461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24575,'1'14'0,"0"0"0,2 0 0,-1 0 0,8 19 0,3 23 0,2 13 0,-9-44 0,-1 0 0,3 51 0,-9 37 0,1 34 0,3-111 0,0 0 0,2 0 0,18 62 0,-15-74 0,-2 0 0,0 0 0,-2 1 0,2 42 0,-7 197 0,1-250 0,-5 22 0,0 2 0,5-36 0,0-1 0,0 0 0,1 0 0,-1 1 0,0-1 0,0 0 0,1 0 0,-1 0 0,0 1 0,1-1 0,-1 0 0,1 0 0,0 0 0,-1 0 0,1 0 0,0 0 0,0 0 0,-1 0 0,1 0 0,0 0 0,0 0 0,0-1 0,0 1 0,0 0 0,2 0 0,3 2 0,0-1 0,-1 0 0,1 0 0,8 1 0,0 1 0,8 0 0,0 0 0,46 2 0,-16-2 0,343 31 0,15-25 0,-272-11 0,970 1 0,-931-10 0,-172 10 0,1-1 0,0 0 0,-1 0 0,1-1 0,8-3 0,-12 5 0,-1-1 0,1 0 0,-1 0 0,0 1 0,1-1 0,-1 0 0,0 0 0,0 0 0,1 0 0,-1-1 0,0 1 0,0 0 0,0 0 0,-1-1 0,1 1 0,0 0 0,0-1 0,-1 1 0,1-1 0,-1 1 0,1-1 0,-1 1 0,0-1 0,1 0 0,-1-2 0,-1-1 0,1 0 0,-1 0 0,0 0 0,-1 0 0,1 0 0,-1 0 0,0 0 0,0 0 0,-4-5 0,-29-41 0,31 44 0,-15-17 0,2-1 0,1-1 0,1-1 0,2 0 0,-12-33 0,-78-326 0,97 352 0,1-1 0,1 0 0,1-39 0,12-106 0,-1 0 0,-8 175 0,1-3 0,-2 1 0,1 0 0,-3-15 0,2 20 0,1 0 0,-1 1 0,1-1 0,-1 0 0,0 0 0,0 1 0,0-1 0,0 1 0,0-1 0,0 1 0,0-1 0,0 1 0,-1-1 0,1 1 0,-1 0 0,1 0 0,-1 0 0,1 0 0,-1 0 0,0 0 0,-1-1 0,-9 0 0,0-1 0,1 2 0,-1 0 0,0 0 0,0 1 0,-16 1 0,0 0 0,-1031 3 0,611-6 0,435 3 0,-1 1 0,1 0 0,-15 4 0,-20 3 0,-41-3 0,-100-5 0,81-2 0,69 1 0,15 1 0,-38-3 0,48-2-1365,2-1-5461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24575,'0'3'0,"-1"1"0,0 0 0,1-1 0,-1 1 0,0 0 0,-1-1 0,1 1 0,-1-1 0,1 0 0,-5 6 0,-1 3 0,-42 75 0,-14 27 0,57-99 0,0 0 0,0 0 0,2 0 0,0 1 0,1-1 0,-2 20 0,4-5 0,1-1 0,4 39 0,-3-63 0,0 0 0,0 0 0,0 0 0,1 0 0,-1 0 0,1 0 0,0 0 0,1 0 0,2 4 0,-2-5 0,0-1 0,-1 0 0,1 0 0,0 0 0,1 0 0,-1-1 0,0 1 0,1-1 0,-1 0 0,1 0 0,0 0 0,4 2 0,5 0 15,1 0 0,-1 0 0,1-2 0,0 1 0,-1-2 0,1 0 0,23-1 0,-26-1-150,0 0 0,0-1 0,0 0 0,-1-1 0,1 0 0,-1 0 0,1-1 0,-1-1 0,-1 0 0,13-7 0,-10 3-6691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 24575,'-29'-1'0,"22"0"0,-1 0 0,1 1 0,0 0 0,-1 1 0,1-1 0,-1 1 0,1 1 0,0 0 0,-10 3 0,0 4 0,1 0 0,0 2 0,0 0 0,1 1 0,0 0 0,1 1 0,0 1 0,1 0 0,1 1 0,0 0 0,1 1 0,-10 21 0,16-29 0,1 0 0,1 0 0,-1 1 0,1-1 0,-2 12 0,4-16 0,1 0 0,0-1 0,-1 1 0,1 0 0,1-1 0,-1 1 0,0 0 0,1-1 0,0 1 0,0 0 0,0-1 0,0 1 0,1-1 0,-1 1 0,4 4 0,4 5 0,1 0 0,1 0 0,20 18 0,42 30 0,-58-50 0,1 0 0,1-1 0,0 0 0,0-2 0,1 0 0,0-1 0,1-1 0,-1 0 0,1-1 0,0-2 0,38 4 0,-52-7 0,-1 0 0,0-1 0,0 1 0,0-1 0,0 0 0,0 0 0,0 0 0,0-1 0,0 1 0,0-1 0,5-3 0,-4 1 0,0 0 0,0 0 0,0 0 0,0-1 0,-1 1 0,7-10 0,0-2 0,-1-1 0,-1-1 0,12-30 0,-12 25 0,-1-1 0,-1 0 0,6-41 0,-11 48 0,0 0 0,-2-1 0,0 1 0,-1 0 0,0 0 0,-5-20 0,3 27 0,0 1 0,-1-1 0,0 1 0,-11-17 0,11 19 0,0 0 0,0-1 0,0 1 0,1-1 0,0 1 0,1-1 0,-3-11 0,5 16 0,0 4 0,1 9 0,3 18 0,46 195 0,-44-198 0,26 93 0,52 127 0,-83-241 0,1 0 0,0-1 0,0 1 0,0 0 0,1-1 0,-1 1 0,1-1 0,0 0 0,-1 0 0,2 0 0,-1 0 0,0 0 0,1-1 0,-1 1 0,1-1 0,-1 0 0,1 0 0,0 0 0,0-1 0,0 1 0,0-1 0,6 1 0,16 2 0,0-1 0,0-2 0,43-2 0,-36 1 0,-25 0 0,1-1 0,-1 1 0,1-1 0,13-4 0,-19 4 0,0 0 0,0-1 0,0 1 0,0-1 0,-1 1 0,1-1 0,0 0 0,-1 0 0,1 0 0,-1 0 0,0-1 0,0 1 0,0 0 0,0-1 0,2-3 0,-1 1-151,0-1-1,-1 1 0,0-1 0,0 0 1,-1 0-1,1 0 0,-1 1 1,1-10-1,-2-3-6674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24575,'-2'0'0,"-1"0"0,0 1 0,0-1 0,0 1 0,1 0 0,-1-1 0,0 1 0,1 0 0,-1 1 0,1-1 0,-1 0 0,-2 3 0,-3 2 0,1 1 0,-9 8 0,1 0 0,-66 65 0,-128 164 0,125-133-1365,73-98-5461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24575,'-10'14'0,"4"1"0,0 1 0,2-1 0,-1 1 0,-3 32 0,-1 0 0,3-16 0,2 0 0,-1 33 0,5 66 0,0-74 0,0 156 0,1 132 0,12-57 0,-13-286 0,0 0 0,0 1 0,0-1 0,1 0 0,-1 0 0,1 0 0,-1 0 0,1 0 0,0 0 0,0 0 0,0 0 0,0 0 0,0 0 0,0 0 0,1 0 0,1 1 0,-1-1 0,0-1 0,0 0 0,0 0 0,0 0 0,0 0 0,0 0 0,1 0 0,-1 0 0,0-1 0,1 1 0,-1-1 0,0 0 0,1 1 0,3-2 0,62-1 0,0-4 0,70-15 0,-67 9 0,156-24-122,168-26-390,2 23 193,-211 27 484,72-3 330,1 14-204,422 54-289,-470-26-2,-95-11 0,-54-11 0,-42-5 0,1 2 0,28 6 0,-20-2 0,1-2 0,46 2 0,-17 0 0,-41-4 0,0 0 0,0-1 0,32-2 0,-47 1 0,-1-1 0,1 0 0,-1 0 0,1 1 0,-1-1 0,0-1 0,0 1 0,0 0 0,1 0 0,-1-1 0,0 0 0,-1 1 0,1-1 0,0 0 0,0 0 0,-1 0 0,3-2 0,1-5 0,0 1 0,-1-1 0,5-10 0,-2-2 0,0 0 0,-1-1 0,-1 1 0,2-32 0,1-91 0,-8 141 0,-13-363 0,1 268 0,-2-18 0,11 69 0,-8-81 0,11 125 0,-1 0 0,1 1 0,-1-1 0,0 0 0,0 0 0,0 1 0,0-1 0,0 1 0,-1-1 0,1 1 0,-1-1 0,1 1 0,-4-3 0,3 3 0,0 1 0,0-1 0,-1 1 0,1-1 0,0 1 0,-1 0 0,1 0 0,-1 0 0,1 0 0,-1 1 0,0-1 0,1 1 0,-1 0 0,-4-1 0,-11 1 0,-1 1 0,1 0 0,-27 6 0,-55 18 0,-20 4 0,-96-11 0,-1-17 0,140-2 0,-479-9 0,345 7-189,-189-9-199,-204-3 388,307 1-49,-7 1 675,276 12-692,-1-2 1,-30-6-1,29 4-1102,9 2-5658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 24575,'-25'1'0,"1"1"0,-1 1 0,-33 8 0,-69 26 0,73-19 0,-61 17 0,-227 69 0,325-100 0,-27 10 0,39-12 0,0 0 0,0 0 0,0 0 0,1 1 0,-1 0 0,-4 4 0,9-7 0,0 0 0,0 0 0,-1 0 0,1 0 0,0 0 0,0 1 0,0-1 0,-1 0 0,1 0 0,0 0 0,0 1 0,0-1 0,0 0 0,0 0 0,0 1 0,-1-1 0,1 0 0,0 0 0,0 1 0,0-1 0,0 0 0,0 1 0,0-1 0,0 0 0,0 0 0,0 1 0,0-1 0,0 0 0,0 0 0,0 1 0,0-1 0,1 0 0,-1 0 0,0 1 0,0-1 0,0 0 0,0 0 0,0 1 0,0-1 0,1 0 0,-1 0 0,0 0 0,0 1 0,0-1 0,1 0 0,12 7 0,-10-6 0,35 14 0,50 11 0,-34-10 0,478 123 0,-492-129-341,1-2 0,0-2-1,52 1 1,-77-8-6485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24575,'0'0'0,"0"-1"0,0 1 0,0 0 0,1-1 0,-1 1 0,0 0 0,0 0 0,0-1 0,0 1 0,0 0 0,1 0 0,-1-1 0,0 1 0,0 0 0,1 0 0,-1 0 0,0-1 0,0 1 0,1 0 0,-1 0 0,0 0 0,0 0 0,1 0 0,-1 0 0,0-1 0,1 1 0,-1 0 0,12-2 0,-9 2 0,32-3 0,0 1 0,1 2 0,-1 2 0,43 6 0,140 37 0,-141-27 0,-50-12 0,0 1 0,33 13 0,-59-19 0,1-1 0,-1 1 0,0-1 0,0 1 0,1 0 0,-1 0 0,0-1 0,0 1 0,0 0 0,0 0 0,0 0 0,0 0 0,0 0 0,-1 0 0,1 1 0,0-1 0,0 0 0,0 2 0,-1-2 0,0 0 0,0 1 0,0-1 0,0 0 0,0 0 0,0 0 0,0 0 0,0 0 0,0 1 0,-1-1 0,1 0 0,0 0 0,-1 0 0,1 0 0,-1 0 0,0 0 0,1 0 0,-1 0 0,0 0 0,1 0 0,-1-1 0,-1 2 0,-6 6 0,0-1 0,-1-1 0,1 0 0,-11 6 0,-41 18 0,45-23 0,-223 115 0,219-112-195,0-1 0,-1-1 0,0-1 0,0-1 0,-1 0 0,-28 3 0,30-7-6631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24575,'0'19'0,"0"27"0,-1 0 0,-11 66 0,-7-21 0,-19 111 0,33-167 0,-7 44 0,-4 135 0,16-192-1365,0-5-5461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24575,'1'-1'0,"-1"0"0,0 0 0,0 1 0,0-1 0,1 0 0,-1 0 0,0 1 0,1-1 0,-1 0 0,1 1 0,-1-1 0,1 0 0,-1 1 0,1-1 0,-1 0 0,1 1 0,-1-1 0,1 1 0,0-1 0,-1 1 0,1 0 0,0-1 0,0 1 0,-1-1 0,1 1 0,1 0 0,23-6 0,-20 5 0,166-23 0,-161 23 0,0-1 0,0-1 0,0 1 0,0-1 0,-1-1 0,1 0 0,-1 0 0,0-1 0,13-9 0,-9 4-1365,-1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24575,'6'0'0,"12"4"0,8 6 0,4 1 0,6 1 0,1-2 0,-4 2 0,-3-1 0,-4-2 0,-3-3 0,-5-1 0,-3 0 0,-3-2 0,2-1 0,0 0 0,2-2 0,-2 0-8191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24575,'0'4'0,"1"0"0,-1 0 0,1 0 0,0 0 0,1 5 0,3 10 0,2 21 0,-3 0 0,0 45 0,-8 85 0,2-127 0,-13 164 0,-1 17 0,15-80-1365,2-123-5461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24575,'2'0'0,"1"0"0,-1 1 0,0-1 0,0 1 0,1-1 0,-1 1 0,0 0 0,0 0 0,0 0 0,0 1 0,0-1 0,0 0 0,0 1 0,0-1 0,0 1 0,-1-1 0,1 1 0,-1 0 0,1 0 0,0 2 0,3 4 0,0-1 0,-1 1 0,6 16 0,-4-6 0,-1 0 0,-1 1 0,0-1 0,2 35 0,-6 77 0,-1-79 0,-1 78-1365,2-110-5461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24575,'-2'0'0,"-1"1"0,1 0 0,0 0 0,-1 0 0,1 0 0,0 0 0,0 0 0,0 0 0,0 1 0,-4 3 0,-1 0 0,-17 13 0,0 1 0,-38 40 0,-35 51 0,60-65 0,-30 39 0,60-73 0,0-1 0,1 1 0,0 1 0,1-1 0,0 1 0,-4 18 0,7-18-341,1 0 0,0 0-1,2 23 1,-1-21-6485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24575,'-8'18'0,"-7"26"0,9-27 0,-4 14 0,-32 79 0,-69 98 0,83-157 0,15-27 0,0 1 0,-16 53 0,23-60 0,2 1 0,0 0 0,2 0 0,0 0 0,0 24 0,2-25-108,-2 1 0,0-1 0,-6 23 0,4-25-825,1 0-5893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65 24575,'1'-2'0,"0"1"0,1-1 0,-1 0 0,1 1 0,-1 0 0,1-1 0,0 1 0,-1 0 0,1 0 0,0 0 0,0 0 0,0 0 0,0 0 0,3 0 0,32-8 0,-30 8 0,49-14 0,-36 10 0,-1 0 0,22-3 0,3 5 0,87 5 0,-121 0 0,1 0 0,-1 1 0,0 0 0,0 0 0,0 1 0,0 1 0,0-1 0,-1 2 0,0-1 0,15 13 0,-20-14 0,1 1 0,-1-1 0,0 1 0,0 0 0,-1 0 0,0 0 0,1 1 0,-2-1 0,1 1 0,-1 0 0,0 0 0,0 0 0,0 0 0,1 11 0,0 8 0,-2 0 0,-1 33 0,0-42 0,0 7 0,1-8 0,-2-1 0,-3 28 0,3-38 0,1-1 0,-1 1 0,-1 0 0,1-1 0,0 1 0,-1-1 0,0 1 0,0-1 0,0 0 0,0 0 0,0 0 0,-1 0 0,1 0 0,-1-1 0,0 1 0,-3 2 0,-5 1 0,0 1 0,0-2 0,-1 1 0,0-2 0,0 1 0,-18 2 0,-5 0 0,-37 2 0,-154-4 0,159-6 0,59 0 0,0 0 0,0 0 0,0-1 0,0 0 0,-11-4 0,9 3 0,1 0 0,-1 0 0,-12-1 0,6 3-1365,2 0-5461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26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6854 100 24575,'-275'11'0,"-15"4"0,0-13 0,188 2 0,-112 19 0,121-10 0,-170-1 0,122-9 0,-143 3 0,125 6 0,34 0 0,41-9 0,-107 7 0,-112 6 0,-2-17 0,125 0 0,-2184 1 0,1929 35 0,387-29 0,-1 2 0,1 2 0,1 2 0,-80 32 0,94-29 0,0 1 0,2 2 0,-1 1 0,-42 35 0,57-41 0,1 1 0,0 1 0,1 1 0,1 0 0,-23 34 0,20-22 0,2 1 0,2 0 0,0 1 0,2 0 0,1 1 0,-10 59 0,11-21 0,2 1 0,4 79 0,3-62 0,5 161 0,-1-198 0,1 0 0,25 92 0,-25-125 0,1-1 0,1-1 0,0 1 0,2-1 0,12 18 0,55 64 0,-54-73 0,0-1 0,1-1 0,1-1 0,42 28 0,86 46-323,233 106 0,-89-81 375,8-19-1281,446 89-2215,-513-151 1607,603 37-1509,-254-52 1731,-231-11 1621,576 34-6,-655-30 0,-113-6-145,400 24 347,3-24 429,-395-17 275,181-29 0,-294 26 35,-1-3 0,62-21 0,-93 24-635,0-1 0,0-2 0,-1 0 1,-1-2-1,0 0 0,35-29 0,-41 28 23,-1-1 0,0-1 0,-2-1 0,0 0 0,-1-1 0,-1 0 0,0-1 0,-2 0 0,14-33 0,-10 10-143,-1 0 0,-3-1 1,-1-1-1,-2 0 0,-2 0 0,0-57 0,-6 5-186,2-90 0,42-275 0,-30 256 0,-13 1 0,-2 187 0,1-4 0,-1 1 0,-1-1 0,-1 0 0,0 0 0,-2 1 0,-1 0 0,-1 0 0,0 0 0,-2 1 0,0 0 0,-1 0 0,-18-25 0,3 13 0,0 1 0,-58-54 0,40 48 0,-72-48 0,-161-68 0,176 102 0,18 9 0,-89-49 0,-74-53 0,162 103-1365,74 36-5461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2351 241 24575,'-1'-1'0,"-1"0"0,0 0 0,1 0 0,-1 0 0,0 1 0,1-1 0,-1 0 0,0 1 0,0-1 0,-3 0 0,-1 0 0,-113-20 0,94 17 0,-170-12 0,-2 15 0,113 2 0,22-2 0,-134 7 0,172-4 0,0 2 0,0 1 0,0 1 0,0 0 0,-44 21 0,27-5 3,1 1 0,1 3-1,1 1 1,-50 46 0,-124 144-173,35-10-647,19 17 853,124-166-36,3 2 0,-39 110 0,-20 138 0,27 17-2,16 5 20,-1 4-321,-25 324-1494,66 233-11,17-707 1480,8 0-1,8-1 0,58 208 1,-27-191 790,9-4 0,97 203 1,-89-245-417,7-4 1,106 150 0,-50-107-47,57 80 0,-72-102 0,31 45 0,291 380 1989,-163-291-2898,-201-221 793,144 171 116,88 88 0,-220-258 0,5-4 0,2-4 0,130 75 0,-102-78 0,161 68 0,-213-111 0,1-4 0,2-3 0,143 25 0,139-17-482,4-29-415,662-36 622,-824 22 141,313-21-59,-484 29 828,-1 0 0,0-2 0,0-2 0,0-1 0,46-18 0,-20 3 737,90-41-921,338-142-1088,-212 109 637,24-9 0,-9-21 106,-233 98 174,54-39 0,12-7-309,-73 49 29,147-91 0,-177 103 0,0 0 0,0-1 0,-2-1 0,0-1 0,-1 0 0,18-28 0,59-122 0,-49 86 0,118-197 0,-112 197 0,79-161 0,-75 139 0,-18 25 0,32-100 0,-7 17 0,3-19 0,-37 93 0,22-85 0,-34 116 0,6-64 0,-10-277 0,-11 267 0,3-6 0,-2-78 0,-12 0 0,-51-245 0,-38 6 0,70 338-7,-66-220-655,-24 8 551,-47-75 10,28-11-1,31 53 102,-27 13 0,100 268-26,-26-56 181,30 74 625,-4-7-706,-40-98-74,63 139 0,-1 0 0,-1 1 0,-27-31 0,7 16 0,-40-37 0,-209-174 0,-39 14-186,258 193-179,-99-64 328,-5 7 1,-198-87-1,79 71 37,-6 12 0,273 98 0,-727-207-1199,349 152 930,-6 46 0,141 19-102,-338-7-925,348-7 1432,-133-5 361,-1 14-91,-14 44 2595,168-11-2976,-53-24-89,191-7-1237,67 1-5525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4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3023 153 24575,'-311'10'-546,"21"6"-5642,273-15 6138,-17 2 1258,1 1-1,0 2 0,-47 15 0,-16 4 748,30-14-1955,-21 5 0,70-12 0,0 1 0,0 1 0,-16 8 0,-71 26 0,68-28 0,-35 18 0,4 1 0,32-16 0,-43 25 0,65-32 0,-110 74 0,117-76 0,0 0 0,-8 9 0,-8 7 0,2-5 0,-169 159 0,53-29 0,109-118 0,-2 2 0,2 1 0,-36 54 0,-11 27 0,-114 134 0,163-216 0,2 1 0,2 1 0,1 1 0,1 1 0,2 1 0,-16 49 0,23-56 0,-49 160 0,37-119 0,12-39 0,-11 54 0,9-18 0,-6 46 0,13-65 0,-3 77 0,8-103 0,-1-1 0,-7 39 0,-19 131 0,10-48 0,-100 471 0,102-548 0,3 0 0,-4 90 0,3 1 0,-1 69 0,14-144 0,-1 18 0,15 120 0,-7-186 0,12 42 0,-6-30 0,18 57 0,0-3 0,16 54 0,4 14 0,-12-27 0,19 85 0,-6-10 0,-24-115 0,-13-43 0,31 78 0,-4-45 0,3-2 0,74 109 0,-92-161 0,36 37 0,31 14 0,-49-49 0,127 135 0,-155-157 0,28 23 0,9 7 0,-45-38 0,0-1 0,1-1 0,0 1 0,20 10 0,46 17 0,-39-19 0,-13-7 0,0-1 0,1-1 0,30 5 0,-37-8 0,65 12 0,115 26 0,-49-6 0,252 27 0,219 7 0,-136-29 0,-240-26 0,1 14 0,-13-2 0,249 19 0,-206-29 0,-207-14 0,349 38-1432,-347-32 1351,840 86-2290,63-4 913,-248-22 519,340-9 903,-803-50-137,315 8 344,167-18 574,-411-1-616,-209 1 441,163-22 0,66-45-551,87-12 26,-53 52-32,-171 15-13,749-78 0,-591 41-7,-8-33 1,-192 24 6,-2-7 0,172-94 0,-255 114-73,439-213-2221,18 43-22,-422 179 2354,242-35 0,132 20-51,-326 36 20,105-19-7,-194 19 0,103-34 0,-121 27 0,-1-3 0,-1-3 0,-1-2 0,65-44 0,-63 32 565,-2-3 0,64-59 1,-100 80 328,-2-1 1,-1 0 0,-2-2 0,0-1 0,-2-1 0,-1 0-1,18-39 1,-10 4-895,35-130 0,-12-73 0,-10-382 0,-39 543 0,-4-354 0,-9 267 0,-52-263 0,14 208 0,-24 7 0,-84-149 0,86 239 0,-6 3 0,-106-146 0,147 242 0,-2 0 0,-3 3 0,-1 2 0,-3 1 0,-1 3 0,-3 2 0,-1 2 0,-2 2 0,-1 3 0,-105-48 0,-109-26 0,123 53 0,9 2 0,-140-57-6723,159 57 6483,-341-127-783,112 76 65,-3 18 1065,284 71-158,-86-21-133,-204-43 5607,62 36-3170,151 25-1503,-626-63-1123,661 73 256,-171-9-160,-564-35-931,630 37 1208,-161-13 0,53 6-884,-114-11-1876,260 13 828,-369-32 1740,-99 15-3727,368 15 6504,268 21-2559,-835-62 1245,403 33-1223,304 20 450,-164-3 3478,-7-1-688,116-3-3168,-295-14 376,-167 31-496,257 1 0,96-12 219,63 0-3714,-584 7-4901,481 5 13144,140 12-4645,7 0 480,123-11 4715,1 6-4358,-81 8-940,34-5 0,108-10 0,-243 24 0,224-23-422,0 1 0,-29 8 0,54-11 323,-20 5-6727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24575,'-5'207'0,"1"-148"0,-18 86 0,-21-1 0,14-56 0,19-54 0,1-4 0,-9 49 0,17-66 0,0-7 0,1 0 0,-1-1 0,-1 1 0,-2 8 0,1-24 0,-13-86-1365,12 58-5461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2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7495 293 24575,'-30'-1'0,"0"-2"0,-43-10 0,-23-2 0,-157 9 0,84 5 0,46-11 0,75 5 0,-54 1 0,81 5 0,0-1 0,-22-5 0,-14-2 0,-51-2 0,-118-8 0,81 12 0,-85 0 0,159 7 0,-73-9 0,-101-8 0,203 15 0,-52-9 0,15 1 0,43 6 0,-94-6 0,105 8 0,-45-8 0,-1 0 0,-48 6 0,68 4 0,-51-7 0,39 2 0,40 4 0,1-1 0,-25-5 0,7-2 0,-1 1 0,-53-2 0,71 8 0,-42-9 0,44 6 0,0 1 0,-35-1 0,-458 5 0,212 1 0,-18-1 0,297 1 0,1 1 0,-26 6 0,10-1 0,-38 9 0,-14 2 0,73-16 0,1 2 0,1 0 0,-20 8 0,-9 3 0,-100 32 0,104-34 0,-21 7 0,-61 18 0,16 6 0,-37 16 0,41-15 0,80-36 0,1 1 0,-33 21 0,42-22 0,0 0 0,1 0 0,-1 1 0,2 1 0,-13 15 0,-31 47 0,-37 44 0,-130 162 0,219-277 0,-31 39 0,-2-1 0,-1-1 0,-2-3 0,-80 60 0,19-29 0,-111 56 0,-77 49 0,264-154 0,-29 28 0,-4 4 0,47-42 0,0 0 0,0 0 0,1 1 0,0 0 0,1 1 0,0 0 0,1 0 0,0 0 0,0 1 0,-6 17 0,5-8 0,2 0 0,0 0 0,1 1 0,1-1 0,-1 28 0,7 230 0,1-240-728,2 0 0,2-1-1,1 1 1,17 41 0,68 140-2649,-22-73 3480,94 137 0,113 121-3281,-207-303 1435,-24-30 4178,78 86 1,66 16 4703,-111-105-7416,-62-51 277,1-1 0,1 0 0,1-2 0,0-1 0,39 18 0,30 4-1625,2-4 1,146 28-1,23-17-1733,-88-23 4287,-67-9-1002,444 31 45,-387-40 28,0-7 0,180-31 0,-187 14 3679,155-27 46,138-7-3725,-385 51 0,373-18-370,1 22-142,-300 3 464,392 11 48,51 39-246,-566-49 246,854 103-870,-419-34 605,5 0 219,-187-48 46,2-13 0,437 38-61,-508-25 111,233 24-388,709 26-1103,-826-64 1024,22 2-200,197 1 721,-3-41 141,457-103-245,-943 125 150,255-54 3235,-252 45-2735,73-34 0,-90 35-653,72-41 3,-37 19 0,-51 28 0,185-88 0,-158 80 0,15-6 0,83-45 0,-95 41 0,229-125 0,-238 134 0,384-169 0,-248 117 0,-120 45 0,59-38 0,-70 37 0,-1-2 0,57-51 0,-60 40 0,-2-1 0,44-63 0,48-99 0,-96 149 0,37-66 0,-58 96 0,0-1 0,-1 0 0,7-31 0,-6 4 0,-1-1 0,2-74 0,-9-107 0,-3 197 0,-1-26 0,-2 0 0,-3 0 0,-20-86 0,-62-144-378,-19 6-17,57 154 506,19 53-48,-55-102 0,62 139 71,-2 1 0,-2 1 0,-57-64-1,68 88-132,0 1 0,-1 1 0,0 0 0,-1 1 0,0 1 0,-1 1 0,-36-14 0,-157-43-52,143 49-38,-620-136-578,280 105 92,1 23-468,34 2 552,-366-29-618,118 37-117,368 13 855,-250-12 96,-411 0 275,447-1 1168,350 11-1027,-68-4-141,-164-7 0,82 5 1794,6 0 238,161 10-1839,-231-7-185,-90-5 196,-1 13 100,241 1-258,-14 11-46,4 12 0,171-20 0,-161 12 0,168-14 0,0 1 0,1 1 0,-1 1 0,1 0 0,-1 0 0,-21 12 0,14-7 0,-34 10 0,-47 10-1365,85-24-5461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28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1189 330 24575,'0'1'0,"0"0"0,0 0 0,-1 0 0,1-1 0,0 1 0,-1 0 0,1 0 0,-1 0 0,1 0 0,-1 0 0,1 0 0,-1-1 0,1 1 0,-1 0 0,0-1 0,0 1 0,0 0 0,-16 11 0,12-9 0,-355 196 71,81-50-902,95-33 565,143-88 218,2 3 1,-47 46 0,72-62 130,1-1 1,0 2-1,2-1 1,-1 2-1,2 0 1,0 0-1,1 1 1,1 0-1,1 0 0,0 1 1,1 0-1,2 0 1,-5 26-1,-11 140-83,9-54 0,7 175 0,5-279 0,2-1 0,0 0 0,2-1 0,1 1 0,1-1 0,1 0 0,1-1 0,1 0 0,2 0 0,0-1 0,1 0 0,2-2 0,0 1 0,1-2 0,1 0 0,1-1 0,0 0 0,2-2 0,0 0 0,1-2 0,38 23 0,-7-11 0,1-2 0,93 29 0,118 12 0,-179-50-80,0-5 0,1-2-1,0-5 1,0-3 0,1-4 0,-2-4-1,91-19 1,-118 14 80,107-38 0,-144 41 46,-1-1 0,0-1 0,0-1-1,-1 0 1,-1-2 0,19-17 0,-15 10 18,-1 0 1,-1-2-1,-1-1 0,17-28 0,-22 30-64,-2-2 0,0 1 0,12-40 0,16-80 0,22-162-255,-21-8-95,-30 200-238,-9-222-1,-7 268 524,-3 0-1,-3 1 1,-2 0 0,-39-108-1,40 145 240,0 1-1,-2 1 0,0 1 0,-2 0 0,-1 0 0,-1 2 1,-31-32-1,30 37-93,-1 0 1,-2 2-1,1 0 0,-2 1 1,0 2-1,-1 0 0,-1 1 1,-36-13-1,23 14-353,1 1 0,-1 2 0,-1 2 0,-61-4 0,79 10-6553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0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1165 166 24575,'-46'-1'0,"-73"3"0,101 0 0,-1 0 0,1 1 0,0 1 0,-24 9 0,-202 93 0,186-76 0,3 4 0,-58 43 0,102-69 0,1 0 0,0 1 0,0 1 0,1-1 0,0 2 0,-14 20 0,-3 18 0,-24 60 0,30-62 0,11-27 0,-115 286 0,116-281 0,-49 171 0,51-169 0,-20 112 0,23-112 0,1 0 0,1 0 0,3 32 0,-1-49 0,1 0 0,0 0 0,1 0 0,0 0 0,0-1 0,1 1 0,1-1 0,-1 0 0,1-1 0,1 1 0,0-1 0,8 10 0,9 6 0,2 0 0,35 27 0,-26-25 0,1-2 0,1-1 0,0-1 0,2-2 0,54 20 0,241 63 0,-312-97 0,44 9 0,0-2 0,1-3 0,129 2 0,81-10 0,3-15 0,-223 6 0,75-19 0,53-27 0,-133 36 0,64-30 0,-92 36 0,-1-2 0,0 0 0,-1-1 0,37-32 0,-47 35 0,-1 0 0,0-1 0,-1-1 0,0 1 0,-1-1 0,0-1 0,-1 0 0,-1 0 0,6-19 0,-1-2 0,-2 0 0,7-65 0,-6-22 0,-1 15 0,-1 15 0,-4-1 0,-9-108 0,0 157 0,-2-1 0,-1 1 0,-3 0 0,-1 1 0,-3 0 0,-1 1 0,-2 1 0,-2 0 0,-25-37 0,23 45-22,-1 2-1,-35-36 0,-60-46-754,77 77 671,-76-49 1,98 72 111,-2 2 0,0 0 0,0 2 0,0 0 0,-2 1 0,-33-7 0,3 7 286,-59-1-1,60 6-29,-332-6-1458,361 10-5630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1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803 405 24575,'-28'0'-877,"-110"5"451,119-3 643,1 1 0,0 1 1,0 0-1,0 2 0,-25 11 0,18-6-217,1 2 0,1 1 0,0 0 0,1 2 0,1 1 0,1 0 0,-21 24 0,9-6 0,2 2 0,1 2 0,2 0 0,2 2 0,1 1 0,3 1 0,1 1 0,3 0 0,-15 56 0,17-39 8,-10 80 0,21-105-58,2 1 1,2 0-1,6 58 0,4-28-179,4 0 1,3-1-1,33 86 0,-33-112 229,1-1 0,2-1 0,1 0 0,3-2 0,1-1 0,48 54 0,-36-51 0,2-2 0,1-2 0,1-1 0,2-2 0,52 27 0,12-1 0,2-6 0,2-4 0,118 31 0,-25-25-316,-146-42 263,91 5 1,-135-16 54,1 0 0,-1-1 1,1 0-1,-1-2 1,0 1-1,19-7 0,-15 2 174,0 0 0,0-1 0,-1-1-1,19-13 1,-3-1-120,-1-1 0,-2-2 0,46-49 0,65-102-101,-115 139 45,-1-1 0,-2-1 0,-2-1 0,-1-1 0,15-49 0,-24 54 0,-2 0 0,-1 0 0,-2-1 0,-2 0 0,-1 0 0,-3-63 0,-4 57-262,-2 1 0,-2 0 0,-25-80 0,12 67-516,-2 0 1,-39-68 0,-81-95-1617,-18 17 1156,-66-52-22,-19 16 5149,229 225-3192,-1 0 0,0 1 0,0 0 1,-1 2-1,-1 0 0,-28-9 0,-127-31-833,25 10 220,103 22-766,-62-30-1,88 37-6143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4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1 406 24575,'0'-238'0,"0"230"0,1 1 0,0 0 0,0-1 0,1 1 0,0 0 0,0 0 0,1 0 0,0 0 0,0 1 0,0-1 0,1 1 0,0 0 0,1 0 0,-1 0 0,1 1 0,8-9 0,-7 9 0,-1 1 0,1-1 0,-1 1 0,1 0 0,1 1 0,-1-1 0,0 1 0,1 0 0,0 1 0,-1 0 0,1 0 0,0 0 0,0 1 0,0 0 0,0 0 0,1 1 0,8 0 0,-11 1 0,0 0 0,0 1 0,0-1 0,0 1 0,-1 0 0,1 0 0,-1 1 0,1-1 0,-1 1 0,0 0 0,0 1 0,0-1 0,0 0 0,0 1 0,4 7 0,0-1 0,0 1 0,-1 0 0,-1 1 0,11 23 0,-13-23 0,-1-1 0,0 1 0,0 0 0,-1 0 0,-1 0 0,0 19 0,-2-9 0,-1 1 0,-7 35 0,7-49 0,0 1 0,-1-1 0,0 0 0,-1 1 0,0-2 0,0 1 0,-1 0 0,0-1 0,0 0 0,-13 14 0,-1 0 0,-21 33 0,-9 11 0,40-55-1365,3-1-5461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5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24575,'0'2'0,"-4"3"0,-2 3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 24575,'0'-1'0,"0"0"0,0 0 0,1 0 0,-1 1 0,0-1 0,1 0 0,-1 0 0,0 0 0,1 1 0,-1-1 0,1 0 0,-1 1 0,1-1 0,0 0 0,-1 1 0,1-1 0,-1 1 0,1-1 0,0 1 0,0-1 0,-1 1 0,1-1 0,0 1 0,0 0 0,0 0 0,0-1 0,24-5 0,-13 4 0,0 1 0,0 0 0,0 1 0,14 1 0,-21 0 0,0-1 0,-1 1 0,1 0 0,0 1 0,-1-1 0,0 1 0,1 0 0,-1 0 0,0 1 0,0-1 0,0 1 0,0 0 0,6 5 0,-3-1 0,0 1 0,0 0 0,-1 1 0,0-1 0,8 17 0,-11-20 0,-1 1 0,0-1 0,0 1 0,0 0 0,-1 0 0,0 0 0,0 0 0,0 0 0,-1 0 0,0 0 0,-1 9 0,1-13 0,-1 0 0,1 1 0,-1-1 0,0 0 0,0 0 0,0 0 0,0 0 0,0 1 0,0-1 0,0 0 0,-1-1 0,1 1 0,-1 0 0,1 0 0,-1-1 0,0 1 0,0-1 0,1 1 0,-1-1 0,0 0 0,0 0 0,-1 0 0,1 0 0,0 0 0,-3 1 0,-6 1 0,0-1 0,1 0 0,-1-1 0,-13 1 0,11-2 0,-96 10 0,104-10 0,0 1 0,0-1 0,0 1 0,0 0 0,1 1 0,-1-1 0,1 1 0,-1 0 0,1 0 0,-1 0 0,1 0 0,-4 4 0,6-4 0,0-1 0,0 1 0,1 0 0,-1 0 0,0 0 0,1 0 0,-1 0 0,1 0 0,0 0 0,0 1 0,0-1 0,0 0 0,0 1 0,0-1 0,1 1 0,-1-1 0,1 1 0,0-1 0,0 1 0,0-1 0,0 1 0,0-1 0,0 1 0,1 4 0,2 2 0,0 0 0,0 1 0,1-1 0,9 16 0,25 34 0,-27-42 0,41 56 0,60 99 0,-97-142-455,-1 0 0,12 42 0,-21-55-6371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24575,'0'4'-3276,"0"4"2210,4 0 3108,2-1-7933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24575,'0'1'0,"-1"-1"0,1 1 0,0-1 0,0 1 0,0-1 0,0 1 0,-1-1 0,1 0 0,0 1 0,0-1 0,-1 1 0,1-1 0,0 0 0,-1 1 0,1-1 0,0 0 0,-1 1 0,1-1 0,-1 0 0,1 0 0,-1 1 0,-12 4 0,7-2 0,-34 14 0,-1-2 0,-64 17 0,8-12 0,90-18 0,0 0 0,0 0 0,1 0 0,-1 1 0,1 0 0,0 0 0,0 1 0,0-1 0,-11 10 0,15-11 0,0 0 0,0 0 0,1 0 0,-1 0 0,0 0 0,1 0 0,-1 1 0,1-1 0,0 1 0,0-1 0,0 1 0,0-1 0,0 1 0,0 0 0,1-1 0,-1 1 0,1 0 0,0 0 0,0-1 0,0 1 0,0 0 0,0 0 0,1-1 0,-1 1 0,1 0 0,0-1 0,1 6 0,1-2 0,0-1 0,1 1 0,-1-1 0,1 1 0,0-1 0,0 0 0,8 6 0,37 29 0,-24-21 0,-13-10 0,1 2 0,0-1 0,1 0 0,0-1 0,20 10 0,0-3-1365,-20-10-5461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24575,'2'0'0,"1"-1"0,0 0 0,0 0 0,0 0 0,-1 0 0,1 0 0,-1-1 0,1 1 0,-1-1 0,1 0 0,2-2 0,5-4 0,61-31 0,-22 12 0,-46 26 0,0-1 0,0 0 0,0 1 0,0 0 0,5-1 0,-8 1 0,1 1 0,0 0 0,0 0 0,0 0 0,-1 0 0,1 0 0,0 0 0,0 0 0,0 0 0,-1 0 0,1 1 0,0-1 0,0 0 0,-1 0 0,1 1 0,0-1 0,0 0 0,-1 1 0,1-1 0,0 1 0,-1-1 0,1 1 0,-1-1 0,1 1 0,-1-1 0,1 1 0,-1 0 0,1 0 0,1 3 0,0 0 0,-1 0 0,1 0 0,-1-1 0,0 1 0,0 0 0,-1 0 0,1 0 0,-1 1 0,0 5 0,-1 6 0,-4 21 0,-35 184 0,34-192-455,0 1 0,-19 50 0,20-68-6371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24575,'0'-1'0,"0"0"0,0 0 0,0 1 0,1-1 0,-1 0 0,0 0 0,0 1 0,0-1 0,1 0 0,-1 1 0,0-1 0,1 0 0,-1 1 0,0-1 0,1 0 0,-1 1 0,1-1 0,-1 1 0,1-1 0,-1 1 0,1-1 0,0 0 0,1 1 0,-1-1 0,1 0 0,-1 1 0,1-1 0,0 1 0,-1-1 0,1 1 0,0 0 0,2-1 0,1 1 0,1 0 0,-1 1 0,0-1 0,1 1 0,6 2 0,-5-1 0,1 1 0,-1 0 0,0 0 0,-1 1 0,1-1 0,-1 1 0,1 1 0,-1 0 0,8 7 0,-10-8 0,-1 0 0,1 1 0,-1-1 0,0 1 0,0-1 0,0 1 0,0 0 0,-1 0 0,0 1 0,0-1 0,-1 0 0,1 1 0,0 8 0,-2-6 0,0 0 0,0 0 0,-1-1 0,0 1 0,0 0 0,-1 0 0,0-1 0,0 1 0,-1-1 0,0 0 0,0 0 0,-1 0 0,1 0 0,-2 0 0,1-1 0,-1 0 0,0 0 0,0 0 0,-1-1 0,0 1 0,0-1 0,-8 5 0,-19 13 0,2-1 0,-36 30 0,49-37 0,13-11 0,0 0 0,0 1 0,0-1 0,0 1 0,1 0 0,-4 5 0,7-9 0,1 0 0,0-1 0,0 1 0,0 0 0,-1 0 0,1-1 0,0 1 0,0 0 0,0-1 0,0 1 0,0 0 0,0 0 0,1-1 0,-1 1 0,0 0 0,0 0 0,0-1 0,1 1 0,-1 0 0,0-1 0,1 1 0,-1 0 0,0-1 0,1 1 0,-1-1 0,1 1 0,-1-1 0,1 1 0,-1-1 0,1 1 0,0-1 0,-1 1 0,1-1 0,-1 0 0,1 1 0,1-1 0,3 3 0,0 0 0,1-1 0,7 3 0,-13-5 0,17 5-273,1-1 0,-1-1 0,1-1 0,28 1 0,-29-3-6553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194 103 24575,'0'-2'0,"1"0"0,0 0 0,0-1 0,0 1 0,0 0 0,1 0 0,-1 0 0,0 0 0,1 1 0,-1-1 0,1 0 0,0 0 0,3-2 0,3-3 0,3-6 0,-7 8 0,0 0 0,0 1 0,1 0 0,-1 0 0,1 0 0,0 0 0,9-5 0,-9 7 0,0 0 0,0 0 0,0 0 0,0 1 0,1-1 0,-1 1 0,7 0 0,-11 1 0,1-1 0,0 1 0,-1 0 0,1 0 0,0 0 0,-1 1 0,1-1 0,0 0 0,-1 1 0,1-1 0,-1 1 0,1-1 0,-1 1 0,1 0 0,-1-1 0,1 1 0,-1 0 0,0 0 0,1 0 0,-1 0 0,0 0 0,0 1 0,0-1 0,0 0 0,0 0 0,0 1 0,1 2 0,0 1 0,0 0 0,-1 1 0,0 0 0,0-1 0,0 1 0,-1 0 0,0-1 0,0 1 0,0 0 0,-1 0 0,1-1 0,-1 1 0,-1-1 0,1 1 0,-1-1 0,0 1 0,-4 6 0,-4 7 0,-1 0 0,-1-1 0,-16 19 0,24-32 0,-20 27 0,24-31 0,-1-1 0,1 1 0,0-1 0,0 1 0,-1-1 0,1 1 0,0 0 0,0-1 0,0 1 0,0 0 0,0-1 0,0 1 0,0 0 0,0-1 0,0 1 0,0-1 0,0 1 0,0 0 0,0-1 0,0 1 0,1 0 0,-1-1 0,0 1 0,1 1 0,0-1 0,0 0 0,0 0 0,0 0 0,0 0 0,0 0 0,0 0 0,0-1 0,0 1 0,2 1 0,3 0 0,0 1 0,0-1 0,11 3 0,-3-2 0,1-1 0,28 0 0,-29-2 0,1 1 0,28 5 0,-42-6 0,0 0 0,0 0 0,0 1 0,0-1 0,0 0 0,-1 0 0,1 1 0,0-1 0,0 0 0,0 1 0,0-1 0,-1 1 0,1-1 0,0 1 0,0 0 0,-1-1 0,1 1 0,-1 0 0,1-1 0,0 1 0,-1 0 0,1 0 0,-1-1 0,0 1 0,1 0 0,-1 0 0,0 0 0,1 0 0,-1 0 0,0-1 0,0 1 0,0 0 0,0 0 0,0 0 0,0 0 0,0 0 0,0 0 0,0 0 0,0 0 0,0 0 0,-1-1 0,1 1 0,0 0 0,-1 0 0,1 0 0,0 0 0,-2 0 0,0 4 0,0-1 0,-1 0 0,0-1 0,0 1 0,0 0 0,0-1 0,-1 0 0,-3 3 0,-24 15 0,-2-2 0,-42 19 0,40-22 0,12-6 0,0-1 0,-1-2 0,0 0 0,-40 5 0,51-10 0,-17 7-55,24-6 94,-1-1-1,1 0 1,-14 2-1,19-4-108,-1 1 1,0-1-1,0 0 0,1-1 0,-1 1 1,0 0-1,1 0 0,-1-1 1,1 1-1,-1-1 0,0 1 0,1-1 1,-1 0-1,1 1 0,-1-1 1,1 0-1,0 0 0,-1 0 0,1 0 1,-2-2-1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24575,'-1'0'0,"0"0"0,1 1 0,-1-1 0,0 0 0,1 0 0,-1 1 0,0-1 0,1 0 0,-1 1 0,1-1 0,-1 1 0,1-1 0,-1 1 0,1-1 0,-1 1 0,1-1 0,-1 2 0,-9 13 0,7-8 0,-4 5 0,0 1 0,2 0 0,-1 1 0,2-1 0,-6 24 0,-1 4 0,9-33 0,-1-2 0,1 1 0,0 0 0,-1 12 0,3-17 0,0-1 0,0 0 0,0 0 0,0 0 0,0 0 0,0 0 0,0 1 0,0-1 0,0 0 0,1 0 0,-1 0 0,0 0 0,1 0 0,-1 0 0,1 0 0,-1 0 0,1 0 0,0 0 0,-1 0 0,1 0 0,0 0 0,0 0 0,-1 0 0,1-1 0,0 1 0,0 0 0,0-1 0,0 1 0,2 0 0,2 1 0,1-1 0,0 1 0,0-2 0,0 1 0,-1 0 0,1-1 0,0 0 0,0-1 0,0 1 0,0-1 0,-1 0 0,1-1 0,0 1 0,6-4 0,-4 2 0,1-1 0,-1 0 0,0 0 0,0-1 0,-1 0 0,0 0 0,0-1 0,10-10 0,-11 8 0,0 1 0,-1-1 0,0-1 0,-1 1 0,0-1 0,0 0 0,4-14 0,5-13 0,-13 35 0,1 0 0,-1 0 0,0 1 0,1-1 0,-1 0 0,1 0 0,-1 0 0,1 1 0,-1-1 0,1 0 0,0 0 0,-1 1 0,1-1 0,0 1 0,1-2 0,-2 2 0,0 0 0,0 0 0,1 0 0,-1 0 0,0 0 0,0 0 0,0 0 0,1 0 0,-1 0 0,0 0 0,0 0 0,0 0 0,0 0 0,1 0 0,-1 1 0,0-1 0,0 0 0,0 0 0,0 0 0,0 0 0,1 0 0,-1 0 0,0 0 0,0 1 0,0-1 0,0 0 0,0 0 0,0 0 0,4 10 0,-2 8 0,-1-1 0,0 1 0,-2-1 0,0 1 0,-3 17 0,-22 88 0,4-26 0,11-21-1365,10-58-5461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24575,'0'1'0,"1"0"0,-1 0 0,0 0 0,0 0 0,1 0 0,-1 0 0,1 0 0,-1-1 0,1 1 0,-1 0 0,1 0 0,-1 0 0,1-1 0,0 1 0,0 0 0,14 11 0,-10-8 0,4 2 0,0 1 0,14 5 0,4 3 0,-12-6 0,-10-6 0,-1-1 0,1 1 0,-1 0 0,5 4 0,-7-5 0,-1 0 0,0 0 0,1 0 0,-1 0 0,0-1 0,0 2 0,0-1 0,0 0 0,0 0 0,0 0 0,-1 0 0,1 0 0,0 3 0,0 4 0,0-1 0,0 1 0,-1-1 0,0 1 0,-1 0 0,-1 9 0,1-15 0,0 0 0,0 0 0,0 1 0,0-1 0,0 0 0,-1 0 0,1 0 0,-1 0 0,0 0 0,0-1 0,0 1 0,0-1 0,-1 1 0,1-1 0,-1 0 0,1 1 0,-1-1 0,-3 2 0,-60 27 0,-12 8 0,65-31-1365,2-1-5461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8:3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8344 24575,'61'8'0,"0"7"0,0 6 0,99 65 0,-75-38 0,282 140 0,749 154 0,-308-318 0,-711-26 0,-4-3 0,0-9 0,0-10 0,0-9 0,-1-8 0,-2-10 0,0-9 0,-1-9 0,-2-9 0,-1-8 0,101-140 0,-115 128 0,330-490 0,-349 500 0,-2-5 0,-2-6 0,-2-4 0,-2-5 0,49-149 0,-72 180 0,-2-2 0,-1-1 0,-2-3 0,-1-1 0,-2-2 0,-2 0 0,-1-3 0,8-126 0,-9 36 0,-3-2 0,-4 0 0,-7-219 0,-1 308 0,-1 0 0,-2 1 0,-2 1 0,-2 1 0,-1 1 0,-2 2 0,-1 1 0,-2 2 0,-2 2 0,-38-119 0,-4 14 0,-4 6 0,-3 7 0,-81-155 0,24 82 0,-4 12 0,-5 14 0,-4 14 0,-186-205 0,38 104 0,-388-283 0,457 434 0,-3 22 0,-2 22 0,-2 22 0,-1 22 0,-399 0 0,566 68 0,6-1 0,-63 18 0,100-12 0,0 2 0,-1 1 0,1 2 0,1 2 0,-1 1 0,1 1 0,0 3 0,-14 20 0,-15 33 0,-78 165 0,97-183 0,-5 13 0,1 2 0,1 4 0,2 2 0,1 2 0,2 3 0,1 2 0,1 3 0,-17 99 0,32-133 0,0 0 0,2 1 0,-4 96 0,13-1306 0,-7 1095 0,0 0 0,-2-1 0,-1 2 0,-2 0 0,0 1 0,-2 0 0,-1 1 0,-2 2 0,-20-86 0,20 118 0,5 48 0,2 77 0,5-97 0,-3 1457 0,6-802 0,-3-610 0,0-1 0,0-1 0,1 1 0,5 51 0,-6-86 0,1-1 0,-1 0 0,1 0 0,1 0 0,-1 0 0,0 0 0,1 0 0,0-1 0,0 0 0,0 1 0,0-2 0,0 1 0,0 0 0,1-1 0,-1 0 0,1-1 0,0 1 0,0-1 0,0 0 0,0-1 0,0 0 0,6 6 0,0-5 0,-1-2 0,0 0 0,0-1 0,0 0 0,1-2 0,-1 0 0,0-2 0,16-5 0,70-48 0,-65 35 0,-17 12-28,350-244 180,-278 183-649,-1-9 1,97-125 0,-154 168-6330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124.xml"/><Relationship Id="rId26" Type="http://schemas.openxmlformats.org/officeDocument/2006/relationships/customXml" Target="../ink/ink129.xml"/><Relationship Id="rId21" Type="http://schemas.openxmlformats.org/officeDocument/2006/relationships/image" Target="../media/image96.png"/><Relationship Id="rId34" Type="http://schemas.openxmlformats.org/officeDocument/2006/relationships/customXml" Target="../ink/ink133.xml"/><Relationship Id="rId7" Type="http://schemas.openxmlformats.org/officeDocument/2006/relationships/image" Target="../media/image92.png"/><Relationship Id="rId12" Type="http://schemas.openxmlformats.org/officeDocument/2006/relationships/customXml" Target="../ink/ink119.xml"/><Relationship Id="rId17" Type="http://schemas.openxmlformats.org/officeDocument/2006/relationships/customXml" Target="../ink/ink123.xml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2" Type="http://schemas.openxmlformats.org/officeDocument/2006/relationships/customXml" Target="../ink/ink114.xml"/><Relationship Id="rId16" Type="http://schemas.openxmlformats.org/officeDocument/2006/relationships/customXml" Target="../ink/ink122.xml"/><Relationship Id="rId20" Type="http://schemas.openxmlformats.org/officeDocument/2006/relationships/customXml" Target="../ink/ink126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6.xml"/><Relationship Id="rId11" Type="http://schemas.openxmlformats.org/officeDocument/2006/relationships/image" Target="../media/image94.png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104.png"/><Relationship Id="rId5" Type="http://schemas.openxmlformats.org/officeDocument/2006/relationships/image" Target="../media/image91.png"/><Relationship Id="rId15" Type="http://schemas.openxmlformats.org/officeDocument/2006/relationships/customXml" Target="../ink/ink121.xml"/><Relationship Id="rId23" Type="http://schemas.openxmlformats.org/officeDocument/2006/relationships/image" Target="../media/image97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10" Type="http://schemas.openxmlformats.org/officeDocument/2006/relationships/customXml" Target="../ink/ink118.xml"/><Relationship Id="rId19" Type="http://schemas.openxmlformats.org/officeDocument/2006/relationships/customXml" Target="../ink/ink125.xml"/><Relationship Id="rId31" Type="http://schemas.openxmlformats.org/officeDocument/2006/relationships/image" Target="../media/image101.png"/><Relationship Id="rId4" Type="http://schemas.openxmlformats.org/officeDocument/2006/relationships/customXml" Target="../ink/ink115.xml"/><Relationship Id="rId9" Type="http://schemas.openxmlformats.org/officeDocument/2006/relationships/image" Target="../media/image93.png"/><Relationship Id="rId14" Type="http://schemas.openxmlformats.org/officeDocument/2006/relationships/customXml" Target="../ink/ink120.xml"/><Relationship Id="rId22" Type="http://schemas.openxmlformats.org/officeDocument/2006/relationships/customXml" Target="../ink/ink127.xml"/><Relationship Id="rId27" Type="http://schemas.openxmlformats.org/officeDocument/2006/relationships/image" Target="../media/image99.png"/><Relationship Id="rId30" Type="http://schemas.openxmlformats.org/officeDocument/2006/relationships/customXml" Target="../ink/ink131.xml"/><Relationship Id="rId35" Type="http://schemas.openxmlformats.org/officeDocument/2006/relationships/image" Target="../media/image103.png"/><Relationship Id="rId8" Type="http://schemas.openxmlformats.org/officeDocument/2006/relationships/customXml" Target="../ink/ink117.xml"/><Relationship Id="rId3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8.xml"/><Relationship Id="rId21" Type="http://schemas.openxmlformats.org/officeDocument/2006/relationships/image" Target="../media/image114.png"/><Relationship Id="rId34" Type="http://schemas.openxmlformats.org/officeDocument/2006/relationships/customXml" Target="../ink/ink156.xml"/><Relationship Id="rId42" Type="http://schemas.openxmlformats.org/officeDocument/2006/relationships/image" Target="../media/image119.png"/><Relationship Id="rId47" Type="http://schemas.openxmlformats.org/officeDocument/2006/relationships/customXml" Target="../ink/ink163.xml"/><Relationship Id="rId50" Type="http://schemas.openxmlformats.org/officeDocument/2006/relationships/image" Target="../media/image123.png"/><Relationship Id="rId55" Type="http://schemas.openxmlformats.org/officeDocument/2006/relationships/customXml" Target="../ink/ink167.xml"/><Relationship Id="rId63" Type="http://schemas.openxmlformats.org/officeDocument/2006/relationships/customXml" Target="../ink/ink171.xml"/><Relationship Id="rId7" Type="http://schemas.openxmlformats.org/officeDocument/2006/relationships/image" Target="../media/image107.png"/><Relationship Id="rId2" Type="http://schemas.openxmlformats.org/officeDocument/2006/relationships/customXml" Target="../ink/ink135.xml"/><Relationship Id="rId16" Type="http://schemas.openxmlformats.org/officeDocument/2006/relationships/customXml" Target="../ink/ink142.xml"/><Relationship Id="rId29" Type="http://schemas.openxmlformats.org/officeDocument/2006/relationships/customXml" Target="../ink/ink151.xml"/><Relationship Id="rId11" Type="http://schemas.openxmlformats.org/officeDocument/2006/relationships/image" Target="../media/image109.png"/><Relationship Id="rId24" Type="http://schemas.openxmlformats.org/officeDocument/2006/relationships/customXml" Target="../ink/ink146.xml"/><Relationship Id="rId32" Type="http://schemas.openxmlformats.org/officeDocument/2006/relationships/customXml" Target="../ink/ink154.xml"/><Relationship Id="rId37" Type="http://schemas.openxmlformats.org/officeDocument/2006/relationships/customXml" Target="../ink/ink158.xml"/><Relationship Id="rId40" Type="http://schemas.openxmlformats.org/officeDocument/2006/relationships/image" Target="../media/image118.png"/><Relationship Id="rId45" Type="http://schemas.openxmlformats.org/officeDocument/2006/relationships/customXml" Target="../ink/ink162.xml"/><Relationship Id="rId53" Type="http://schemas.openxmlformats.org/officeDocument/2006/relationships/customXml" Target="../ink/ink166.xml"/><Relationship Id="rId58" Type="http://schemas.openxmlformats.org/officeDocument/2006/relationships/image" Target="../media/image127.png"/><Relationship Id="rId66" Type="http://schemas.openxmlformats.org/officeDocument/2006/relationships/customXml" Target="../ink/ink173.xml"/><Relationship Id="rId5" Type="http://schemas.openxmlformats.org/officeDocument/2006/relationships/image" Target="../media/image106.png"/><Relationship Id="rId61" Type="http://schemas.openxmlformats.org/officeDocument/2006/relationships/customXml" Target="../ink/ink170.xml"/><Relationship Id="rId19" Type="http://schemas.openxmlformats.org/officeDocument/2006/relationships/image" Target="../media/image113.png"/><Relationship Id="rId14" Type="http://schemas.openxmlformats.org/officeDocument/2006/relationships/customXml" Target="../ink/ink141.xml"/><Relationship Id="rId22" Type="http://schemas.openxmlformats.org/officeDocument/2006/relationships/customXml" Target="../ink/ink145.xml"/><Relationship Id="rId27" Type="http://schemas.openxmlformats.org/officeDocument/2006/relationships/customXml" Target="../ink/ink149.xml"/><Relationship Id="rId30" Type="http://schemas.openxmlformats.org/officeDocument/2006/relationships/customXml" Target="../ink/ink152.xml"/><Relationship Id="rId35" Type="http://schemas.openxmlformats.org/officeDocument/2006/relationships/customXml" Target="../ink/ink157.xml"/><Relationship Id="rId43" Type="http://schemas.openxmlformats.org/officeDocument/2006/relationships/customXml" Target="../ink/ink161.xml"/><Relationship Id="rId48" Type="http://schemas.openxmlformats.org/officeDocument/2006/relationships/image" Target="../media/image122.png"/><Relationship Id="rId56" Type="http://schemas.openxmlformats.org/officeDocument/2006/relationships/image" Target="../media/image126.png"/><Relationship Id="rId64" Type="http://schemas.openxmlformats.org/officeDocument/2006/relationships/image" Target="../media/image22.png"/><Relationship Id="rId8" Type="http://schemas.openxmlformats.org/officeDocument/2006/relationships/customXml" Target="../ink/ink138.xml"/><Relationship Id="rId51" Type="http://schemas.openxmlformats.org/officeDocument/2006/relationships/customXml" Target="../ink/ink165.xml"/><Relationship Id="rId3" Type="http://schemas.openxmlformats.org/officeDocument/2006/relationships/image" Target="../media/image105.png"/><Relationship Id="rId12" Type="http://schemas.openxmlformats.org/officeDocument/2006/relationships/customXml" Target="../ink/ink140.xml"/><Relationship Id="rId17" Type="http://schemas.openxmlformats.org/officeDocument/2006/relationships/image" Target="../media/image112.png"/><Relationship Id="rId25" Type="http://schemas.openxmlformats.org/officeDocument/2006/relationships/customXml" Target="../ink/ink147.xml"/><Relationship Id="rId33" Type="http://schemas.openxmlformats.org/officeDocument/2006/relationships/customXml" Target="../ink/ink155.xml"/><Relationship Id="rId38" Type="http://schemas.openxmlformats.org/officeDocument/2006/relationships/image" Target="../media/image117.png"/><Relationship Id="rId46" Type="http://schemas.openxmlformats.org/officeDocument/2006/relationships/image" Target="../media/image121.png"/><Relationship Id="rId59" Type="http://schemas.openxmlformats.org/officeDocument/2006/relationships/customXml" Target="../ink/ink169.xml"/><Relationship Id="rId20" Type="http://schemas.openxmlformats.org/officeDocument/2006/relationships/customXml" Target="../ink/ink144.xml"/><Relationship Id="rId41" Type="http://schemas.openxmlformats.org/officeDocument/2006/relationships/customXml" Target="../ink/ink160.xml"/><Relationship Id="rId54" Type="http://schemas.openxmlformats.org/officeDocument/2006/relationships/image" Target="../media/image125.png"/><Relationship Id="rId62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7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50.xml"/><Relationship Id="rId36" Type="http://schemas.openxmlformats.org/officeDocument/2006/relationships/image" Target="../media/image116.png"/><Relationship Id="rId49" Type="http://schemas.openxmlformats.org/officeDocument/2006/relationships/customXml" Target="../ink/ink164.xml"/><Relationship Id="rId57" Type="http://schemas.openxmlformats.org/officeDocument/2006/relationships/customXml" Target="../ink/ink168.xml"/><Relationship Id="rId10" Type="http://schemas.openxmlformats.org/officeDocument/2006/relationships/customXml" Target="../ink/ink139.xml"/><Relationship Id="rId31" Type="http://schemas.openxmlformats.org/officeDocument/2006/relationships/customXml" Target="../ink/ink153.xml"/><Relationship Id="rId44" Type="http://schemas.openxmlformats.org/officeDocument/2006/relationships/image" Target="../media/image120.png"/><Relationship Id="rId52" Type="http://schemas.openxmlformats.org/officeDocument/2006/relationships/image" Target="../media/image124.png"/><Relationship Id="rId60" Type="http://schemas.openxmlformats.org/officeDocument/2006/relationships/image" Target="../media/image128.png"/><Relationship Id="rId65" Type="http://schemas.openxmlformats.org/officeDocument/2006/relationships/customXml" Target="../ink/ink172.xml"/><Relationship Id="rId4" Type="http://schemas.openxmlformats.org/officeDocument/2006/relationships/customXml" Target="../ink/ink136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43.xml"/><Relationship Id="rId39" Type="http://schemas.openxmlformats.org/officeDocument/2006/relationships/customXml" Target="../ink/ink159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7.xml"/><Relationship Id="rId21" Type="http://schemas.openxmlformats.org/officeDocument/2006/relationships/image" Target="../media/image114.png"/><Relationship Id="rId42" Type="http://schemas.openxmlformats.org/officeDocument/2006/relationships/image" Target="../media/image133.png"/><Relationship Id="rId47" Type="http://schemas.openxmlformats.org/officeDocument/2006/relationships/customXml" Target="../ink/ink202.xml"/><Relationship Id="rId63" Type="http://schemas.openxmlformats.org/officeDocument/2006/relationships/customXml" Target="../ink/ink210.xml"/><Relationship Id="rId68" Type="http://schemas.openxmlformats.org/officeDocument/2006/relationships/image" Target="../media/image142.png"/><Relationship Id="rId16" Type="http://schemas.openxmlformats.org/officeDocument/2006/relationships/customXml" Target="../ink/ink181.xml"/><Relationship Id="rId11" Type="http://schemas.openxmlformats.org/officeDocument/2006/relationships/image" Target="../media/image109.png"/><Relationship Id="rId24" Type="http://schemas.openxmlformats.org/officeDocument/2006/relationships/customXml" Target="../ink/ink185.xml"/><Relationship Id="rId32" Type="http://schemas.openxmlformats.org/officeDocument/2006/relationships/customXml" Target="../ink/ink193.xml"/><Relationship Id="rId37" Type="http://schemas.openxmlformats.org/officeDocument/2006/relationships/customXml" Target="../ink/ink197.xml"/><Relationship Id="rId40" Type="http://schemas.openxmlformats.org/officeDocument/2006/relationships/image" Target="../media/image132.png"/><Relationship Id="rId45" Type="http://schemas.openxmlformats.org/officeDocument/2006/relationships/customXml" Target="../ink/ink201.xml"/><Relationship Id="rId53" Type="http://schemas.openxmlformats.org/officeDocument/2006/relationships/customXml" Target="../ink/ink205.xml"/><Relationship Id="rId58" Type="http://schemas.openxmlformats.org/officeDocument/2006/relationships/image" Target="../media/image139.png"/><Relationship Id="rId66" Type="http://schemas.openxmlformats.org/officeDocument/2006/relationships/customXml" Target="../ink/ink212.xml"/><Relationship Id="rId74" Type="http://schemas.openxmlformats.org/officeDocument/2006/relationships/image" Target="../media/image145.png"/><Relationship Id="rId5" Type="http://schemas.openxmlformats.org/officeDocument/2006/relationships/image" Target="../media/image106.png"/><Relationship Id="rId61" Type="http://schemas.openxmlformats.org/officeDocument/2006/relationships/customXml" Target="../ink/ink209.xml"/><Relationship Id="rId19" Type="http://schemas.openxmlformats.org/officeDocument/2006/relationships/image" Target="../media/image113.png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customXml" Target="../ink/ink188.xml"/><Relationship Id="rId30" Type="http://schemas.openxmlformats.org/officeDocument/2006/relationships/customXml" Target="../ink/ink191.xml"/><Relationship Id="rId35" Type="http://schemas.openxmlformats.org/officeDocument/2006/relationships/customXml" Target="../ink/ink196.xml"/><Relationship Id="rId43" Type="http://schemas.openxmlformats.org/officeDocument/2006/relationships/customXml" Target="../ink/ink200.xml"/><Relationship Id="rId48" Type="http://schemas.openxmlformats.org/officeDocument/2006/relationships/image" Target="../media/image122.png"/><Relationship Id="rId56" Type="http://schemas.openxmlformats.org/officeDocument/2006/relationships/image" Target="../media/image138.png"/><Relationship Id="rId64" Type="http://schemas.openxmlformats.org/officeDocument/2006/relationships/image" Target="../media/image22.png"/><Relationship Id="rId69" Type="http://schemas.openxmlformats.org/officeDocument/2006/relationships/customXml" Target="../ink/ink214.xml"/><Relationship Id="rId77" Type="http://schemas.openxmlformats.org/officeDocument/2006/relationships/customXml" Target="../ink/ink218.xml"/><Relationship Id="rId8" Type="http://schemas.openxmlformats.org/officeDocument/2006/relationships/customXml" Target="../ink/ink177.xml"/><Relationship Id="rId51" Type="http://schemas.openxmlformats.org/officeDocument/2006/relationships/customXml" Target="../ink/ink204.xml"/><Relationship Id="rId72" Type="http://schemas.openxmlformats.org/officeDocument/2006/relationships/image" Target="../media/image144.png"/><Relationship Id="rId3" Type="http://schemas.openxmlformats.org/officeDocument/2006/relationships/image" Target="../media/image105.png"/><Relationship Id="rId12" Type="http://schemas.openxmlformats.org/officeDocument/2006/relationships/customXml" Target="../ink/ink179.xml"/><Relationship Id="rId17" Type="http://schemas.openxmlformats.org/officeDocument/2006/relationships/image" Target="../media/image112.png"/><Relationship Id="rId25" Type="http://schemas.openxmlformats.org/officeDocument/2006/relationships/customXml" Target="../ink/ink186.xml"/><Relationship Id="rId33" Type="http://schemas.openxmlformats.org/officeDocument/2006/relationships/customXml" Target="../ink/ink194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208.xml"/><Relationship Id="rId67" Type="http://schemas.openxmlformats.org/officeDocument/2006/relationships/customXml" Target="../ink/ink213.xml"/><Relationship Id="rId20" Type="http://schemas.openxmlformats.org/officeDocument/2006/relationships/customXml" Target="../ink/ink183.xml"/><Relationship Id="rId41" Type="http://schemas.openxmlformats.org/officeDocument/2006/relationships/customXml" Target="../ink/ink199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3.png"/><Relationship Id="rId75" Type="http://schemas.openxmlformats.org/officeDocument/2006/relationships/customXml" Target="../ink/ink21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6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89.xml"/><Relationship Id="rId36" Type="http://schemas.openxmlformats.org/officeDocument/2006/relationships/image" Target="../media/image130.png"/><Relationship Id="rId49" Type="http://schemas.openxmlformats.org/officeDocument/2006/relationships/customXml" Target="../ink/ink203.xml"/><Relationship Id="rId57" Type="http://schemas.openxmlformats.org/officeDocument/2006/relationships/customXml" Target="../ink/ink207.xml"/><Relationship Id="rId10" Type="http://schemas.openxmlformats.org/officeDocument/2006/relationships/customXml" Target="../ink/ink178.xml"/><Relationship Id="rId31" Type="http://schemas.openxmlformats.org/officeDocument/2006/relationships/customXml" Target="../ink/ink192.xml"/><Relationship Id="rId44" Type="http://schemas.openxmlformats.org/officeDocument/2006/relationships/image" Target="../media/image134.png"/><Relationship Id="rId52" Type="http://schemas.openxmlformats.org/officeDocument/2006/relationships/image" Target="../media/image124.png"/><Relationship Id="rId60" Type="http://schemas.openxmlformats.org/officeDocument/2006/relationships/image" Target="../media/image140.png"/><Relationship Id="rId65" Type="http://schemas.openxmlformats.org/officeDocument/2006/relationships/customXml" Target="../ink/ink211.xml"/><Relationship Id="rId73" Type="http://schemas.openxmlformats.org/officeDocument/2006/relationships/customXml" Target="../ink/ink216.xml"/><Relationship Id="rId78" Type="http://schemas.openxmlformats.org/officeDocument/2006/relationships/image" Target="../media/image147.png"/><Relationship Id="rId4" Type="http://schemas.openxmlformats.org/officeDocument/2006/relationships/customXml" Target="../ink/ink175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82.xml"/><Relationship Id="rId39" Type="http://schemas.openxmlformats.org/officeDocument/2006/relationships/customXml" Target="../ink/ink198.xml"/><Relationship Id="rId34" Type="http://schemas.openxmlformats.org/officeDocument/2006/relationships/customXml" Target="../ink/ink195.xml"/><Relationship Id="rId50" Type="http://schemas.openxmlformats.org/officeDocument/2006/relationships/image" Target="../media/image136.png"/><Relationship Id="rId55" Type="http://schemas.openxmlformats.org/officeDocument/2006/relationships/customXml" Target="../ink/ink206.xml"/><Relationship Id="rId76" Type="http://schemas.openxmlformats.org/officeDocument/2006/relationships/image" Target="../media/image146.png"/><Relationship Id="rId7" Type="http://schemas.openxmlformats.org/officeDocument/2006/relationships/image" Target="../media/image107.png"/><Relationship Id="rId71" Type="http://schemas.openxmlformats.org/officeDocument/2006/relationships/customXml" Target="../ink/ink215.xml"/><Relationship Id="rId2" Type="http://schemas.openxmlformats.org/officeDocument/2006/relationships/customXml" Target="../ink/ink174.xml"/><Relationship Id="rId29" Type="http://schemas.openxmlformats.org/officeDocument/2006/relationships/customXml" Target="../ink/ink19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227.xml"/><Relationship Id="rId26" Type="http://schemas.openxmlformats.org/officeDocument/2006/relationships/customXml" Target="../ink/ink231.xml"/><Relationship Id="rId39" Type="http://schemas.openxmlformats.org/officeDocument/2006/relationships/image" Target="../media/image166.png"/><Relationship Id="rId21" Type="http://schemas.openxmlformats.org/officeDocument/2006/relationships/image" Target="../media/image157.png"/><Relationship Id="rId34" Type="http://schemas.openxmlformats.org/officeDocument/2006/relationships/customXml" Target="../ink/ink235.xml"/><Relationship Id="rId42" Type="http://schemas.openxmlformats.org/officeDocument/2006/relationships/customXml" Target="../ink/ink239.xml"/><Relationship Id="rId47" Type="http://schemas.openxmlformats.org/officeDocument/2006/relationships/customXml" Target="../ink/ink243.xml"/><Relationship Id="rId50" Type="http://schemas.openxmlformats.org/officeDocument/2006/relationships/customXml" Target="../ink/ink245.xml"/><Relationship Id="rId7" Type="http://schemas.openxmlformats.org/officeDocument/2006/relationships/image" Target="../media/image150.png"/><Relationship Id="rId2" Type="http://schemas.openxmlformats.org/officeDocument/2006/relationships/customXml" Target="../ink/ink219.xml"/><Relationship Id="rId16" Type="http://schemas.openxmlformats.org/officeDocument/2006/relationships/customXml" Target="../ink/ink226.xml"/><Relationship Id="rId29" Type="http://schemas.openxmlformats.org/officeDocument/2006/relationships/image" Target="../media/image161.png"/><Relationship Id="rId11" Type="http://schemas.openxmlformats.org/officeDocument/2006/relationships/image" Target="../media/image152.png"/><Relationship Id="rId24" Type="http://schemas.openxmlformats.org/officeDocument/2006/relationships/customXml" Target="../ink/ink230.xml"/><Relationship Id="rId32" Type="http://schemas.openxmlformats.org/officeDocument/2006/relationships/customXml" Target="../ink/ink234.xml"/><Relationship Id="rId37" Type="http://schemas.openxmlformats.org/officeDocument/2006/relationships/image" Target="../media/image165.png"/><Relationship Id="rId40" Type="http://schemas.openxmlformats.org/officeDocument/2006/relationships/customXml" Target="../ink/ink238.xml"/><Relationship Id="rId45" Type="http://schemas.openxmlformats.org/officeDocument/2006/relationships/customXml" Target="../ink/ink241.xml"/><Relationship Id="rId53" Type="http://schemas.openxmlformats.org/officeDocument/2006/relationships/customXml" Target="../ink/ink248.xml"/><Relationship Id="rId5" Type="http://schemas.openxmlformats.org/officeDocument/2006/relationships/image" Target="../media/image149.png"/><Relationship Id="rId10" Type="http://schemas.openxmlformats.org/officeDocument/2006/relationships/customXml" Target="../ink/ink223.xml"/><Relationship Id="rId19" Type="http://schemas.openxmlformats.org/officeDocument/2006/relationships/image" Target="../media/image156.png"/><Relationship Id="rId31" Type="http://schemas.openxmlformats.org/officeDocument/2006/relationships/image" Target="../media/image162.png"/><Relationship Id="rId44" Type="http://schemas.openxmlformats.org/officeDocument/2006/relationships/customXml" Target="../ink/ink240.xml"/><Relationship Id="rId52" Type="http://schemas.openxmlformats.org/officeDocument/2006/relationships/customXml" Target="../ink/ink247.xml"/><Relationship Id="rId4" Type="http://schemas.openxmlformats.org/officeDocument/2006/relationships/customXml" Target="../ink/ink220.xml"/><Relationship Id="rId9" Type="http://schemas.openxmlformats.org/officeDocument/2006/relationships/image" Target="../media/image151.png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image" Target="../media/image160.png"/><Relationship Id="rId30" Type="http://schemas.openxmlformats.org/officeDocument/2006/relationships/customXml" Target="../ink/ink233.xml"/><Relationship Id="rId35" Type="http://schemas.openxmlformats.org/officeDocument/2006/relationships/image" Target="../media/image164.png"/><Relationship Id="rId43" Type="http://schemas.openxmlformats.org/officeDocument/2006/relationships/image" Target="../media/image22.png"/><Relationship Id="rId48" Type="http://schemas.openxmlformats.org/officeDocument/2006/relationships/image" Target="../media/image168.png"/><Relationship Id="rId8" Type="http://schemas.openxmlformats.org/officeDocument/2006/relationships/customXml" Target="../ink/ink222.xml"/><Relationship Id="rId51" Type="http://schemas.openxmlformats.org/officeDocument/2006/relationships/customXml" Target="../ink/ink246.xml"/><Relationship Id="rId3" Type="http://schemas.openxmlformats.org/officeDocument/2006/relationships/image" Target="../media/image148.png"/><Relationship Id="rId12" Type="http://schemas.openxmlformats.org/officeDocument/2006/relationships/customXml" Target="../ink/ink224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237.xml"/><Relationship Id="rId46" Type="http://schemas.openxmlformats.org/officeDocument/2006/relationships/customXml" Target="../ink/ink242.xml"/><Relationship Id="rId20" Type="http://schemas.openxmlformats.org/officeDocument/2006/relationships/customXml" Target="../ink/ink228.xml"/><Relationship Id="rId41" Type="http://schemas.openxmlformats.org/officeDocument/2006/relationships/image" Target="../media/image167.png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232.xml"/><Relationship Id="rId36" Type="http://schemas.openxmlformats.org/officeDocument/2006/relationships/customXml" Target="../ink/ink236.xml"/><Relationship Id="rId49" Type="http://schemas.openxmlformats.org/officeDocument/2006/relationships/customXml" Target="../ink/ink24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257.xml"/><Relationship Id="rId26" Type="http://schemas.openxmlformats.org/officeDocument/2006/relationships/customXml" Target="../ink/ink261.xml"/><Relationship Id="rId39" Type="http://schemas.openxmlformats.org/officeDocument/2006/relationships/image" Target="../media/image187.png"/><Relationship Id="rId21" Type="http://schemas.openxmlformats.org/officeDocument/2006/relationships/image" Target="../media/image179.png"/><Relationship Id="rId34" Type="http://schemas.openxmlformats.org/officeDocument/2006/relationships/customXml" Target="../ink/ink265.xml"/><Relationship Id="rId42" Type="http://schemas.openxmlformats.org/officeDocument/2006/relationships/customXml" Target="../ink/ink269.xml"/><Relationship Id="rId47" Type="http://schemas.openxmlformats.org/officeDocument/2006/relationships/customXml" Target="../ink/ink273.xml"/><Relationship Id="rId50" Type="http://schemas.openxmlformats.org/officeDocument/2006/relationships/customXml" Target="../ink/ink275.xml"/><Relationship Id="rId7" Type="http://schemas.openxmlformats.org/officeDocument/2006/relationships/image" Target="../media/image172.png"/><Relationship Id="rId2" Type="http://schemas.openxmlformats.org/officeDocument/2006/relationships/customXml" Target="../ink/ink249.xml"/><Relationship Id="rId16" Type="http://schemas.openxmlformats.org/officeDocument/2006/relationships/customXml" Target="../ink/ink256.xml"/><Relationship Id="rId29" Type="http://schemas.openxmlformats.org/officeDocument/2006/relationships/image" Target="../media/image161.png"/><Relationship Id="rId11" Type="http://schemas.openxmlformats.org/officeDocument/2006/relationships/image" Target="../media/image174.png"/><Relationship Id="rId24" Type="http://schemas.openxmlformats.org/officeDocument/2006/relationships/customXml" Target="../ink/ink260.xml"/><Relationship Id="rId32" Type="http://schemas.openxmlformats.org/officeDocument/2006/relationships/customXml" Target="../ink/ink264.xml"/><Relationship Id="rId37" Type="http://schemas.openxmlformats.org/officeDocument/2006/relationships/image" Target="../media/image186.png"/><Relationship Id="rId40" Type="http://schemas.openxmlformats.org/officeDocument/2006/relationships/customXml" Target="../ink/ink268.xml"/><Relationship Id="rId45" Type="http://schemas.openxmlformats.org/officeDocument/2006/relationships/customXml" Target="../ink/ink271.xml"/><Relationship Id="rId53" Type="http://schemas.openxmlformats.org/officeDocument/2006/relationships/customXml" Target="../ink/ink278.xml"/><Relationship Id="rId5" Type="http://schemas.openxmlformats.org/officeDocument/2006/relationships/image" Target="../media/image171.png"/><Relationship Id="rId10" Type="http://schemas.openxmlformats.org/officeDocument/2006/relationships/customXml" Target="../ink/ink253.xml"/><Relationship Id="rId19" Type="http://schemas.openxmlformats.org/officeDocument/2006/relationships/image" Target="../media/image178.png"/><Relationship Id="rId31" Type="http://schemas.openxmlformats.org/officeDocument/2006/relationships/image" Target="../media/image183.png"/><Relationship Id="rId44" Type="http://schemas.openxmlformats.org/officeDocument/2006/relationships/customXml" Target="../ink/ink270.xml"/><Relationship Id="rId52" Type="http://schemas.openxmlformats.org/officeDocument/2006/relationships/customXml" Target="../ink/ink277.xml"/><Relationship Id="rId4" Type="http://schemas.openxmlformats.org/officeDocument/2006/relationships/customXml" Target="../ink/ink250.xml"/><Relationship Id="rId9" Type="http://schemas.openxmlformats.org/officeDocument/2006/relationships/image" Target="../media/image173.png"/><Relationship Id="rId14" Type="http://schemas.openxmlformats.org/officeDocument/2006/relationships/customXml" Target="../ink/ink255.xml"/><Relationship Id="rId22" Type="http://schemas.openxmlformats.org/officeDocument/2006/relationships/customXml" Target="../ink/ink259.xml"/><Relationship Id="rId27" Type="http://schemas.openxmlformats.org/officeDocument/2006/relationships/image" Target="../media/image182.png"/><Relationship Id="rId30" Type="http://schemas.openxmlformats.org/officeDocument/2006/relationships/customXml" Target="../ink/ink263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8" Type="http://schemas.openxmlformats.org/officeDocument/2006/relationships/customXml" Target="../ink/ink252.xml"/><Relationship Id="rId51" Type="http://schemas.openxmlformats.org/officeDocument/2006/relationships/customXml" Target="../ink/ink276.xml"/><Relationship Id="rId3" Type="http://schemas.openxmlformats.org/officeDocument/2006/relationships/image" Target="../media/image170.png"/><Relationship Id="rId12" Type="http://schemas.openxmlformats.org/officeDocument/2006/relationships/customXml" Target="../ink/ink254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67.xml"/><Relationship Id="rId46" Type="http://schemas.openxmlformats.org/officeDocument/2006/relationships/customXml" Target="../ink/ink272.xml"/><Relationship Id="rId20" Type="http://schemas.openxmlformats.org/officeDocument/2006/relationships/customXml" Target="../ink/ink258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1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62.xml"/><Relationship Id="rId36" Type="http://schemas.openxmlformats.org/officeDocument/2006/relationships/customXml" Target="../ink/ink266.xml"/><Relationship Id="rId49" Type="http://schemas.openxmlformats.org/officeDocument/2006/relationships/customXml" Target="../ink/ink27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1.xml"/><Relationship Id="rId21" Type="http://schemas.openxmlformats.org/officeDocument/2006/relationships/image" Target="../media/image179.png"/><Relationship Id="rId42" Type="http://schemas.openxmlformats.org/officeDocument/2006/relationships/customXml" Target="../ink/ink299.xml"/><Relationship Id="rId47" Type="http://schemas.openxmlformats.org/officeDocument/2006/relationships/customXml" Target="../ink/ink303.xml"/><Relationship Id="rId63" Type="http://schemas.openxmlformats.org/officeDocument/2006/relationships/customXml" Target="../ink/ink313.xml"/><Relationship Id="rId68" Type="http://schemas.openxmlformats.org/officeDocument/2006/relationships/image" Target="../media/image197.png"/><Relationship Id="rId84" Type="http://schemas.openxmlformats.org/officeDocument/2006/relationships/image" Target="../media/image205.png"/><Relationship Id="rId16" Type="http://schemas.openxmlformats.org/officeDocument/2006/relationships/customXml" Target="../ink/ink286.xml"/><Relationship Id="rId11" Type="http://schemas.openxmlformats.org/officeDocument/2006/relationships/image" Target="../media/image174.png"/><Relationship Id="rId32" Type="http://schemas.openxmlformats.org/officeDocument/2006/relationships/customXml" Target="../ink/ink294.xml"/><Relationship Id="rId37" Type="http://schemas.openxmlformats.org/officeDocument/2006/relationships/image" Target="../media/image186.png"/><Relationship Id="rId53" Type="http://schemas.openxmlformats.org/officeDocument/2006/relationships/customXml" Target="../ink/ink308.xml"/><Relationship Id="rId58" Type="http://schemas.openxmlformats.org/officeDocument/2006/relationships/image" Target="../media/image192.png"/><Relationship Id="rId74" Type="http://schemas.openxmlformats.org/officeDocument/2006/relationships/image" Target="../media/image200.png"/><Relationship Id="rId79" Type="http://schemas.openxmlformats.org/officeDocument/2006/relationships/customXml" Target="../ink/ink321.xml"/><Relationship Id="rId5" Type="http://schemas.openxmlformats.org/officeDocument/2006/relationships/image" Target="../media/image171.png"/><Relationship Id="rId61" Type="http://schemas.openxmlformats.org/officeDocument/2006/relationships/customXml" Target="../ink/ink312.xml"/><Relationship Id="rId82" Type="http://schemas.openxmlformats.org/officeDocument/2006/relationships/image" Target="../media/image204.png"/><Relationship Id="rId19" Type="http://schemas.openxmlformats.org/officeDocument/2006/relationships/image" Target="../media/image178.png"/><Relationship Id="rId14" Type="http://schemas.openxmlformats.org/officeDocument/2006/relationships/customXml" Target="../ink/ink285.xml"/><Relationship Id="rId22" Type="http://schemas.openxmlformats.org/officeDocument/2006/relationships/customXml" Target="../ink/ink289.xml"/><Relationship Id="rId27" Type="http://schemas.openxmlformats.org/officeDocument/2006/relationships/image" Target="../media/image182.png"/><Relationship Id="rId30" Type="http://schemas.openxmlformats.org/officeDocument/2006/relationships/customXml" Target="../ink/ink293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69" Type="http://schemas.openxmlformats.org/officeDocument/2006/relationships/customXml" Target="../ink/ink316.xml"/><Relationship Id="rId77" Type="http://schemas.openxmlformats.org/officeDocument/2006/relationships/customXml" Target="../ink/ink320.xml"/><Relationship Id="rId8" Type="http://schemas.openxmlformats.org/officeDocument/2006/relationships/customXml" Target="../ink/ink282.xml"/><Relationship Id="rId51" Type="http://schemas.openxmlformats.org/officeDocument/2006/relationships/customXml" Target="../ink/ink306.xml"/><Relationship Id="rId72" Type="http://schemas.openxmlformats.org/officeDocument/2006/relationships/image" Target="../media/image199.png"/><Relationship Id="rId80" Type="http://schemas.openxmlformats.org/officeDocument/2006/relationships/image" Target="../media/image203.png"/><Relationship Id="rId3" Type="http://schemas.openxmlformats.org/officeDocument/2006/relationships/image" Target="../media/image170.png"/><Relationship Id="rId12" Type="http://schemas.openxmlformats.org/officeDocument/2006/relationships/customXml" Target="../ink/ink284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97.xml"/><Relationship Id="rId46" Type="http://schemas.openxmlformats.org/officeDocument/2006/relationships/customXml" Target="../ink/ink302.xml"/><Relationship Id="rId59" Type="http://schemas.openxmlformats.org/officeDocument/2006/relationships/customXml" Target="../ink/ink311.xml"/><Relationship Id="rId67" Type="http://schemas.openxmlformats.org/officeDocument/2006/relationships/customXml" Target="../ink/ink315.xml"/><Relationship Id="rId20" Type="http://schemas.openxmlformats.org/officeDocument/2006/relationships/customXml" Target="../ink/ink288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319.xml"/><Relationship Id="rId83" Type="http://schemas.openxmlformats.org/officeDocument/2006/relationships/customXml" Target="../ink/ink3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1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92.xml"/><Relationship Id="rId36" Type="http://schemas.openxmlformats.org/officeDocument/2006/relationships/customXml" Target="../ink/ink296.xml"/><Relationship Id="rId49" Type="http://schemas.openxmlformats.org/officeDocument/2006/relationships/customXml" Target="../ink/ink304.xml"/><Relationship Id="rId57" Type="http://schemas.openxmlformats.org/officeDocument/2006/relationships/customXml" Target="../ink/ink310.xml"/><Relationship Id="rId10" Type="http://schemas.openxmlformats.org/officeDocument/2006/relationships/customXml" Target="../ink/ink283.xml"/><Relationship Id="rId31" Type="http://schemas.openxmlformats.org/officeDocument/2006/relationships/image" Target="../media/image183.png"/><Relationship Id="rId44" Type="http://schemas.openxmlformats.org/officeDocument/2006/relationships/customXml" Target="../ink/ink300.xml"/><Relationship Id="rId52" Type="http://schemas.openxmlformats.org/officeDocument/2006/relationships/customXml" Target="../ink/ink307.xml"/><Relationship Id="rId60" Type="http://schemas.openxmlformats.org/officeDocument/2006/relationships/image" Target="../media/image193.png"/><Relationship Id="rId65" Type="http://schemas.openxmlformats.org/officeDocument/2006/relationships/customXml" Target="../ink/ink314.xml"/><Relationship Id="rId73" Type="http://schemas.openxmlformats.org/officeDocument/2006/relationships/customXml" Target="../ink/ink318.xml"/><Relationship Id="rId78" Type="http://schemas.openxmlformats.org/officeDocument/2006/relationships/image" Target="../media/image202.png"/><Relationship Id="rId81" Type="http://schemas.openxmlformats.org/officeDocument/2006/relationships/customXml" Target="../ink/ink322.xml"/><Relationship Id="rId4" Type="http://schemas.openxmlformats.org/officeDocument/2006/relationships/customXml" Target="../ink/ink280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287.xml"/><Relationship Id="rId39" Type="http://schemas.openxmlformats.org/officeDocument/2006/relationships/image" Target="../media/image187.png"/><Relationship Id="rId34" Type="http://schemas.openxmlformats.org/officeDocument/2006/relationships/customXml" Target="../ink/ink295.xml"/><Relationship Id="rId50" Type="http://schemas.openxmlformats.org/officeDocument/2006/relationships/customXml" Target="../ink/ink305.xml"/><Relationship Id="rId55" Type="http://schemas.openxmlformats.org/officeDocument/2006/relationships/customXml" Target="../ink/ink309.xml"/><Relationship Id="rId76" Type="http://schemas.openxmlformats.org/officeDocument/2006/relationships/image" Target="../media/image201.png"/><Relationship Id="rId7" Type="http://schemas.openxmlformats.org/officeDocument/2006/relationships/image" Target="../media/image172.png"/><Relationship Id="rId71" Type="http://schemas.openxmlformats.org/officeDocument/2006/relationships/customXml" Target="../ink/ink317.xml"/><Relationship Id="rId2" Type="http://schemas.openxmlformats.org/officeDocument/2006/relationships/customXml" Target="../ink/ink279.xml"/><Relationship Id="rId29" Type="http://schemas.openxmlformats.org/officeDocument/2006/relationships/image" Target="../media/image161.png"/><Relationship Id="rId24" Type="http://schemas.openxmlformats.org/officeDocument/2006/relationships/customXml" Target="../ink/ink290.xml"/><Relationship Id="rId40" Type="http://schemas.openxmlformats.org/officeDocument/2006/relationships/customXml" Target="../ink/ink298.xml"/><Relationship Id="rId45" Type="http://schemas.openxmlformats.org/officeDocument/2006/relationships/customXml" Target="../ink/ink301.xml"/><Relationship Id="rId66" Type="http://schemas.openxmlformats.org/officeDocument/2006/relationships/image" Target="../media/image196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6.xml"/><Relationship Id="rId21" Type="http://schemas.openxmlformats.org/officeDocument/2006/relationships/image" Target="../media/image215.png"/><Relationship Id="rId42" Type="http://schemas.openxmlformats.org/officeDocument/2006/relationships/customXml" Target="../ink/ink344.xml"/><Relationship Id="rId47" Type="http://schemas.openxmlformats.org/officeDocument/2006/relationships/image" Target="../media/image22.png"/><Relationship Id="rId63" Type="http://schemas.openxmlformats.org/officeDocument/2006/relationships/customXml" Target="../ink/ink355.xml"/><Relationship Id="rId68" Type="http://schemas.openxmlformats.org/officeDocument/2006/relationships/image" Target="../media/image236.png"/><Relationship Id="rId84" Type="http://schemas.openxmlformats.org/officeDocument/2006/relationships/customXml" Target="../ink/ink367.xml"/><Relationship Id="rId16" Type="http://schemas.openxmlformats.org/officeDocument/2006/relationships/customXml" Target="../ink/ink331.xml"/><Relationship Id="rId11" Type="http://schemas.openxmlformats.org/officeDocument/2006/relationships/image" Target="../media/image210.png"/><Relationship Id="rId32" Type="http://schemas.openxmlformats.org/officeDocument/2006/relationships/customXml" Target="../ink/ink339.xml"/><Relationship Id="rId37" Type="http://schemas.openxmlformats.org/officeDocument/2006/relationships/image" Target="../media/image222.png"/><Relationship Id="rId53" Type="http://schemas.openxmlformats.org/officeDocument/2006/relationships/customXml" Target="../ink/ink350.xml"/><Relationship Id="rId58" Type="http://schemas.openxmlformats.org/officeDocument/2006/relationships/image" Target="../media/image231.png"/><Relationship Id="rId74" Type="http://schemas.openxmlformats.org/officeDocument/2006/relationships/image" Target="../media/image239.png"/><Relationship Id="rId79" Type="http://schemas.openxmlformats.org/officeDocument/2006/relationships/customXml" Target="../ink/ink363.xml"/><Relationship Id="rId5" Type="http://schemas.openxmlformats.org/officeDocument/2006/relationships/image" Target="../media/image207.png"/><Relationship Id="rId19" Type="http://schemas.openxmlformats.org/officeDocument/2006/relationships/image" Target="../media/image214.png"/><Relationship Id="rId14" Type="http://schemas.openxmlformats.org/officeDocument/2006/relationships/customXml" Target="../ink/ink330.xml"/><Relationship Id="rId22" Type="http://schemas.openxmlformats.org/officeDocument/2006/relationships/customXml" Target="../ink/ink334.xml"/><Relationship Id="rId27" Type="http://schemas.openxmlformats.org/officeDocument/2006/relationships/image" Target="../media/image99.png"/><Relationship Id="rId30" Type="http://schemas.openxmlformats.org/officeDocument/2006/relationships/customXml" Target="../ink/ink338.xml"/><Relationship Id="rId35" Type="http://schemas.openxmlformats.org/officeDocument/2006/relationships/image" Target="../media/image221.png"/><Relationship Id="rId43" Type="http://schemas.openxmlformats.org/officeDocument/2006/relationships/image" Target="../media/image225.png"/><Relationship Id="rId48" Type="http://schemas.openxmlformats.org/officeDocument/2006/relationships/customXml" Target="../ink/ink347.xml"/><Relationship Id="rId56" Type="http://schemas.openxmlformats.org/officeDocument/2006/relationships/image" Target="../media/image230.png"/><Relationship Id="rId64" Type="http://schemas.openxmlformats.org/officeDocument/2006/relationships/image" Target="../media/image234.png"/><Relationship Id="rId69" Type="http://schemas.openxmlformats.org/officeDocument/2006/relationships/customXml" Target="../ink/ink358.xml"/><Relationship Id="rId77" Type="http://schemas.openxmlformats.org/officeDocument/2006/relationships/customXml" Target="../ink/ink362.xml"/><Relationship Id="rId8" Type="http://schemas.openxmlformats.org/officeDocument/2006/relationships/customXml" Target="../ink/ink327.xml"/><Relationship Id="rId51" Type="http://schemas.openxmlformats.org/officeDocument/2006/relationships/customXml" Target="../ink/ink349.xml"/><Relationship Id="rId72" Type="http://schemas.openxmlformats.org/officeDocument/2006/relationships/image" Target="../media/image238.png"/><Relationship Id="rId80" Type="http://schemas.openxmlformats.org/officeDocument/2006/relationships/customXml" Target="../ink/ink364.xml"/><Relationship Id="rId85" Type="http://schemas.openxmlformats.org/officeDocument/2006/relationships/image" Target="../media/image243.png"/><Relationship Id="rId3" Type="http://schemas.openxmlformats.org/officeDocument/2006/relationships/image" Target="../media/image206.png"/><Relationship Id="rId12" Type="http://schemas.openxmlformats.org/officeDocument/2006/relationships/customXml" Target="../ink/ink329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0.png"/><Relationship Id="rId38" Type="http://schemas.openxmlformats.org/officeDocument/2006/relationships/customXml" Target="../ink/ink342.xml"/><Relationship Id="rId46" Type="http://schemas.openxmlformats.org/officeDocument/2006/relationships/customXml" Target="../ink/ink346.xml"/><Relationship Id="rId59" Type="http://schemas.openxmlformats.org/officeDocument/2006/relationships/customXml" Target="../ink/ink353.xml"/><Relationship Id="rId67" Type="http://schemas.openxmlformats.org/officeDocument/2006/relationships/customXml" Target="../ink/ink357.xml"/><Relationship Id="rId20" Type="http://schemas.openxmlformats.org/officeDocument/2006/relationships/customXml" Target="../ink/ink333.xml"/><Relationship Id="rId41" Type="http://schemas.openxmlformats.org/officeDocument/2006/relationships/image" Target="../media/image224.png"/><Relationship Id="rId54" Type="http://schemas.openxmlformats.org/officeDocument/2006/relationships/image" Target="../media/image229.png"/><Relationship Id="rId62" Type="http://schemas.openxmlformats.org/officeDocument/2006/relationships/image" Target="../media/image233.png"/><Relationship Id="rId70" Type="http://schemas.openxmlformats.org/officeDocument/2006/relationships/image" Target="../media/image237.png"/><Relationship Id="rId75" Type="http://schemas.openxmlformats.org/officeDocument/2006/relationships/customXml" Target="../ink/ink361.xml"/><Relationship Id="rId83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6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337.xml"/><Relationship Id="rId36" Type="http://schemas.openxmlformats.org/officeDocument/2006/relationships/customXml" Target="../ink/ink341.xml"/><Relationship Id="rId49" Type="http://schemas.openxmlformats.org/officeDocument/2006/relationships/customXml" Target="../ink/ink348.xml"/><Relationship Id="rId57" Type="http://schemas.openxmlformats.org/officeDocument/2006/relationships/customXml" Target="../ink/ink352.xml"/><Relationship Id="rId10" Type="http://schemas.openxmlformats.org/officeDocument/2006/relationships/customXml" Target="../ink/ink328.xml"/><Relationship Id="rId31" Type="http://schemas.openxmlformats.org/officeDocument/2006/relationships/image" Target="../media/image219.png"/><Relationship Id="rId44" Type="http://schemas.openxmlformats.org/officeDocument/2006/relationships/customXml" Target="../ink/ink345.xml"/><Relationship Id="rId52" Type="http://schemas.openxmlformats.org/officeDocument/2006/relationships/image" Target="../media/image228.png"/><Relationship Id="rId60" Type="http://schemas.openxmlformats.org/officeDocument/2006/relationships/image" Target="../media/image232.png"/><Relationship Id="rId65" Type="http://schemas.openxmlformats.org/officeDocument/2006/relationships/customXml" Target="../ink/ink356.xml"/><Relationship Id="rId73" Type="http://schemas.openxmlformats.org/officeDocument/2006/relationships/customXml" Target="../ink/ink360.xml"/><Relationship Id="rId78" Type="http://schemas.openxmlformats.org/officeDocument/2006/relationships/image" Target="../media/image241.png"/><Relationship Id="rId81" Type="http://schemas.openxmlformats.org/officeDocument/2006/relationships/customXml" Target="../ink/ink365.xml"/><Relationship Id="rId86" Type="http://schemas.openxmlformats.org/officeDocument/2006/relationships/customXml" Target="../ink/ink368.xml"/><Relationship Id="rId4" Type="http://schemas.openxmlformats.org/officeDocument/2006/relationships/customXml" Target="../ink/ink325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332.xml"/><Relationship Id="rId39" Type="http://schemas.openxmlformats.org/officeDocument/2006/relationships/image" Target="../media/image223.png"/><Relationship Id="rId34" Type="http://schemas.openxmlformats.org/officeDocument/2006/relationships/customXml" Target="../ink/ink340.xml"/><Relationship Id="rId50" Type="http://schemas.openxmlformats.org/officeDocument/2006/relationships/image" Target="../media/image227.png"/><Relationship Id="rId55" Type="http://schemas.openxmlformats.org/officeDocument/2006/relationships/customXml" Target="../ink/ink351.xml"/><Relationship Id="rId76" Type="http://schemas.openxmlformats.org/officeDocument/2006/relationships/image" Target="../media/image240.png"/><Relationship Id="rId7" Type="http://schemas.openxmlformats.org/officeDocument/2006/relationships/image" Target="../media/image208.png"/><Relationship Id="rId71" Type="http://schemas.openxmlformats.org/officeDocument/2006/relationships/customXml" Target="../ink/ink359.xml"/><Relationship Id="rId2" Type="http://schemas.openxmlformats.org/officeDocument/2006/relationships/customXml" Target="../ink/ink324.xml"/><Relationship Id="rId29" Type="http://schemas.openxmlformats.org/officeDocument/2006/relationships/image" Target="../media/image218.png"/><Relationship Id="rId24" Type="http://schemas.openxmlformats.org/officeDocument/2006/relationships/customXml" Target="../ink/ink335.xml"/><Relationship Id="rId40" Type="http://schemas.openxmlformats.org/officeDocument/2006/relationships/customXml" Target="../ink/ink343.xml"/><Relationship Id="rId45" Type="http://schemas.openxmlformats.org/officeDocument/2006/relationships/image" Target="../media/image226.png"/><Relationship Id="rId66" Type="http://schemas.openxmlformats.org/officeDocument/2006/relationships/image" Target="../media/image235.png"/><Relationship Id="rId87" Type="http://schemas.openxmlformats.org/officeDocument/2006/relationships/image" Target="../media/image244.png"/><Relationship Id="rId61" Type="http://schemas.openxmlformats.org/officeDocument/2006/relationships/customXml" Target="../ink/ink354.xml"/><Relationship Id="rId82" Type="http://schemas.openxmlformats.org/officeDocument/2006/relationships/customXml" Target="../ink/ink36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2.xml"/><Relationship Id="rId13" Type="http://schemas.openxmlformats.org/officeDocument/2006/relationships/image" Target="../media/image710.png"/><Relationship Id="rId18" Type="http://schemas.openxmlformats.org/officeDocument/2006/relationships/customXml" Target="../ink/ink377.xml"/><Relationship Id="rId3" Type="http://schemas.openxmlformats.org/officeDocument/2006/relationships/image" Target="../media/image245.png"/><Relationship Id="rId21" Type="http://schemas.openxmlformats.org/officeDocument/2006/relationships/image" Target="../media/image1110.png"/><Relationship Id="rId7" Type="http://schemas.openxmlformats.org/officeDocument/2006/relationships/image" Target="../media/image410.png"/><Relationship Id="rId12" Type="http://schemas.openxmlformats.org/officeDocument/2006/relationships/customXml" Target="../ink/ink374.xml"/><Relationship Id="rId17" Type="http://schemas.openxmlformats.org/officeDocument/2006/relationships/image" Target="../media/image910.png"/><Relationship Id="rId2" Type="http://schemas.openxmlformats.org/officeDocument/2006/relationships/customXml" Target="../ink/ink369.xml"/><Relationship Id="rId16" Type="http://schemas.openxmlformats.org/officeDocument/2006/relationships/customXml" Target="../ink/ink376.xml"/><Relationship Id="rId20" Type="http://schemas.openxmlformats.org/officeDocument/2006/relationships/customXml" Target="../ink/ink37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1.xml"/><Relationship Id="rId11" Type="http://schemas.openxmlformats.org/officeDocument/2006/relationships/image" Target="../media/image610.png"/><Relationship Id="rId5" Type="http://schemas.openxmlformats.org/officeDocument/2006/relationships/image" Target="../media/image310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10" Type="http://schemas.openxmlformats.org/officeDocument/2006/relationships/customXml" Target="../ink/ink373.xml"/><Relationship Id="rId19" Type="http://schemas.openxmlformats.org/officeDocument/2006/relationships/image" Target="../media/image1010.png"/><Relationship Id="rId4" Type="http://schemas.openxmlformats.org/officeDocument/2006/relationships/customXml" Target="../ink/ink370.xml"/><Relationship Id="rId9" Type="http://schemas.openxmlformats.org/officeDocument/2006/relationships/image" Target="../media/image510.png"/><Relationship Id="rId14" Type="http://schemas.openxmlformats.org/officeDocument/2006/relationships/customXml" Target="../ink/ink375.xml"/><Relationship Id="rId22" Type="http://schemas.openxmlformats.org/officeDocument/2006/relationships/customXml" Target="../ink/ink37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3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2" Type="http://schemas.openxmlformats.org/officeDocument/2006/relationships/customXml" Target="../ink/ink38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2.xml"/><Relationship Id="rId11" Type="http://schemas.openxmlformats.org/officeDocument/2006/relationships/image" Target="../media/image1710.png"/><Relationship Id="rId5" Type="http://schemas.openxmlformats.org/officeDocument/2006/relationships/image" Target="../media/image1410.png"/><Relationship Id="rId10" Type="http://schemas.openxmlformats.org/officeDocument/2006/relationships/customXml" Target="../ink/ink384.xml"/><Relationship Id="rId4" Type="http://schemas.openxmlformats.org/officeDocument/2006/relationships/customXml" Target="../ink/ink381.xml"/><Relationship Id="rId9" Type="http://schemas.openxmlformats.org/officeDocument/2006/relationships/image" Target="../media/image16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1910.png"/><Relationship Id="rId18" Type="http://schemas.openxmlformats.org/officeDocument/2006/relationships/customXml" Target="../ink/ink393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90.xml"/><Relationship Id="rId17" Type="http://schemas.openxmlformats.org/officeDocument/2006/relationships/image" Target="../media/image2110.png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7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010.png"/><Relationship Id="rId10" Type="http://schemas.openxmlformats.org/officeDocument/2006/relationships/customXml" Target="../ink/ink389.xml"/><Relationship Id="rId19" Type="http://schemas.openxmlformats.org/officeDocument/2006/relationships/image" Target="../media/image2210.png"/><Relationship Id="rId4" Type="http://schemas.openxmlformats.org/officeDocument/2006/relationships/customXml" Target="../ink/ink386.xml"/><Relationship Id="rId9" Type="http://schemas.openxmlformats.org/officeDocument/2006/relationships/image" Target="../media/image1610.png"/><Relationship Id="rId14" Type="http://schemas.openxmlformats.org/officeDocument/2006/relationships/customXml" Target="../ink/ink39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7.xml"/><Relationship Id="rId13" Type="http://schemas.openxmlformats.org/officeDocument/2006/relationships/image" Target="../media/image2310.png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99.xml"/><Relationship Id="rId17" Type="http://schemas.openxmlformats.org/officeDocument/2006/relationships/image" Target="../media/image250.png"/><Relationship Id="rId2" Type="http://schemas.openxmlformats.org/officeDocument/2006/relationships/customXml" Target="../ink/ink394.xml"/><Relationship Id="rId16" Type="http://schemas.openxmlformats.org/officeDocument/2006/relationships/customXml" Target="../ink/ink40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96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46.png"/><Relationship Id="rId10" Type="http://schemas.openxmlformats.org/officeDocument/2006/relationships/customXml" Target="../ink/ink398.xml"/><Relationship Id="rId4" Type="http://schemas.openxmlformats.org/officeDocument/2006/relationships/customXml" Target="../ink/ink395.xml"/><Relationship Id="rId9" Type="http://schemas.openxmlformats.org/officeDocument/2006/relationships/image" Target="../media/image1610.png"/><Relationship Id="rId14" Type="http://schemas.openxmlformats.org/officeDocument/2006/relationships/customXml" Target="../ink/ink40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5.xml"/><Relationship Id="rId13" Type="http://schemas.openxmlformats.org/officeDocument/2006/relationships/image" Target="../media/image260.png"/><Relationship Id="rId18" Type="http://schemas.openxmlformats.org/officeDocument/2006/relationships/customXml" Target="../ink/ink411.xml"/><Relationship Id="rId3" Type="http://schemas.openxmlformats.org/officeDocument/2006/relationships/image" Target="../media/image1310.png"/><Relationship Id="rId21" Type="http://schemas.openxmlformats.org/officeDocument/2006/relationships/customXml" Target="../ink/ink414.xml"/><Relationship Id="rId7" Type="http://schemas.openxmlformats.org/officeDocument/2006/relationships/image" Target="../media/image1510.png"/><Relationship Id="rId12" Type="http://schemas.openxmlformats.org/officeDocument/2006/relationships/customXml" Target="../ink/ink407.xml"/><Relationship Id="rId17" Type="http://schemas.openxmlformats.org/officeDocument/2006/relationships/customXml" Target="../ink/ink410.xml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0" Type="http://schemas.openxmlformats.org/officeDocument/2006/relationships/customXml" Target="../ink/ink41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04.xml"/><Relationship Id="rId11" Type="http://schemas.openxmlformats.org/officeDocument/2006/relationships/image" Target="../media/image1810.png"/><Relationship Id="rId24" Type="http://schemas.openxmlformats.org/officeDocument/2006/relationships/image" Target="../media/image2110.png"/><Relationship Id="rId5" Type="http://schemas.openxmlformats.org/officeDocument/2006/relationships/image" Target="../media/image1410.png"/><Relationship Id="rId15" Type="http://schemas.openxmlformats.org/officeDocument/2006/relationships/image" Target="../media/image270.png"/><Relationship Id="rId23" Type="http://schemas.openxmlformats.org/officeDocument/2006/relationships/customXml" Target="../ink/ink415.xml"/><Relationship Id="rId10" Type="http://schemas.openxmlformats.org/officeDocument/2006/relationships/customXml" Target="../ink/ink406.xml"/><Relationship Id="rId19" Type="http://schemas.openxmlformats.org/officeDocument/2006/relationships/customXml" Target="../ink/ink412.xml"/><Relationship Id="rId4" Type="http://schemas.openxmlformats.org/officeDocument/2006/relationships/customXml" Target="../ink/ink403.xml"/><Relationship Id="rId9" Type="http://schemas.openxmlformats.org/officeDocument/2006/relationships/image" Target="../media/image1610.png"/><Relationship Id="rId14" Type="http://schemas.openxmlformats.org/officeDocument/2006/relationships/customXml" Target="../ink/ink408.xml"/><Relationship Id="rId22" Type="http://schemas.openxmlformats.org/officeDocument/2006/relationships/image" Target="../media/image20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png"/><Relationship Id="rId18" Type="http://schemas.openxmlformats.org/officeDocument/2006/relationships/customXml" Target="../ink/ink424.xml"/><Relationship Id="rId26" Type="http://schemas.openxmlformats.org/officeDocument/2006/relationships/customXml" Target="../ink/ink428.xml"/><Relationship Id="rId39" Type="http://schemas.openxmlformats.org/officeDocument/2006/relationships/image" Target="../media/image267.png"/><Relationship Id="rId21" Type="http://schemas.openxmlformats.org/officeDocument/2006/relationships/image" Target="../media/image257.png"/><Relationship Id="rId34" Type="http://schemas.openxmlformats.org/officeDocument/2006/relationships/customXml" Target="../ink/ink432.xml"/><Relationship Id="rId42" Type="http://schemas.openxmlformats.org/officeDocument/2006/relationships/customXml" Target="../ink/ink436.xml"/><Relationship Id="rId7" Type="http://schemas.openxmlformats.org/officeDocument/2006/relationships/image" Target="../media/image249.png"/><Relationship Id="rId2" Type="http://schemas.openxmlformats.org/officeDocument/2006/relationships/customXml" Target="../ink/ink416.xml"/><Relationship Id="rId16" Type="http://schemas.openxmlformats.org/officeDocument/2006/relationships/customXml" Target="../ink/ink423.xml"/><Relationship Id="rId20" Type="http://schemas.openxmlformats.org/officeDocument/2006/relationships/customXml" Target="../ink/ink425.xml"/><Relationship Id="rId29" Type="http://schemas.openxmlformats.org/officeDocument/2006/relationships/image" Target="../media/image262.png"/><Relationship Id="rId41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8.xml"/><Relationship Id="rId11" Type="http://schemas.openxmlformats.org/officeDocument/2006/relationships/image" Target="../media/image252.png"/><Relationship Id="rId24" Type="http://schemas.openxmlformats.org/officeDocument/2006/relationships/customXml" Target="../ink/ink427.xml"/><Relationship Id="rId32" Type="http://schemas.openxmlformats.org/officeDocument/2006/relationships/customXml" Target="../ink/ink431.xml"/><Relationship Id="rId37" Type="http://schemas.openxmlformats.org/officeDocument/2006/relationships/image" Target="../media/image266.png"/><Relationship Id="rId40" Type="http://schemas.openxmlformats.org/officeDocument/2006/relationships/customXml" Target="../ink/ink435.xml"/><Relationship Id="rId5" Type="http://schemas.openxmlformats.org/officeDocument/2006/relationships/image" Target="../media/image248.png"/><Relationship Id="rId15" Type="http://schemas.openxmlformats.org/officeDocument/2006/relationships/image" Target="../media/image254.png"/><Relationship Id="rId23" Type="http://schemas.openxmlformats.org/officeDocument/2006/relationships/image" Target="../media/image258.png"/><Relationship Id="rId28" Type="http://schemas.openxmlformats.org/officeDocument/2006/relationships/customXml" Target="../ink/ink429.xml"/><Relationship Id="rId36" Type="http://schemas.openxmlformats.org/officeDocument/2006/relationships/customXml" Target="../ink/ink433.xml"/><Relationship Id="rId10" Type="http://schemas.openxmlformats.org/officeDocument/2006/relationships/customXml" Target="../ink/ink420.xml"/><Relationship Id="rId19" Type="http://schemas.openxmlformats.org/officeDocument/2006/relationships/image" Target="../media/image256.png"/><Relationship Id="rId31" Type="http://schemas.openxmlformats.org/officeDocument/2006/relationships/image" Target="../media/image263.png"/><Relationship Id="rId4" Type="http://schemas.openxmlformats.org/officeDocument/2006/relationships/customXml" Target="../ink/ink417.xml"/><Relationship Id="rId9" Type="http://schemas.openxmlformats.org/officeDocument/2006/relationships/image" Target="../media/image251.png"/><Relationship Id="rId14" Type="http://schemas.openxmlformats.org/officeDocument/2006/relationships/customXml" Target="../ink/ink422.xml"/><Relationship Id="rId22" Type="http://schemas.openxmlformats.org/officeDocument/2006/relationships/customXml" Target="../ink/ink426.xml"/><Relationship Id="rId27" Type="http://schemas.openxmlformats.org/officeDocument/2006/relationships/image" Target="../media/image261.png"/><Relationship Id="rId30" Type="http://schemas.openxmlformats.org/officeDocument/2006/relationships/customXml" Target="../ink/ink430.xml"/><Relationship Id="rId35" Type="http://schemas.openxmlformats.org/officeDocument/2006/relationships/image" Target="../media/image265.png"/><Relationship Id="rId43" Type="http://schemas.openxmlformats.org/officeDocument/2006/relationships/image" Target="../media/image269.png"/><Relationship Id="rId8" Type="http://schemas.openxmlformats.org/officeDocument/2006/relationships/customXml" Target="../ink/ink419.xml"/><Relationship Id="rId3" Type="http://schemas.openxmlformats.org/officeDocument/2006/relationships/image" Target="../media/image247.png"/><Relationship Id="rId12" Type="http://schemas.openxmlformats.org/officeDocument/2006/relationships/customXml" Target="../ink/ink421.xml"/><Relationship Id="rId17" Type="http://schemas.openxmlformats.org/officeDocument/2006/relationships/image" Target="../media/image255.png"/><Relationship Id="rId25" Type="http://schemas.openxmlformats.org/officeDocument/2006/relationships/image" Target="../media/image259.png"/><Relationship Id="rId33" Type="http://schemas.openxmlformats.org/officeDocument/2006/relationships/image" Target="../media/image264.png"/><Relationship Id="rId38" Type="http://schemas.openxmlformats.org/officeDocument/2006/relationships/customXml" Target="../ink/ink4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445.xml"/><Relationship Id="rId26" Type="http://schemas.openxmlformats.org/officeDocument/2006/relationships/customXml" Target="../ink/ink450.xml"/><Relationship Id="rId3" Type="http://schemas.openxmlformats.org/officeDocument/2006/relationships/image" Target="../media/image271.png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7" Type="http://schemas.openxmlformats.org/officeDocument/2006/relationships/image" Target="../media/image273.png"/><Relationship Id="rId12" Type="http://schemas.openxmlformats.org/officeDocument/2006/relationships/customXml" Target="../ink/ink442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455.xml"/><Relationship Id="rId2" Type="http://schemas.openxmlformats.org/officeDocument/2006/relationships/customXml" Target="../ink/ink437.xml"/><Relationship Id="rId16" Type="http://schemas.openxmlformats.org/officeDocument/2006/relationships/customXml" Target="../ink/ink444.xml"/><Relationship Id="rId20" Type="http://schemas.openxmlformats.org/officeDocument/2006/relationships/customXml" Target="../ink/ink446.xml"/><Relationship Id="rId29" Type="http://schemas.openxmlformats.org/officeDocument/2006/relationships/image" Target="../media/image28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39.xml"/><Relationship Id="rId11" Type="http://schemas.openxmlformats.org/officeDocument/2006/relationships/image" Target="../media/image275.png"/><Relationship Id="rId24" Type="http://schemas.openxmlformats.org/officeDocument/2006/relationships/customXml" Target="../ink/ink449.xml"/><Relationship Id="rId32" Type="http://schemas.openxmlformats.org/officeDocument/2006/relationships/customXml" Target="../ink/ink454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448.xml"/><Relationship Id="rId28" Type="http://schemas.openxmlformats.org/officeDocument/2006/relationships/customXml" Target="../ink/ink451.xml"/><Relationship Id="rId10" Type="http://schemas.openxmlformats.org/officeDocument/2006/relationships/customXml" Target="../ink/ink441.xml"/><Relationship Id="rId19" Type="http://schemas.openxmlformats.org/officeDocument/2006/relationships/image" Target="../media/image279.png"/><Relationship Id="rId31" Type="http://schemas.openxmlformats.org/officeDocument/2006/relationships/customXml" Target="../ink/ink453.xml"/><Relationship Id="rId4" Type="http://schemas.openxmlformats.org/officeDocument/2006/relationships/customXml" Target="../ink/ink438.xml"/><Relationship Id="rId9" Type="http://schemas.openxmlformats.org/officeDocument/2006/relationships/image" Target="../media/image274.png"/><Relationship Id="rId14" Type="http://schemas.openxmlformats.org/officeDocument/2006/relationships/customXml" Target="../ink/ink443.xml"/><Relationship Id="rId22" Type="http://schemas.openxmlformats.org/officeDocument/2006/relationships/customXml" Target="../ink/ink447.xml"/><Relationship Id="rId27" Type="http://schemas.openxmlformats.org/officeDocument/2006/relationships/image" Target="../media/image282.png"/><Relationship Id="rId30" Type="http://schemas.openxmlformats.org/officeDocument/2006/relationships/customXml" Target="../ink/ink452.xml"/><Relationship Id="rId8" Type="http://schemas.openxmlformats.org/officeDocument/2006/relationships/customXml" Target="../ink/ink440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9.xml"/><Relationship Id="rId21" Type="http://schemas.openxmlformats.org/officeDocument/2006/relationships/image" Target="../media/image291.png"/><Relationship Id="rId34" Type="http://schemas.openxmlformats.org/officeDocument/2006/relationships/image" Target="../media/image296.png"/><Relationship Id="rId42" Type="http://schemas.openxmlformats.org/officeDocument/2006/relationships/image" Target="../media/image274.png"/><Relationship Id="rId47" Type="http://schemas.openxmlformats.org/officeDocument/2006/relationships/customXml" Target="../ink/ink481.xml"/><Relationship Id="rId50" Type="http://schemas.openxmlformats.org/officeDocument/2006/relationships/image" Target="../media/image278.png"/><Relationship Id="rId55" Type="http://schemas.openxmlformats.org/officeDocument/2006/relationships/customXml" Target="../ink/ink487.xml"/><Relationship Id="rId63" Type="http://schemas.openxmlformats.org/officeDocument/2006/relationships/customXml" Target="../ink/ink492.xml"/><Relationship Id="rId7" Type="http://schemas.openxmlformats.org/officeDocument/2006/relationships/image" Target="../media/image287.png"/><Relationship Id="rId2" Type="http://schemas.openxmlformats.org/officeDocument/2006/relationships/customXml" Target="../ink/ink456.xml"/><Relationship Id="rId16" Type="http://schemas.openxmlformats.org/officeDocument/2006/relationships/customXml" Target="../ink/ink463.xml"/><Relationship Id="rId29" Type="http://schemas.openxmlformats.org/officeDocument/2006/relationships/customXml" Target="../ink/ink472.xml"/><Relationship Id="rId11" Type="http://schemas.openxmlformats.org/officeDocument/2006/relationships/image" Target="../media/image289.png"/><Relationship Id="rId24" Type="http://schemas.openxmlformats.org/officeDocument/2006/relationships/customXml" Target="../ink/ink468.xml"/><Relationship Id="rId32" Type="http://schemas.openxmlformats.org/officeDocument/2006/relationships/image" Target="../media/image295.png"/><Relationship Id="rId37" Type="http://schemas.openxmlformats.org/officeDocument/2006/relationships/customXml" Target="../ink/ink476.xml"/><Relationship Id="rId40" Type="http://schemas.openxmlformats.org/officeDocument/2006/relationships/image" Target="../media/image273.png"/><Relationship Id="rId45" Type="http://schemas.openxmlformats.org/officeDocument/2006/relationships/customXml" Target="../ink/ink480.xml"/><Relationship Id="rId53" Type="http://schemas.openxmlformats.org/officeDocument/2006/relationships/customXml" Target="../ink/ink485.xml"/><Relationship Id="rId58" Type="http://schemas.openxmlformats.org/officeDocument/2006/relationships/image" Target="../media/image282.png"/><Relationship Id="rId5" Type="http://schemas.openxmlformats.org/officeDocument/2006/relationships/image" Target="../media/image286.png"/><Relationship Id="rId61" Type="http://schemas.openxmlformats.org/officeDocument/2006/relationships/customXml" Target="../ink/ink490.xml"/><Relationship Id="rId19" Type="http://schemas.openxmlformats.org/officeDocument/2006/relationships/customXml" Target="../ink/ink465.xml"/><Relationship Id="rId14" Type="http://schemas.openxmlformats.org/officeDocument/2006/relationships/customXml" Target="../ink/ink462.xml"/><Relationship Id="rId22" Type="http://schemas.openxmlformats.org/officeDocument/2006/relationships/customXml" Target="../ink/ink467.xml"/><Relationship Id="rId27" Type="http://schemas.openxmlformats.org/officeDocument/2006/relationships/customXml" Target="../ink/ink470.xml"/><Relationship Id="rId30" Type="http://schemas.openxmlformats.org/officeDocument/2006/relationships/image" Target="../media/image294.png"/><Relationship Id="rId35" Type="http://schemas.openxmlformats.org/officeDocument/2006/relationships/customXml" Target="../ink/ink475.xml"/><Relationship Id="rId43" Type="http://schemas.openxmlformats.org/officeDocument/2006/relationships/customXml" Target="../ink/ink479.xml"/><Relationship Id="rId48" Type="http://schemas.openxmlformats.org/officeDocument/2006/relationships/image" Target="../media/image277.png"/><Relationship Id="rId56" Type="http://schemas.openxmlformats.org/officeDocument/2006/relationships/image" Target="../media/image281.png"/><Relationship Id="rId64" Type="http://schemas.openxmlformats.org/officeDocument/2006/relationships/customXml" Target="../ink/ink493.xml"/><Relationship Id="rId8" Type="http://schemas.openxmlformats.org/officeDocument/2006/relationships/customXml" Target="../ink/ink459.xml"/><Relationship Id="rId51" Type="http://schemas.openxmlformats.org/officeDocument/2006/relationships/customXml" Target="../ink/ink483.xml"/><Relationship Id="rId3" Type="http://schemas.openxmlformats.org/officeDocument/2006/relationships/image" Target="../media/image285.png"/><Relationship Id="rId12" Type="http://schemas.openxmlformats.org/officeDocument/2006/relationships/customXml" Target="../ink/ink461.xml"/><Relationship Id="rId17" Type="http://schemas.openxmlformats.org/officeDocument/2006/relationships/image" Target="../media/image280.png"/><Relationship Id="rId25" Type="http://schemas.openxmlformats.org/officeDocument/2006/relationships/image" Target="../media/image293.png"/><Relationship Id="rId33" Type="http://schemas.openxmlformats.org/officeDocument/2006/relationships/customXml" Target="../ink/ink474.xml"/><Relationship Id="rId38" Type="http://schemas.openxmlformats.org/officeDocument/2006/relationships/image" Target="../media/image272.png"/><Relationship Id="rId46" Type="http://schemas.openxmlformats.org/officeDocument/2006/relationships/image" Target="../media/image276.png"/><Relationship Id="rId59" Type="http://schemas.openxmlformats.org/officeDocument/2006/relationships/customXml" Target="../ink/ink489.xml"/><Relationship Id="rId20" Type="http://schemas.openxmlformats.org/officeDocument/2006/relationships/customXml" Target="../ink/ink466.xml"/><Relationship Id="rId41" Type="http://schemas.openxmlformats.org/officeDocument/2006/relationships/customXml" Target="../ink/ink478.xml"/><Relationship Id="rId54" Type="http://schemas.openxmlformats.org/officeDocument/2006/relationships/customXml" Target="../ink/ink486.xml"/><Relationship Id="rId62" Type="http://schemas.openxmlformats.org/officeDocument/2006/relationships/customXml" Target="../ink/ink49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58.xml"/><Relationship Id="rId15" Type="http://schemas.openxmlformats.org/officeDocument/2006/relationships/image" Target="../media/image279.png"/><Relationship Id="rId23" Type="http://schemas.openxmlformats.org/officeDocument/2006/relationships/image" Target="../media/image292.png"/><Relationship Id="rId28" Type="http://schemas.openxmlformats.org/officeDocument/2006/relationships/customXml" Target="../ink/ink471.xml"/><Relationship Id="rId36" Type="http://schemas.openxmlformats.org/officeDocument/2006/relationships/image" Target="../media/image271.png"/><Relationship Id="rId49" Type="http://schemas.openxmlformats.org/officeDocument/2006/relationships/customXml" Target="../ink/ink482.xml"/><Relationship Id="rId57" Type="http://schemas.openxmlformats.org/officeDocument/2006/relationships/customXml" Target="../ink/ink488.xml"/><Relationship Id="rId10" Type="http://schemas.openxmlformats.org/officeDocument/2006/relationships/customXml" Target="../ink/ink460.xml"/><Relationship Id="rId31" Type="http://schemas.openxmlformats.org/officeDocument/2006/relationships/customXml" Target="../ink/ink473.xml"/><Relationship Id="rId44" Type="http://schemas.openxmlformats.org/officeDocument/2006/relationships/image" Target="../media/image275.png"/><Relationship Id="rId52" Type="http://schemas.openxmlformats.org/officeDocument/2006/relationships/customXml" Target="../ink/ink484.xml"/><Relationship Id="rId60" Type="http://schemas.openxmlformats.org/officeDocument/2006/relationships/image" Target="../media/image283.png"/><Relationship Id="rId65" Type="http://schemas.openxmlformats.org/officeDocument/2006/relationships/image" Target="../media/image284.png"/><Relationship Id="rId4" Type="http://schemas.openxmlformats.org/officeDocument/2006/relationships/customXml" Target="../ink/ink457.xml"/><Relationship Id="rId9" Type="http://schemas.openxmlformats.org/officeDocument/2006/relationships/image" Target="../media/image288.png"/><Relationship Id="rId13" Type="http://schemas.openxmlformats.org/officeDocument/2006/relationships/image" Target="../media/image290.png"/><Relationship Id="rId18" Type="http://schemas.openxmlformats.org/officeDocument/2006/relationships/customXml" Target="../ink/ink464.xml"/><Relationship Id="rId39" Type="http://schemas.openxmlformats.org/officeDocument/2006/relationships/customXml" Target="../ink/ink477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customXml" Target="../ink/ink502.xml"/><Relationship Id="rId26" Type="http://schemas.openxmlformats.org/officeDocument/2006/relationships/customXml" Target="../ink/ink507.xml"/><Relationship Id="rId39" Type="http://schemas.openxmlformats.org/officeDocument/2006/relationships/image" Target="../media/image273.png"/><Relationship Id="rId21" Type="http://schemas.openxmlformats.org/officeDocument/2006/relationships/image" Target="../media/image281.png"/><Relationship Id="rId34" Type="http://schemas.openxmlformats.org/officeDocument/2006/relationships/image" Target="../media/image298.png"/><Relationship Id="rId42" Type="http://schemas.openxmlformats.org/officeDocument/2006/relationships/customXml" Target="../ink/ink518.xml"/><Relationship Id="rId47" Type="http://schemas.openxmlformats.org/officeDocument/2006/relationships/customXml" Target="../ink/ink523.xml"/><Relationship Id="rId50" Type="http://schemas.openxmlformats.org/officeDocument/2006/relationships/customXml" Target="../ink/ink526.xml"/><Relationship Id="rId55" Type="http://schemas.openxmlformats.org/officeDocument/2006/relationships/customXml" Target="../ink/ink531.xml"/><Relationship Id="rId63" Type="http://schemas.openxmlformats.org/officeDocument/2006/relationships/image" Target="../media/image302.png"/><Relationship Id="rId7" Type="http://schemas.openxmlformats.org/officeDocument/2006/relationships/image" Target="../media/image275.png"/><Relationship Id="rId2" Type="http://schemas.openxmlformats.org/officeDocument/2006/relationships/customXml" Target="../ink/ink494.xml"/><Relationship Id="rId16" Type="http://schemas.openxmlformats.org/officeDocument/2006/relationships/customXml" Target="../ink/ink501.xml"/><Relationship Id="rId29" Type="http://schemas.openxmlformats.org/officeDocument/2006/relationships/customXml" Target="../ink/ink510.xml"/><Relationship Id="rId11" Type="http://schemas.openxmlformats.org/officeDocument/2006/relationships/image" Target="../media/image277.png"/><Relationship Id="rId24" Type="http://schemas.openxmlformats.org/officeDocument/2006/relationships/customXml" Target="../ink/ink506.xml"/><Relationship Id="rId32" Type="http://schemas.openxmlformats.org/officeDocument/2006/relationships/image" Target="../media/image297.png"/><Relationship Id="rId37" Type="http://schemas.openxmlformats.org/officeDocument/2006/relationships/image" Target="../media/image272.png"/><Relationship Id="rId40" Type="http://schemas.openxmlformats.org/officeDocument/2006/relationships/customXml" Target="../ink/ink516.xml"/><Relationship Id="rId45" Type="http://schemas.openxmlformats.org/officeDocument/2006/relationships/customXml" Target="../ink/ink521.xml"/><Relationship Id="rId53" Type="http://schemas.openxmlformats.org/officeDocument/2006/relationships/customXml" Target="../ink/ink529.xml"/><Relationship Id="rId58" Type="http://schemas.openxmlformats.org/officeDocument/2006/relationships/customXml" Target="../ink/ink533.xml"/><Relationship Id="rId5" Type="http://schemas.openxmlformats.org/officeDocument/2006/relationships/image" Target="../media/image274.png"/><Relationship Id="rId61" Type="http://schemas.openxmlformats.org/officeDocument/2006/relationships/image" Target="../media/image301.png"/><Relationship Id="rId19" Type="http://schemas.openxmlformats.org/officeDocument/2006/relationships/customXml" Target="../ink/ink503.xml"/><Relationship Id="rId14" Type="http://schemas.openxmlformats.org/officeDocument/2006/relationships/customXml" Target="../ink/ink500.xml"/><Relationship Id="rId22" Type="http://schemas.openxmlformats.org/officeDocument/2006/relationships/customXml" Target="../ink/ink505.xml"/><Relationship Id="rId27" Type="http://schemas.openxmlformats.org/officeDocument/2006/relationships/customXml" Target="../ink/ink508.xml"/><Relationship Id="rId30" Type="http://schemas.openxmlformats.org/officeDocument/2006/relationships/image" Target="../media/image284.png"/><Relationship Id="rId35" Type="http://schemas.openxmlformats.org/officeDocument/2006/relationships/customXml" Target="../ink/ink513.xml"/><Relationship Id="rId43" Type="http://schemas.openxmlformats.org/officeDocument/2006/relationships/customXml" Target="../ink/ink519.xml"/><Relationship Id="rId48" Type="http://schemas.openxmlformats.org/officeDocument/2006/relationships/customXml" Target="../ink/ink524.xml"/><Relationship Id="rId56" Type="http://schemas.openxmlformats.org/officeDocument/2006/relationships/customXml" Target="../ink/ink532.xml"/><Relationship Id="rId8" Type="http://schemas.openxmlformats.org/officeDocument/2006/relationships/customXml" Target="../ink/ink497.xml"/><Relationship Id="rId51" Type="http://schemas.openxmlformats.org/officeDocument/2006/relationships/customXml" Target="../ink/ink527.xml"/><Relationship Id="rId3" Type="http://schemas.openxmlformats.org/officeDocument/2006/relationships/image" Target="../media/image271.png"/><Relationship Id="rId12" Type="http://schemas.openxmlformats.org/officeDocument/2006/relationships/customXml" Target="../ink/ink499.xml"/><Relationship Id="rId17" Type="http://schemas.openxmlformats.org/officeDocument/2006/relationships/image" Target="../media/image280.png"/><Relationship Id="rId25" Type="http://schemas.openxmlformats.org/officeDocument/2006/relationships/image" Target="../media/image283.png"/><Relationship Id="rId33" Type="http://schemas.openxmlformats.org/officeDocument/2006/relationships/customXml" Target="../ink/ink512.xml"/><Relationship Id="rId38" Type="http://schemas.openxmlformats.org/officeDocument/2006/relationships/customXml" Target="../ink/ink515.xml"/><Relationship Id="rId46" Type="http://schemas.openxmlformats.org/officeDocument/2006/relationships/customXml" Target="../ink/ink522.xml"/><Relationship Id="rId59" Type="http://schemas.openxmlformats.org/officeDocument/2006/relationships/image" Target="../media/image300.png"/><Relationship Id="rId20" Type="http://schemas.openxmlformats.org/officeDocument/2006/relationships/customXml" Target="../ink/ink504.xml"/><Relationship Id="rId41" Type="http://schemas.openxmlformats.org/officeDocument/2006/relationships/customXml" Target="../ink/ink517.xml"/><Relationship Id="rId54" Type="http://schemas.openxmlformats.org/officeDocument/2006/relationships/customXml" Target="../ink/ink530.xml"/><Relationship Id="rId62" Type="http://schemas.openxmlformats.org/officeDocument/2006/relationships/customXml" Target="../ink/ink53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96.xml"/><Relationship Id="rId15" Type="http://schemas.openxmlformats.org/officeDocument/2006/relationships/image" Target="../media/image279.png"/><Relationship Id="rId23" Type="http://schemas.openxmlformats.org/officeDocument/2006/relationships/image" Target="../media/image282.png"/><Relationship Id="rId28" Type="http://schemas.openxmlformats.org/officeDocument/2006/relationships/customXml" Target="../ink/ink509.xml"/><Relationship Id="rId36" Type="http://schemas.openxmlformats.org/officeDocument/2006/relationships/customXml" Target="../ink/ink514.xml"/><Relationship Id="rId49" Type="http://schemas.openxmlformats.org/officeDocument/2006/relationships/customXml" Target="../ink/ink525.xml"/><Relationship Id="rId57" Type="http://schemas.openxmlformats.org/officeDocument/2006/relationships/image" Target="../media/image299.png"/><Relationship Id="rId10" Type="http://schemas.openxmlformats.org/officeDocument/2006/relationships/customXml" Target="../ink/ink498.xml"/><Relationship Id="rId31" Type="http://schemas.openxmlformats.org/officeDocument/2006/relationships/customXml" Target="../ink/ink511.xml"/><Relationship Id="rId44" Type="http://schemas.openxmlformats.org/officeDocument/2006/relationships/customXml" Target="../ink/ink520.xml"/><Relationship Id="rId52" Type="http://schemas.openxmlformats.org/officeDocument/2006/relationships/customXml" Target="../ink/ink528.xml"/><Relationship Id="rId60" Type="http://schemas.openxmlformats.org/officeDocument/2006/relationships/customXml" Target="../ink/ink534.xml"/><Relationship Id="rId4" Type="http://schemas.openxmlformats.org/officeDocument/2006/relationships/customXml" Target="../ink/ink495.xml"/><Relationship Id="rId9" Type="http://schemas.openxmlformats.org/officeDocument/2006/relationships/image" Target="../media/image276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544.xml"/><Relationship Id="rId26" Type="http://schemas.openxmlformats.org/officeDocument/2006/relationships/customXml" Target="../ink/ink549.xml"/><Relationship Id="rId39" Type="http://schemas.openxmlformats.org/officeDocument/2006/relationships/customXml" Target="../ink/ink557.xml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42" Type="http://schemas.openxmlformats.org/officeDocument/2006/relationships/image" Target="../media/image306.png"/><Relationship Id="rId47" Type="http://schemas.openxmlformats.org/officeDocument/2006/relationships/customXml" Target="../ink/ink561.xml"/><Relationship Id="rId50" Type="http://schemas.openxmlformats.org/officeDocument/2006/relationships/image" Target="../media/image311.png"/><Relationship Id="rId7" Type="http://schemas.openxmlformats.org/officeDocument/2006/relationships/image" Target="../media/image273.png"/><Relationship Id="rId2" Type="http://schemas.openxmlformats.org/officeDocument/2006/relationships/customXml" Target="../ink/ink536.xml"/><Relationship Id="rId16" Type="http://schemas.openxmlformats.org/officeDocument/2006/relationships/customXml" Target="../ink/ink543.xml"/><Relationship Id="rId29" Type="http://schemas.openxmlformats.org/officeDocument/2006/relationships/image" Target="../media/image283.png"/><Relationship Id="rId11" Type="http://schemas.openxmlformats.org/officeDocument/2006/relationships/image" Target="../media/image275.png"/><Relationship Id="rId24" Type="http://schemas.openxmlformats.org/officeDocument/2006/relationships/customXml" Target="../ink/ink548.xml"/><Relationship Id="rId32" Type="http://schemas.openxmlformats.org/officeDocument/2006/relationships/customXml" Target="../ink/ink553.xml"/><Relationship Id="rId37" Type="http://schemas.openxmlformats.org/officeDocument/2006/relationships/customXml" Target="../ink/ink556.xml"/><Relationship Id="rId40" Type="http://schemas.openxmlformats.org/officeDocument/2006/relationships/image" Target="../media/image305.png"/><Relationship Id="rId45" Type="http://schemas.openxmlformats.org/officeDocument/2006/relationships/customXml" Target="../ink/ink560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547.xml"/><Relationship Id="rId28" Type="http://schemas.openxmlformats.org/officeDocument/2006/relationships/customXml" Target="../ink/ink550.xml"/><Relationship Id="rId36" Type="http://schemas.openxmlformats.org/officeDocument/2006/relationships/image" Target="../media/image303.png"/><Relationship Id="rId49" Type="http://schemas.openxmlformats.org/officeDocument/2006/relationships/customXml" Target="../ink/ink562.xml"/><Relationship Id="rId10" Type="http://schemas.openxmlformats.org/officeDocument/2006/relationships/customXml" Target="../ink/ink540.xml"/><Relationship Id="rId19" Type="http://schemas.openxmlformats.org/officeDocument/2006/relationships/image" Target="../media/image279.png"/><Relationship Id="rId31" Type="http://schemas.openxmlformats.org/officeDocument/2006/relationships/customXml" Target="../ink/ink552.xml"/><Relationship Id="rId44" Type="http://schemas.openxmlformats.org/officeDocument/2006/relationships/image" Target="../media/image307.png"/><Relationship Id="rId4" Type="http://schemas.openxmlformats.org/officeDocument/2006/relationships/customXml" Target="../ink/ink537.xml"/><Relationship Id="rId9" Type="http://schemas.openxmlformats.org/officeDocument/2006/relationships/image" Target="../media/image274.png"/><Relationship Id="rId14" Type="http://schemas.openxmlformats.org/officeDocument/2006/relationships/customXml" Target="../ink/ink542.xml"/><Relationship Id="rId22" Type="http://schemas.openxmlformats.org/officeDocument/2006/relationships/customXml" Target="../ink/ink546.xml"/><Relationship Id="rId27" Type="http://schemas.openxmlformats.org/officeDocument/2006/relationships/image" Target="../media/image282.png"/><Relationship Id="rId30" Type="http://schemas.openxmlformats.org/officeDocument/2006/relationships/customXml" Target="../ink/ink551.xml"/><Relationship Id="rId35" Type="http://schemas.openxmlformats.org/officeDocument/2006/relationships/customXml" Target="../ink/ink555.xml"/><Relationship Id="rId43" Type="http://schemas.openxmlformats.org/officeDocument/2006/relationships/customXml" Target="../ink/ink559.xml"/><Relationship Id="rId48" Type="http://schemas.openxmlformats.org/officeDocument/2006/relationships/image" Target="../media/image309.png"/><Relationship Id="rId8" Type="http://schemas.openxmlformats.org/officeDocument/2006/relationships/customXml" Target="../ink/ink539.xml"/><Relationship Id="rId3" Type="http://schemas.openxmlformats.org/officeDocument/2006/relationships/image" Target="../media/image271.png"/><Relationship Id="rId12" Type="http://schemas.openxmlformats.org/officeDocument/2006/relationships/customXml" Target="../ink/ink541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554.xml"/><Relationship Id="rId38" Type="http://schemas.openxmlformats.org/officeDocument/2006/relationships/image" Target="../media/image304.png"/><Relationship Id="rId46" Type="http://schemas.openxmlformats.org/officeDocument/2006/relationships/image" Target="../media/image308.png"/><Relationship Id="rId20" Type="http://schemas.openxmlformats.org/officeDocument/2006/relationships/customXml" Target="../ink/ink545.xml"/><Relationship Id="rId41" Type="http://schemas.openxmlformats.org/officeDocument/2006/relationships/customXml" Target="../ink/ink55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.png"/><Relationship Id="rId18" Type="http://schemas.openxmlformats.org/officeDocument/2006/relationships/customXml" Target="../ink/ink571.xml"/><Relationship Id="rId26" Type="http://schemas.openxmlformats.org/officeDocument/2006/relationships/customXml" Target="../ink/ink575.xml"/><Relationship Id="rId39" Type="http://schemas.openxmlformats.org/officeDocument/2006/relationships/customXml" Target="../ink/ink582.xml"/><Relationship Id="rId21" Type="http://schemas.openxmlformats.org/officeDocument/2006/relationships/image" Target="../media/image321.png"/><Relationship Id="rId34" Type="http://schemas.openxmlformats.org/officeDocument/2006/relationships/image" Target="../media/image327.png"/><Relationship Id="rId42" Type="http://schemas.openxmlformats.org/officeDocument/2006/relationships/customXml" Target="../ink/ink585.xml"/><Relationship Id="rId47" Type="http://schemas.openxmlformats.org/officeDocument/2006/relationships/image" Target="../media/image332.png"/><Relationship Id="rId50" Type="http://schemas.openxmlformats.org/officeDocument/2006/relationships/customXml" Target="../ink/ink589.xml"/><Relationship Id="rId55" Type="http://schemas.openxmlformats.org/officeDocument/2006/relationships/image" Target="../media/image336.png"/><Relationship Id="rId7" Type="http://schemas.openxmlformats.org/officeDocument/2006/relationships/image" Target="../media/image314.png"/><Relationship Id="rId2" Type="http://schemas.openxmlformats.org/officeDocument/2006/relationships/customXml" Target="../ink/ink563.xml"/><Relationship Id="rId16" Type="http://schemas.openxmlformats.org/officeDocument/2006/relationships/customXml" Target="../ink/ink570.xml"/><Relationship Id="rId29" Type="http://schemas.openxmlformats.org/officeDocument/2006/relationships/image" Target="../media/image325.png"/><Relationship Id="rId11" Type="http://schemas.openxmlformats.org/officeDocument/2006/relationships/image" Target="../media/image316.png"/><Relationship Id="rId24" Type="http://schemas.openxmlformats.org/officeDocument/2006/relationships/customXml" Target="../ink/ink574.xml"/><Relationship Id="rId32" Type="http://schemas.openxmlformats.org/officeDocument/2006/relationships/image" Target="../media/image326.png"/><Relationship Id="rId37" Type="http://schemas.openxmlformats.org/officeDocument/2006/relationships/customXml" Target="../ink/ink581.xml"/><Relationship Id="rId40" Type="http://schemas.openxmlformats.org/officeDocument/2006/relationships/customXml" Target="../ink/ink583.xml"/><Relationship Id="rId45" Type="http://schemas.openxmlformats.org/officeDocument/2006/relationships/image" Target="../media/image331.png"/><Relationship Id="rId53" Type="http://schemas.openxmlformats.org/officeDocument/2006/relationships/image" Target="../media/image335.png"/><Relationship Id="rId58" Type="http://schemas.openxmlformats.org/officeDocument/2006/relationships/customXml" Target="../ink/ink593.xml"/><Relationship Id="rId5" Type="http://schemas.openxmlformats.org/officeDocument/2006/relationships/image" Target="../media/image313.png"/><Relationship Id="rId61" Type="http://schemas.openxmlformats.org/officeDocument/2006/relationships/image" Target="../media/image339.png"/><Relationship Id="rId19" Type="http://schemas.openxmlformats.org/officeDocument/2006/relationships/image" Target="../media/image320.png"/><Relationship Id="rId14" Type="http://schemas.openxmlformats.org/officeDocument/2006/relationships/customXml" Target="../ink/ink569.xml"/><Relationship Id="rId22" Type="http://schemas.openxmlformats.org/officeDocument/2006/relationships/customXml" Target="../ink/ink573.xml"/><Relationship Id="rId27" Type="http://schemas.openxmlformats.org/officeDocument/2006/relationships/image" Target="../media/image324.png"/><Relationship Id="rId30" Type="http://schemas.openxmlformats.org/officeDocument/2006/relationships/customXml" Target="../ink/ink577.xml"/><Relationship Id="rId35" Type="http://schemas.openxmlformats.org/officeDocument/2006/relationships/customXml" Target="../ink/ink580.xml"/><Relationship Id="rId43" Type="http://schemas.openxmlformats.org/officeDocument/2006/relationships/image" Target="../media/image330.png"/><Relationship Id="rId48" Type="http://schemas.openxmlformats.org/officeDocument/2006/relationships/customXml" Target="../ink/ink588.xml"/><Relationship Id="rId56" Type="http://schemas.openxmlformats.org/officeDocument/2006/relationships/customXml" Target="../ink/ink592.xml"/><Relationship Id="rId8" Type="http://schemas.openxmlformats.org/officeDocument/2006/relationships/customXml" Target="../ink/ink566.xml"/><Relationship Id="rId51" Type="http://schemas.openxmlformats.org/officeDocument/2006/relationships/image" Target="../media/image334.png"/><Relationship Id="rId3" Type="http://schemas.openxmlformats.org/officeDocument/2006/relationships/image" Target="../media/image312.png"/><Relationship Id="rId12" Type="http://schemas.openxmlformats.org/officeDocument/2006/relationships/customXml" Target="../ink/ink568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customXml" Target="../ink/ink579.xml"/><Relationship Id="rId38" Type="http://schemas.openxmlformats.org/officeDocument/2006/relationships/image" Target="../media/image329.png"/><Relationship Id="rId46" Type="http://schemas.openxmlformats.org/officeDocument/2006/relationships/customXml" Target="../ink/ink587.xml"/><Relationship Id="rId59" Type="http://schemas.openxmlformats.org/officeDocument/2006/relationships/image" Target="../media/image338.png"/><Relationship Id="rId20" Type="http://schemas.openxmlformats.org/officeDocument/2006/relationships/customXml" Target="../ink/ink572.xml"/><Relationship Id="rId41" Type="http://schemas.openxmlformats.org/officeDocument/2006/relationships/customXml" Target="../ink/ink584.xml"/><Relationship Id="rId54" Type="http://schemas.openxmlformats.org/officeDocument/2006/relationships/customXml" Target="../ink/ink59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65.xml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576.xml"/><Relationship Id="rId36" Type="http://schemas.openxmlformats.org/officeDocument/2006/relationships/image" Target="../media/image328.png"/><Relationship Id="rId49" Type="http://schemas.openxmlformats.org/officeDocument/2006/relationships/image" Target="../media/image333.png"/><Relationship Id="rId57" Type="http://schemas.openxmlformats.org/officeDocument/2006/relationships/image" Target="../media/image337.png"/><Relationship Id="rId10" Type="http://schemas.openxmlformats.org/officeDocument/2006/relationships/customXml" Target="../ink/ink567.xml"/><Relationship Id="rId31" Type="http://schemas.openxmlformats.org/officeDocument/2006/relationships/customXml" Target="../ink/ink578.xml"/><Relationship Id="rId44" Type="http://schemas.openxmlformats.org/officeDocument/2006/relationships/customXml" Target="../ink/ink586.xml"/><Relationship Id="rId52" Type="http://schemas.openxmlformats.org/officeDocument/2006/relationships/customXml" Target="../ink/ink590.xml"/><Relationship Id="rId60" Type="http://schemas.openxmlformats.org/officeDocument/2006/relationships/customXml" Target="../ink/ink594.xml"/><Relationship Id="rId4" Type="http://schemas.openxmlformats.org/officeDocument/2006/relationships/customXml" Target="../ink/ink564.xml"/><Relationship Id="rId9" Type="http://schemas.openxmlformats.org/officeDocument/2006/relationships/image" Target="../media/image3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0.png"/><Relationship Id="rId18" Type="http://schemas.openxmlformats.org/officeDocument/2006/relationships/customXml" Target="../ink/ink603.xml"/><Relationship Id="rId26" Type="http://schemas.openxmlformats.org/officeDocument/2006/relationships/customXml" Target="../ink/ink607.xml"/><Relationship Id="rId39" Type="http://schemas.openxmlformats.org/officeDocument/2006/relationships/customXml" Target="../ink/ink614.xml"/><Relationship Id="rId21" Type="http://schemas.openxmlformats.org/officeDocument/2006/relationships/image" Target="../media/image3210.png"/><Relationship Id="rId34" Type="http://schemas.openxmlformats.org/officeDocument/2006/relationships/image" Target="../media/image3270.png"/><Relationship Id="rId42" Type="http://schemas.openxmlformats.org/officeDocument/2006/relationships/customXml" Target="../ink/ink617.xml"/><Relationship Id="rId47" Type="http://schemas.openxmlformats.org/officeDocument/2006/relationships/image" Target="../media/image3320.png"/><Relationship Id="rId50" Type="http://schemas.openxmlformats.org/officeDocument/2006/relationships/customXml" Target="../ink/ink621.xml"/><Relationship Id="rId7" Type="http://schemas.openxmlformats.org/officeDocument/2006/relationships/image" Target="../media/image3140.png"/><Relationship Id="rId2" Type="http://schemas.openxmlformats.org/officeDocument/2006/relationships/customXml" Target="../ink/ink595.xml"/><Relationship Id="rId16" Type="http://schemas.openxmlformats.org/officeDocument/2006/relationships/customXml" Target="../ink/ink602.xml"/><Relationship Id="rId29" Type="http://schemas.openxmlformats.org/officeDocument/2006/relationships/image" Target="../media/image3250.png"/><Relationship Id="rId11" Type="http://schemas.openxmlformats.org/officeDocument/2006/relationships/image" Target="../media/image3160.png"/><Relationship Id="rId24" Type="http://schemas.openxmlformats.org/officeDocument/2006/relationships/customXml" Target="../ink/ink606.xml"/><Relationship Id="rId32" Type="http://schemas.openxmlformats.org/officeDocument/2006/relationships/image" Target="../media/image3260.png"/><Relationship Id="rId37" Type="http://schemas.openxmlformats.org/officeDocument/2006/relationships/customXml" Target="../ink/ink613.xml"/><Relationship Id="rId40" Type="http://schemas.openxmlformats.org/officeDocument/2006/relationships/customXml" Target="../ink/ink615.xml"/><Relationship Id="rId45" Type="http://schemas.openxmlformats.org/officeDocument/2006/relationships/image" Target="../media/image3310.png"/><Relationship Id="rId5" Type="http://schemas.openxmlformats.org/officeDocument/2006/relationships/image" Target="../media/image3130.png"/><Relationship Id="rId15" Type="http://schemas.openxmlformats.org/officeDocument/2006/relationships/image" Target="../media/image3180.png"/><Relationship Id="rId23" Type="http://schemas.openxmlformats.org/officeDocument/2006/relationships/image" Target="../media/image3220.png"/><Relationship Id="rId28" Type="http://schemas.openxmlformats.org/officeDocument/2006/relationships/customXml" Target="../ink/ink608.xml"/><Relationship Id="rId36" Type="http://schemas.openxmlformats.org/officeDocument/2006/relationships/image" Target="../media/image3280.png"/><Relationship Id="rId49" Type="http://schemas.openxmlformats.org/officeDocument/2006/relationships/image" Target="../media/image3330.png"/><Relationship Id="rId10" Type="http://schemas.openxmlformats.org/officeDocument/2006/relationships/customXml" Target="../ink/ink599.xml"/><Relationship Id="rId19" Type="http://schemas.openxmlformats.org/officeDocument/2006/relationships/image" Target="../media/image3200.png"/><Relationship Id="rId31" Type="http://schemas.openxmlformats.org/officeDocument/2006/relationships/customXml" Target="../ink/ink610.xml"/><Relationship Id="rId44" Type="http://schemas.openxmlformats.org/officeDocument/2006/relationships/customXml" Target="../ink/ink618.xml"/><Relationship Id="rId4" Type="http://schemas.openxmlformats.org/officeDocument/2006/relationships/customXml" Target="../ink/ink596.xml"/><Relationship Id="rId9" Type="http://schemas.openxmlformats.org/officeDocument/2006/relationships/image" Target="../media/image3150.png"/><Relationship Id="rId14" Type="http://schemas.openxmlformats.org/officeDocument/2006/relationships/customXml" Target="../ink/ink601.xml"/><Relationship Id="rId22" Type="http://schemas.openxmlformats.org/officeDocument/2006/relationships/customXml" Target="../ink/ink605.xml"/><Relationship Id="rId27" Type="http://schemas.openxmlformats.org/officeDocument/2006/relationships/image" Target="../media/image3240.png"/><Relationship Id="rId30" Type="http://schemas.openxmlformats.org/officeDocument/2006/relationships/customXml" Target="../ink/ink609.xml"/><Relationship Id="rId35" Type="http://schemas.openxmlformats.org/officeDocument/2006/relationships/customXml" Target="../ink/ink612.xml"/><Relationship Id="rId43" Type="http://schemas.openxmlformats.org/officeDocument/2006/relationships/image" Target="../media/image3300.png"/><Relationship Id="rId48" Type="http://schemas.openxmlformats.org/officeDocument/2006/relationships/customXml" Target="../ink/ink620.xml"/><Relationship Id="rId8" Type="http://schemas.openxmlformats.org/officeDocument/2006/relationships/customXml" Target="../ink/ink598.xml"/><Relationship Id="rId51" Type="http://schemas.openxmlformats.org/officeDocument/2006/relationships/image" Target="../media/image3340.png"/><Relationship Id="rId3" Type="http://schemas.openxmlformats.org/officeDocument/2006/relationships/image" Target="../media/image3120.png"/><Relationship Id="rId12" Type="http://schemas.openxmlformats.org/officeDocument/2006/relationships/customXml" Target="../ink/ink600.xml"/><Relationship Id="rId17" Type="http://schemas.openxmlformats.org/officeDocument/2006/relationships/image" Target="../media/image3190.png"/><Relationship Id="rId25" Type="http://schemas.openxmlformats.org/officeDocument/2006/relationships/image" Target="../media/image3230.png"/><Relationship Id="rId33" Type="http://schemas.openxmlformats.org/officeDocument/2006/relationships/customXml" Target="../ink/ink611.xml"/><Relationship Id="rId38" Type="http://schemas.openxmlformats.org/officeDocument/2006/relationships/image" Target="../media/image3290.png"/><Relationship Id="rId46" Type="http://schemas.openxmlformats.org/officeDocument/2006/relationships/customXml" Target="../ink/ink619.xml"/><Relationship Id="rId20" Type="http://schemas.openxmlformats.org/officeDocument/2006/relationships/customXml" Target="../ink/ink604.xml"/><Relationship Id="rId41" Type="http://schemas.openxmlformats.org/officeDocument/2006/relationships/customXml" Target="../ink/ink6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9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0.png"/><Relationship Id="rId7" Type="http://schemas.openxmlformats.org/officeDocument/2006/relationships/image" Target="../media/image3370.png"/><Relationship Id="rId2" Type="http://schemas.openxmlformats.org/officeDocument/2006/relationships/customXml" Target="../ink/ink6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24.xml"/><Relationship Id="rId5" Type="http://schemas.openxmlformats.org/officeDocument/2006/relationships/image" Target="../media/image3360.png"/><Relationship Id="rId4" Type="http://schemas.openxmlformats.org/officeDocument/2006/relationships/customXml" Target="../ink/ink6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ubrowgn/c61372647160ae4a52f65ef91da99ddc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3.png"/><Relationship Id="rId18" Type="http://schemas.openxmlformats.org/officeDocument/2006/relationships/customXml" Target="../ink/ink633.xml"/><Relationship Id="rId26" Type="http://schemas.openxmlformats.org/officeDocument/2006/relationships/customXml" Target="../ink/ink637.xml"/><Relationship Id="rId39" Type="http://schemas.openxmlformats.org/officeDocument/2006/relationships/image" Target="../media/image356.png"/><Relationship Id="rId21" Type="http://schemas.openxmlformats.org/officeDocument/2006/relationships/image" Target="../media/image347.png"/><Relationship Id="rId34" Type="http://schemas.openxmlformats.org/officeDocument/2006/relationships/customXml" Target="../ink/ink641.xml"/><Relationship Id="rId42" Type="http://schemas.openxmlformats.org/officeDocument/2006/relationships/customXml" Target="../ink/ink645.xml"/><Relationship Id="rId7" Type="http://schemas.openxmlformats.org/officeDocument/2006/relationships/image" Target="../media/image340.png"/><Relationship Id="rId2" Type="http://schemas.openxmlformats.org/officeDocument/2006/relationships/customXml" Target="../ink/ink625.xml"/><Relationship Id="rId16" Type="http://schemas.openxmlformats.org/officeDocument/2006/relationships/customXml" Target="../ink/ink632.xml"/><Relationship Id="rId29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7.xml"/><Relationship Id="rId11" Type="http://schemas.openxmlformats.org/officeDocument/2006/relationships/image" Target="../media/image342.png"/><Relationship Id="rId24" Type="http://schemas.openxmlformats.org/officeDocument/2006/relationships/customXml" Target="../ink/ink636.xml"/><Relationship Id="rId32" Type="http://schemas.openxmlformats.org/officeDocument/2006/relationships/customXml" Target="../ink/ink640.xml"/><Relationship Id="rId37" Type="http://schemas.openxmlformats.org/officeDocument/2006/relationships/image" Target="../media/image355.png"/><Relationship Id="rId40" Type="http://schemas.openxmlformats.org/officeDocument/2006/relationships/customXml" Target="../ink/ink644.xml"/><Relationship Id="rId45" Type="http://schemas.openxmlformats.org/officeDocument/2006/relationships/image" Target="../media/image359.png"/><Relationship Id="rId5" Type="http://schemas.openxmlformats.org/officeDocument/2006/relationships/image" Target="../media/image3390.png"/><Relationship Id="rId15" Type="http://schemas.openxmlformats.org/officeDocument/2006/relationships/image" Target="../media/image344.png"/><Relationship Id="rId23" Type="http://schemas.openxmlformats.org/officeDocument/2006/relationships/image" Target="../media/image348.png"/><Relationship Id="rId28" Type="http://schemas.openxmlformats.org/officeDocument/2006/relationships/customXml" Target="../ink/ink638.xml"/><Relationship Id="rId36" Type="http://schemas.openxmlformats.org/officeDocument/2006/relationships/customXml" Target="../ink/ink642.xml"/><Relationship Id="rId10" Type="http://schemas.openxmlformats.org/officeDocument/2006/relationships/customXml" Target="../ink/ink629.xml"/><Relationship Id="rId19" Type="http://schemas.openxmlformats.org/officeDocument/2006/relationships/image" Target="../media/image346.png"/><Relationship Id="rId31" Type="http://schemas.openxmlformats.org/officeDocument/2006/relationships/image" Target="../media/image352.png"/><Relationship Id="rId44" Type="http://schemas.openxmlformats.org/officeDocument/2006/relationships/customXml" Target="../ink/ink646.xml"/><Relationship Id="rId4" Type="http://schemas.openxmlformats.org/officeDocument/2006/relationships/customXml" Target="../ink/ink626.xml"/><Relationship Id="rId9" Type="http://schemas.openxmlformats.org/officeDocument/2006/relationships/image" Target="../media/image341.png"/><Relationship Id="rId14" Type="http://schemas.openxmlformats.org/officeDocument/2006/relationships/customXml" Target="../ink/ink631.xml"/><Relationship Id="rId22" Type="http://schemas.openxmlformats.org/officeDocument/2006/relationships/customXml" Target="../ink/ink635.xml"/><Relationship Id="rId27" Type="http://schemas.openxmlformats.org/officeDocument/2006/relationships/image" Target="../media/image350.png"/><Relationship Id="rId30" Type="http://schemas.openxmlformats.org/officeDocument/2006/relationships/customXml" Target="../ink/ink639.xml"/><Relationship Id="rId35" Type="http://schemas.openxmlformats.org/officeDocument/2006/relationships/image" Target="../media/image354.png"/><Relationship Id="rId43" Type="http://schemas.openxmlformats.org/officeDocument/2006/relationships/image" Target="../media/image358.png"/><Relationship Id="rId8" Type="http://schemas.openxmlformats.org/officeDocument/2006/relationships/customXml" Target="../ink/ink628.xml"/><Relationship Id="rId3" Type="http://schemas.openxmlformats.org/officeDocument/2006/relationships/image" Target="../media/image3380.png"/><Relationship Id="rId12" Type="http://schemas.openxmlformats.org/officeDocument/2006/relationships/customXml" Target="../ink/ink630.xml"/><Relationship Id="rId17" Type="http://schemas.openxmlformats.org/officeDocument/2006/relationships/image" Target="../media/image345.png"/><Relationship Id="rId25" Type="http://schemas.openxmlformats.org/officeDocument/2006/relationships/image" Target="../media/image349.png"/><Relationship Id="rId33" Type="http://schemas.openxmlformats.org/officeDocument/2006/relationships/image" Target="../media/image353.png"/><Relationship Id="rId38" Type="http://schemas.openxmlformats.org/officeDocument/2006/relationships/customXml" Target="../ink/ink643.xml"/><Relationship Id="rId20" Type="http://schemas.openxmlformats.org/officeDocument/2006/relationships/customXml" Target="../ink/ink634.xml"/><Relationship Id="rId41" Type="http://schemas.openxmlformats.org/officeDocument/2006/relationships/image" Target="../media/image35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5.png"/><Relationship Id="rId18" Type="http://schemas.openxmlformats.org/officeDocument/2006/relationships/customXml" Target="../ink/ink655.xml"/><Relationship Id="rId26" Type="http://schemas.openxmlformats.org/officeDocument/2006/relationships/customXml" Target="../ink/ink660.xml"/><Relationship Id="rId39" Type="http://schemas.openxmlformats.org/officeDocument/2006/relationships/customXml" Target="../ink/ink667.xml"/><Relationship Id="rId21" Type="http://schemas.openxmlformats.org/officeDocument/2006/relationships/customXml" Target="../ink/ink657.xml"/><Relationship Id="rId34" Type="http://schemas.openxmlformats.org/officeDocument/2006/relationships/image" Target="../media/image373.png"/><Relationship Id="rId7" Type="http://schemas.openxmlformats.org/officeDocument/2006/relationships/image" Target="../media/image362.png"/><Relationship Id="rId12" Type="http://schemas.openxmlformats.org/officeDocument/2006/relationships/customXml" Target="../ink/ink652.xml"/><Relationship Id="rId17" Type="http://schemas.openxmlformats.org/officeDocument/2006/relationships/image" Target="../media/image367.png"/><Relationship Id="rId25" Type="http://schemas.openxmlformats.org/officeDocument/2006/relationships/image" Target="../media/image369.png"/><Relationship Id="rId33" Type="http://schemas.openxmlformats.org/officeDocument/2006/relationships/customXml" Target="../ink/ink664.xml"/><Relationship Id="rId38" Type="http://schemas.openxmlformats.org/officeDocument/2006/relationships/image" Target="../media/image375.png"/><Relationship Id="rId2" Type="http://schemas.openxmlformats.org/officeDocument/2006/relationships/customXml" Target="../ink/ink647.xml"/><Relationship Id="rId16" Type="http://schemas.openxmlformats.org/officeDocument/2006/relationships/customXml" Target="../ink/ink654.xml"/><Relationship Id="rId20" Type="http://schemas.openxmlformats.org/officeDocument/2006/relationships/customXml" Target="../ink/ink656.xml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9.xml"/><Relationship Id="rId11" Type="http://schemas.openxmlformats.org/officeDocument/2006/relationships/image" Target="../media/image364.png"/><Relationship Id="rId24" Type="http://schemas.openxmlformats.org/officeDocument/2006/relationships/customXml" Target="../ink/ink659.xml"/><Relationship Id="rId32" Type="http://schemas.openxmlformats.org/officeDocument/2006/relationships/image" Target="../media/image372.png"/><Relationship Id="rId37" Type="http://schemas.openxmlformats.org/officeDocument/2006/relationships/customXml" Target="../ink/ink666.xml"/><Relationship Id="rId40" Type="http://schemas.openxmlformats.org/officeDocument/2006/relationships/image" Target="../media/image376.png"/><Relationship Id="rId5" Type="http://schemas.openxmlformats.org/officeDocument/2006/relationships/image" Target="../media/image361.png"/><Relationship Id="rId15" Type="http://schemas.openxmlformats.org/officeDocument/2006/relationships/image" Target="../media/image366.png"/><Relationship Id="rId23" Type="http://schemas.openxmlformats.org/officeDocument/2006/relationships/image" Target="../media/image368.png"/><Relationship Id="rId28" Type="http://schemas.openxmlformats.org/officeDocument/2006/relationships/customXml" Target="../ink/ink661.xml"/><Relationship Id="rId36" Type="http://schemas.openxmlformats.org/officeDocument/2006/relationships/image" Target="../media/image374.png"/><Relationship Id="rId10" Type="http://schemas.openxmlformats.org/officeDocument/2006/relationships/customXml" Target="../ink/ink651.xml"/><Relationship Id="rId19" Type="http://schemas.openxmlformats.org/officeDocument/2006/relationships/image" Target="../media/image3240.png"/><Relationship Id="rId31" Type="http://schemas.openxmlformats.org/officeDocument/2006/relationships/customXml" Target="../ink/ink663.xml"/><Relationship Id="rId4" Type="http://schemas.openxmlformats.org/officeDocument/2006/relationships/customXml" Target="../ink/ink648.xml"/><Relationship Id="rId9" Type="http://schemas.openxmlformats.org/officeDocument/2006/relationships/image" Target="../media/image363.png"/><Relationship Id="rId14" Type="http://schemas.openxmlformats.org/officeDocument/2006/relationships/customXml" Target="../ink/ink653.xml"/><Relationship Id="rId22" Type="http://schemas.openxmlformats.org/officeDocument/2006/relationships/customXml" Target="../ink/ink658.xml"/><Relationship Id="rId27" Type="http://schemas.openxmlformats.org/officeDocument/2006/relationships/image" Target="../media/image370.png"/><Relationship Id="rId30" Type="http://schemas.openxmlformats.org/officeDocument/2006/relationships/customXml" Target="../ink/ink662.xml"/><Relationship Id="rId35" Type="http://schemas.openxmlformats.org/officeDocument/2006/relationships/customXml" Target="../ink/ink665.xml"/><Relationship Id="rId8" Type="http://schemas.openxmlformats.org/officeDocument/2006/relationships/customXml" Target="../ink/ink650.xml"/><Relationship Id="rId3" Type="http://schemas.openxmlformats.org/officeDocument/2006/relationships/image" Target="../media/image36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7" Type="http://schemas.openxmlformats.org/officeDocument/2006/relationships/image" Target="../media/image379.png"/><Relationship Id="rId2" Type="http://schemas.openxmlformats.org/officeDocument/2006/relationships/customXml" Target="../ink/ink66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70.xml"/><Relationship Id="rId5" Type="http://schemas.openxmlformats.org/officeDocument/2006/relationships/image" Target="../media/image378.png"/><Relationship Id="rId4" Type="http://schemas.openxmlformats.org/officeDocument/2006/relationships/customXml" Target="../ink/ink66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611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1100.png"/><Relationship Id="rId21" Type="http://schemas.openxmlformats.org/officeDocument/2006/relationships/image" Target="../media/image1011.png"/><Relationship Id="rId7" Type="http://schemas.openxmlformats.org/officeDocument/2006/relationships/image" Target="../media/image385.png"/><Relationship Id="rId12" Type="http://schemas.openxmlformats.org/officeDocument/2006/relationships/customXml" Target="../ink/ink23.xml"/><Relationship Id="rId17" Type="http://schemas.openxmlformats.org/officeDocument/2006/relationships/image" Target="../media/image811.png"/><Relationship Id="rId25" Type="http://schemas.openxmlformats.org/officeDocument/2006/relationships/image" Target="../media/image1211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14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511.png"/><Relationship Id="rId24" Type="http://schemas.openxmlformats.org/officeDocument/2006/relationships/customXml" Target="../ink/ink29.xml"/><Relationship Id="rId5" Type="http://schemas.openxmlformats.org/officeDocument/2006/relationships/image" Target="../media/image2100.png"/><Relationship Id="rId15" Type="http://schemas.openxmlformats.org/officeDocument/2006/relationships/image" Target="../media/image711.png"/><Relationship Id="rId23" Type="http://schemas.openxmlformats.org/officeDocument/2006/relationships/image" Target="../media/image1111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911.png"/><Relationship Id="rId31" Type="http://schemas.openxmlformats.org/officeDocument/2006/relationships/image" Target="../media/image1511.png"/><Relationship Id="rId4" Type="http://schemas.openxmlformats.org/officeDocument/2006/relationships/customXml" Target="../ink/ink19.xml"/><Relationship Id="rId9" Type="http://schemas.openxmlformats.org/officeDocument/2006/relationships/image" Target="../media/image41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1311.png"/><Relationship Id="rId30" Type="http://schemas.openxmlformats.org/officeDocument/2006/relationships/customXml" Target="../ink/ink3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4.xml"/><Relationship Id="rId3" Type="http://schemas.openxmlformats.org/officeDocument/2006/relationships/image" Target="../media/image380.png"/><Relationship Id="rId7" Type="http://schemas.openxmlformats.org/officeDocument/2006/relationships/image" Target="../media/image382.png"/><Relationship Id="rId2" Type="http://schemas.openxmlformats.org/officeDocument/2006/relationships/customXml" Target="../ink/ink6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3.xml"/><Relationship Id="rId11" Type="http://schemas.openxmlformats.org/officeDocument/2006/relationships/image" Target="../media/image384.png"/><Relationship Id="rId5" Type="http://schemas.openxmlformats.org/officeDocument/2006/relationships/image" Target="../media/image381.png"/><Relationship Id="rId10" Type="http://schemas.openxmlformats.org/officeDocument/2006/relationships/customXml" Target="../ink/ink675.xml"/><Relationship Id="rId4" Type="http://schemas.openxmlformats.org/officeDocument/2006/relationships/customXml" Target="../ink/ink672.xml"/><Relationship Id="rId9" Type="http://schemas.openxmlformats.org/officeDocument/2006/relationships/image" Target="../media/image38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qbAk09p1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.xml"/><Relationship Id="rId21" Type="http://schemas.openxmlformats.org/officeDocument/2006/relationships/image" Target="../media/image25.png"/><Relationship Id="rId42" Type="http://schemas.openxmlformats.org/officeDocument/2006/relationships/customXml" Target="../ink/ink54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67.xml"/><Relationship Id="rId84" Type="http://schemas.openxmlformats.org/officeDocument/2006/relationships/image" Target="../media/image55.png"/><Relationship Id="rId16" Type="http://schemas.openxmlformats.org/officeDocument/2006/relationships/customXml" Target="../ink/ink40.xml"/><Relationship Id="rId11" Type="http://schemas.openxmlformats.org/officeDocument/2006/relationships/image" Target="../media/image20.png"/><Relationship Id="rId32" Type="http://schemas.openxmlformats.org/officeDocument/2006/relationships/customXml" Target="../ink/ink49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62.xml"/><Relationship Id="rId74" Type="http://schemas.openxmlformats.org/officeDocument/2006/relationships/image" Target="../media/image50.png"/><Relationship Id="rId79" Type="http://schemas.openxmlformats.org/officeDocument/2006/relationships/customXml" Target="../ink/ink73.xml"/><Relationship Id="rId5" Type="http://schemas.openxmlformats.org/officeDocument/2006/relationships/image" Target="../media/image1711.png"/><Relationship Id="rId19" Type="http://schemas.openxmlformats.org/officeDocument/2006/relationships/image" Target="../media/image24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customXml" Target="../ink/ink46.xml"/><Relationship Id="rId30" Type="http://schemas.openxmlformats.org/officeDocument/2006/relationships/customXml" Target="../ink/ink48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57.xml"/><Relationship Id="rId56" Type="http://schemas.openxmlformats.org/officeDocument/2006/relationships/customXml" Target="../ink/ink61.xml"/><Relationship Id="rId64" Type="http://schemas.openxmlformats.org/officeDocument/2006/relationships/customXml" Target="../ink/ink65.xml"/><Relationship Id="rId69" Type="http://schemas.openxmlformats.org/officeDocument/2006/relationships/image" Target="../media/image48.png"/><Relationship Id="rId77" Type="http://schemas.openxmlformats.org/officeDocument/2006/relationships/customXml" Target="../ink/ink72.xml"/><Relationship Id="rId8" Type="http://schemas.openxmlformats.org/officeDocument/2006/relationships/customXml" Target="../ink/ink36.xml"/><Relationship Id="rId51" Type="http://schemas.openxmlformats.org/officeDocument/2006/relationships/image" Target="../media/image39.png"/><Relationship Id="rId72" Type="http://schemas.openxmlformats.org/officeDocument/2006/relationships/customXml" Target="../ink/ink69.xml"/><Relationship Id="rId80" Type="http://schemas.openxmlformats.org/officeDocument/2006/relationships/image" Target="../media/image53.png"/><Relationship Id="rId85" Type="http://schemas.openxmlformats.org/officeDocument/2006/relationships/customXml" Target="../ink/ink76.xml"/><Relationship Id="rId3" Type="http://schemas.openxmlformats.org/officeDocument/2006/relationships/image" Target="../media/image1611.png"/><Relationship Id="rId12" Type="http://schemas.openxmlformats.org/officeDocument/2006/relationships/customXml" Target="../ink/ink38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0.png"/><Relationship Id="rId38" Type="http://schemas.openxmlformats.org/officeDocument/2006/relationships/customXml" Target="../ink/ink52.xml"/><Relationship Id="rId46" Type="http://schemas.openxmlformats.org/officeDocument/2006/relationships/customXml" Target="../ink/ink56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20" Type="http://schemas.openxmlformats.org/officeDocument/2006/relationships/customXml" Target="../ink/ink42.xml"/><Relationship Id="rId41" Type="http://schemas.openxmlformats.org/officeDocument/2006/relationships/image" Target="../media/image34.png"/><Relationship Id="rId54" Type="http://schemas.openxmlformats.org/officeDocument/2006/relationships/customXml" Target="../ink/ink60.xml"/><Relationship Id="rId62" Type="http://schemas.openxmlformats.org/officeDocument/2006/relationships/customXml" Target="../ink/ink64.xml"/><Relationship Id="rId70" Type="http://schemas.openxmlformats.org/officeDocument/2006/relationships/customXml" Target="../ink/ink68.xml"/><Relationship Id="rId75" Type="http://schemas.openxmlformats.org/officeDocument/2006/relationships/customXml" Target="../ink/ink71.xml"/><Relationship Id="rId83" Type="http://schemas.openxmlformats.org/officeDocument/2006/relationships/customXml" Target="../ink/ink75.xml"/><Relationship Id="rId8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37.xml"/><Relationship Id="rId31" Type="http://schemas.openxmlformats.org/officeDocument/2006/relationships/image" Target="../media/image29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6.png"/><Relationship Id="rId73" Type="http://schemas.openxmlformats.org/officeDocument/2006/relationships/customXml" Target="../ink/ink70.xml"/><Relationship Id="rId78" Type="http://schemas.openxmlformats.org/officeDocument/2006/relationships/image" Target="../media/image52.png"/><Relationship Id="rId81" Type="http://schemas.openxmlformats.org/officeDocument/2006/relationships/customXml" Target="../ink/ink74.xml"/><Relationship Id="rId86" Type="http://schemas.openxmlformats.org/officeDocument/2006/relationships/image" Target="../media/image56.png"/><Relationship Id="rId4" Type="http://schemas.openxmlformats.org/officeDocument/2006/relationships/customXml" Target="../ink/ink34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41.xml"/><Relationship Id="rId39" Type="http://schemas.openxmlformats.org/officeDocument/2006/relationships/image" Target="../media/image33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41.png"/><Relationship Id="rId76" Type="http://schemas.openxmlformats.org/officeDocument/2006/relationships/image" Target="../media/image51.png"/><Relationship Id="rId7" Type="http://schemas.openxmlformats.org/officeDocument/2006/relationships/image" Target="../media/image18.png"/><Relationship Id="rId71" Type="http://schemas.openxmlformats.org/officeDocument/2006/relationships/image" Target="../media/image49.png"/><Relationship Id="rId2" Type="http://schemas.openxmlformats.org/officeDocument/2006/relationships/customXml" Target="../ink/ink33.xml"/><Relationship Id="rId29" Type="http://schemas.openxmlformats.org/officeDocument/2006/relationships/image" Target="../media/image28.png"/><Relationship Id="rId24" Type="http://schemas.openxmlformats.org/officeDocument/2006/relationships/customXml" Target="../ink/ink44.xml"/><Relationship Id="rId40" Type="http://schemas.openxmlformats.org/officeDocument/2006/relationships/customXml" Target="../ink/ink53.xml"/><Relationship Id="rId45" Type="http://schemas.openxmlformats.org/officeDocument/2006/relationships/image" Target="../media/image36.png"/><Relationship Id="rId66" Type="http://schemas.openxmlformats.org/officeDocument/2006/relationships/customXml" Target="../ink/ink66.xml"/><Relationship Id="rId87" Type="http://schemas.openxmlformats.org/officeDocument/2006/relationships/customXml" Target="../ink/ink77.xml"/><Relationship Id="rId61" Type="http://schemas.openxmlformats.org/officeDocument/2006/relationships/image" Target="../media/image44.png"/><Relationship Id="rId82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63.png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customXml" Target="../ink/ink83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62.png"/><Relationship Id="rId24" Type="http://schemas.openxmlformats.org/officeDocument/2006/relationships/customXml" Target="../ink/ink89.xml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91.xml"/><Relationship Id="rId10" Type="http://schemas.openxmlformats.org/officeDocument/2006/relationships/customXml" Target="../ink/ink82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79.xml"/><Relationship Id="rId9" Type="http://schemas.openxmlformats.org/officeDocument/2006/relationships/image" Target="../media/image61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70.png"/><Relationship Id="rId30" Type="http://schemas.openxmlformats.org/officeDocument/2006/relationships/customXml" Target="../ink/ink9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customXml" Target="../ink/ink101.xml"/><Relationship Id="rId26" Type="http://schemas.openxmlformats.org/officeDocument/2006/relationships/customXml" Target="../ink/ink105.xml"/><Relationship Id="rId39" Type="http://schemas.openxmlformats.org/officeDocument/2006/relationships/customXml" Target="../ink/ink113.xml"/><Relationship Id="rId21" Type="http://schemas.openxmlformats.org/officeDocument/2006/relationships/image" Target="../media/image81.png"/><Relationship Id="rId34" Type="http://schemas.openxmlformats.org/officeDocument/2006/relationships/customXml" Target="../ink/ink110.xml"/><Relationship Id="rId7" Type="http://schemas.openxmlformats.org/officeDocument/2006/relationships/image" Target="../media/image75.png"/><Relationship Id="rId12" Type="http://schemas.openxmlformats.org/officeDocument/2006/relationships/customXml" Target="../ink/ink98.xml"/><Relationship Id="rId17" Type="http://schemas.openxmlformats.org/officeDocument/2006/relationships/image" Target="../media/image80.png"/><Relationship Id="rId25" Type="http://schemas.openxmlformats.org/officeDocument/2006/relationships/image" Target="../media/image83.png"/><Relationship Id="rId33" Type="http://schemas.openxmlformats.org/officeDocument/2006/relationships/customXml" Target="../ink/ink109.xml"/><Relationship Id="rId38" Type="http://schemas.openxmlformats.org/officeDocument/2006/relationships/image" Target="../media/image88.png"/><Relationship Id="rId2" Type="http://schemas.openxmlformats.org/officeDocument/2006/relationships/customXml" Target="../ink/ink93.xml"/><Relationship Id="rId16" Type="http://schemas.openxmlformats.org/officeDocument/2006/relationships/customXml" Target="../ink/ink100.xml"/><Relationship Id="rId20" Type="http://schemas.openxmlformats.org/officeDocument/2006/relationships/customXml" Target="../ink/ink102.xml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77.png"/><Relationship Id="rId24" Type="http://schemas.openxmlformats.org/officeDocument/2006/relationships/customXml" Target="../ink/ink104.xml"/><Relationship Id="rId32" Type="http://schemas.openxmlformats.org/officeDocument/2006/relationships/customXml" Target="../ink/ink108.xml"/><Relationship Id="rId37" Type="http://schemas.openxmlformats.org/officeDocument/2006/relationships/customXml" Target="../ink/ink112.xml"/><Relationship Id="rId40" Type="http://schemas.openxmlformats.org/officeDocument/2006/relationships/image" Target="../media/image89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2.png"/><Relationship Id="rId28" Type="http://schemas.openxmlformats.org/officeDocument/2006/relationships/customXml" Target="../ink/ink106.xml"/><Relationship Id="rId36" Type="http://schemas.openxmlformats.org/officeDocument/2006/relationships/image" Target="../media/image87.png"/><Relationship Id="rId10" Type="http://schemas.openxmlformats.org/officeDocument/2006/relationships/customXml" Target="../ink/ink97.xml"/><Relationship Id="rId19" Type="http://schemas.openxmlformats.org/officeDocument/2006/relationships/image" Target="../media/image66.png"/><Relationship Id="rId31" Type="http://schemas.openxmlformats.org/officeDocument/2006/relationships/image" Target="../media/image86.png"/><Relationship Id="rId4" Type="http://schemas.openxmlformats.org/officeDocument/2006/relationships/customXml" Target="../ink/ink94.xml"/><Relationship Id="rId9" Type="http://schemas.openxmlformats.org/officeDocument/2006/relationships/image" Target="../media/image76.png"/><Relationship Id="rId14" Type="http://schemas.openxmlformats.org/officeDocument/2006/relationships/customXml" Target="../ink/ink99.xml"/><Relationship Id="rId22" Type="http://schemas.openxmlformats.org/officeDocument/2006/relationships/customXml" Target="../ink/ink103.xml"/><Relationship Id="rId27" Type="http://schemas.openxmlformats.org/officeDocument/2006/relationships/image" Target="../media/image84.png"/><Relationship Id="rId30" Type="http://schemas.openxmlformats.org/officeDocument/2006/relationships/customXml" Target="../ink/ink107.xml"/><Relationship Id="rId35" Type="http://schemas.openxmlformats.org/officeDocument/2006/relationships/customXml" Target="../ink/ink111.xml"/><Relationship Id="rId8" Type="http://schemas.openxmlformats.org/officeDocument/2006/relationships/customXml" Target="../ink/ink96.xml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1B5-D394-10E4-56AF-79D6392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F232-9FBF-D640-326A-0C9F1BFA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my_fn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error[E0382]: </a:t>
            </a:r>
          </a:p>
          <a:p>
            <a:pPr marL="0" indent="0">
              <a:buNone/>
            </a:pPr>
            <a:r>
              <a:rPr lang="en-US" dirty="0" err="1"/>
              <a:t>my_fn</a:t>
            </a:r>
            <a:r>
              <a:rPr lang="en-US" dirty="0"/>
              <a:t>(var1);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var1);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</a:t>
            </a:r>
            <a:r>
              <a:rPr lang="en-US" dirty="0" err="1">
                <a:solidFill>
                  <a:srgbClr val="FF0000"/>
                </a:solidFill>
              </a:rPr>
              <a:t>moveborrow</a:t>
            </a:r>
            <a:r>
              <a:rPr lang="en-US" dirty="0">
                <a:solidFill>
                  <a:srgbClr val="FF0000"/>
                </a:solidFill>
              </a:rPr>
              <a:t> of moved value: `var1`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5B28AE-89EB-6847-BA4C-7DFC5994E80A}"/>
              </a:ext>
            </a:extLst>
          </p:cNvPr>
          <p:cNvGrpSpPr/>
          <p:nvPr/>
        </p:nvGrpSpPr>
        <p:grpSpPr>
          <a:xfrm>
            <a:off x="4328538" y="1991857"/>
            <a:ext cx="546480" cy="250200"/>
            <a:chOff x="4328538" y="1991857"/>
            <a:chExt cx="5464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14:cNvPr>
                <p14:cNvContentPartPr/>
                <p14:nvPr/>
              </p14:nvContentPartPr>
              <p14:xfrm>
                <a:off x="4467498" y="2119657"/>
                <a:ext cx="407520" cy="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8498" y="2111017"/>
                  <a:ext cx="425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14:cNvPr>
                <p14:cNvContentPartPr/>
                <p14:nvPr/>
              </p14:nvContentPartPr>
              <p14:xfrm>
                <a:off x="4328538" y="1991857"/>
                <a:ext cx="300240" cy="25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9898" y="1982857"/>
                  <a:ext cx="31788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14:cNvPr>
              <p14:cNvContentPartPr/>
              <p14:nvPr/>
            </p14:nvContentPartPr>
            <p14:xfrm>
              <a:off x="9398058" y="2005177"/>
              <a:ext cx="573840" cy="290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89418" y="1996177"/>
                <a:ext cx="591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14:cNvPr>
              <p14:cNvContentPartPr/>
              <p14:nvPr/>
            </p14:nvContentPartPr>
            <p14:xfrm>
              <a:off x="8093058" y="4835857"/>
              <a:ext cx="20160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4418" y="4827217"/>
                <a:ext cx="219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6D94E0AC-A30D-7D59-5F21-235C62396A04}"/>
              </a:ext>
            </a:extLst>
          </p:cNvPr>
          <p:cNvGrpSpPr/>
          <p:nvPr/>
        </p:nvGrpSpPr>
        <p:grpSpPr>
          <a:xfrm>
            <a:off x="7901898" y="4598257"/>
            <a:ext cx="543240" cy="111600"/>
            <a:chOff x="7901898" y="4598257"/>
            <a:chExt cx="54324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14:cNvPr>
                <p14:cNvContentPartPr/>
                <p14:nvPr/>
              </p14:nvContentPartPr>
              <p14:xfrm>
                <a:off x="7901898" y="4598257"/>
                <a:ext cx="149760" cy="11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2898" y="4589617"/>
                  <a:ext cx="16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14:cNvPr>
                <p14:cNvContentPartPr/>
                <p14:nvPr/>
              </p14:nvContentPartPr>
              <p14:xfrm>
                <a:off x="8320578" y="4618417"/>
                <a:ext cx="124560" cy="90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1578" y="4609417"/>
                  <a:ext cx="1422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14:cNvPr>
              <p14:cNvContentPartPr/>
              <p14:nvPr/>
            </p14:nvContentPartPr>
            <p14:xfrm>
              <a:off x="2743098" y="4817497"/>
              <a:ext cx="1447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458" y="4808497"/>
                <a:ext cx="162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4F23F55-B12C-3E6C-540B-DB0B379BB369}"/>
              </a:ext>
            </a:extLst>
          </p:cNvPr>
          <p:cNvGrpSpPr/>
          <p:nvPr/>
        </p:nvGrpSpPr>
        <p:grpSpPr>
          <a:xfrm>
            <a:off x="2497218" y="4535977"/>
            <a:ext cx="552960" cy="111240"/>
            <a:chOff x="2497218" y="4535977"/>
            <a:chExt cx="55296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14:cNvPr>
                <p14:cNvContentPartPr/>
                <p14:nvPr/>
              </p14:nvContentPartPr>
              <p14:xfrm>
                <a:off x="2497218" y="4535977"/>
                <a:ext cx="150480" cy="11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8578" y="4527337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14:cNvPr>
                <p14:cNvContentPartPr/>
                <p14:nvPr/>
              </p14:nvContentPartPr>
              <p14:xfrm>
                <a:off x="2934258" y="4552177"/>
                <a:ext cx="115920" cy="8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25258" y="4543537"/>
                  <a:ext cx="133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017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4477938" y="2909857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8938" y="2901217"/>
                <a:ext cx="448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8856618" y="2938657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47618" y="2929657"/>
                <a:ext cx="70092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8" y="4456777"/>
                  <a:ext cx="2697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858" y="407193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81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30018" y="5449297"/>
                  <a:ext cx="1695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617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81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45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69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577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93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218" y="5577457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16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1050918" y="3402921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1918" y="3393902"/>
                <a:ext cx="448560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6413778" y="3409591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04783" y="3400591"/>
                <a:ext cx="700911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9" y="4456410"/>
                  <a:ext cx="2697838" cy="4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498" y="407157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45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29637" y="5448937"/>
                  <a:ext cx="169602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581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45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09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33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194"/>
                  <a:ext cx="14472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57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968" y="5577457"/>
                  <a:ext cx="2013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14:cNvPr>
              <p14:cNvContentPartPr/>
              <p14:nvPr/>
            </p14:nvContentPartPr>
            <p14:xfrm>
              <a:off x="1100778" y="5445337"/>
              <a:ext cx="2183760" cy="28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1778" y="5436337"/>
                <a:ext cx="2201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14:cNvPr>
              <p14:cNvContentPartPr/>
              <p14:nvPr/>
            </p14:nvContentPartPr>
            <p14:xfrm>
              <a:off x="1719258" y="5176777"/>
              <a:ext cx="1473480" cy="64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10618" y="5167777"/>
                <a:ext cx="14911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14:cNvPr>
              <p14:cNvContentPartPr/>
              <p14:nvPr/>
            </p14:nvContentPartPr>
            <p14:xfrm>
              <a:off x="936978" y="5399977"/>
              <a:ext cx="3097440" cy="25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8338" y="5390977"/>
                <a:ext cx="3115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14:cNvPr>
              <p14:cNvContentPartPr/>
              <p14:nvPr/>
            </p14:nvContentPartPr>
            <p14:xfrm>
              <a:off x="6851058" y="5254177"/>
              <a:ext cx="2768400" cy="58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42058" y="5245177"/>
                <a:ext cx="27860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14:cNvPr>
              <p14:cNvContentPartPr/>
              <p14:nvPr/>
            </p14:nvContentPartPr>
            <p14:xfrm>
              <a:off x="6687258" y="5541457"/>
              <a:ext cx="2697480" cy="38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78258" y="5532817"/>
                <a:ext cx="271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14:cNvPr>
              <p14:cNvContentPartPr/>
              <p14:nvPr/>
            </p14:nvContentPartPr>
            <p14:xfrm>
              <a:off x="6823698" y="5513377"/>
              <a:ext cx="2624040" cy="31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15058" y="5504377"/>
                <a:ext cx="26416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85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502" y="1964281"/>
                  <a:ext cx="463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76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542" y="2074081"/>
                  <a:ext cx="154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4142" y="2066881"/>
                  <a:ext cx="236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502" y="192072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614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942" y="2840161"/>
                <a:ext cx="531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4142" y="3007921"/>
                <a:ext cx="299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62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822" y="2880841"/>
                <a:ext cx="2397600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02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02" y="1990561"/>
                  <a:ext cx="278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0262" y="2401681"/>
                  <a:ext cx="307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942" y="305004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41"/>
                  <a:ext cx="15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38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622" y="3098641"/>
                  <a:ext cx="97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2142" y="314004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9222" y="32379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222" y="33506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5262" y="3350641"/>
                  <a:ext cx="19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542" y="3379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62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7342" y="33308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1"/>
                  <a:ext cx="1088280" cy="10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35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582" y="304968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58"/>
                  <a:ext cx="15696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02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262" y="3098265"/>
                  <a:ext cx="972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1782" y="313968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8862" y="3237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862" y="33502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4884" y="3350281"/>
                  <a:ext cx="198755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182" y="33794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26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6982" y="3330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4"/>
                  <a:ext cx="1088280" cy="107459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31B-905B-DE70-6E95-90F5EC32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F26B-4E64-D738-FF07-08222C01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error[E0505]: </a:t>
            </a:r>
            <a:r>
              <a:rPr lang="en-US" dirty="0"/>
              <a:t>cannot move out of `var1` because it is borrowed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A42569-B2CD-2C72-759D-EB78160B5237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F51ED34-D0A4-E859-C457-36E23CC1CD22}"/>
              </a:ext>
            </a:extLst>
          </p:cNvPr>
          <p:cNvGrpSpPr/>
          <p:nvPr/>
        </p:nvGrpSpPr>
        <p:grpSpPr>
          <a:xfrm>
            <a:off x="8478662" y="1979041"/>
            <a:ext cx="764640" cy="436680"/>
            <a:chOff x="8478662" y="1979041"/>
            <a:chExt cx="7646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14:cNvPr>
              <p14:cNvContentPartPr/>
              <p14:nvPr/>
            </p14:nvContentPartPr>
            <p14:xfrm>
              <a:off x="8306582" y="3058681"/>
              <a:ext cx="159840" cy="180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582" y="3049681"/>
                <a:ext cx="177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14:cNvPr>
              <p14:cNvContentPartPr/>
              <p14:nvPr/>
            </p14:nvContentPartPr>
            <p14:xfrm>
              <a:off x="8542022" y="3084241"/>
              <a:ext cx="139320" cy="18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33022" y="3075258"/>
                <a:ext cx="15696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14:cNvPr>
              <p14:cNvContentPartPr/>
              <p14:nvPr/>
            </p14:nvContentPartPr>
            <p14:xfrm>
              <a:off x="8821022" y="3067681"/>
              <a:ext cx="101520" cy="206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12022" y="3058681"/>
                <a:ext cx="119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14:cNvPr>
              <p14:cNvContentPartPr/>
              <p14:nvPr/>
            </p14:nvContentPartPr>
            <p14:xfrm>
              <a:off x="9030182" y="3102961"/>
              <a:ext cx="99720" cy="15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1182" y="3093961"/>
                <a:ext cx="117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14:cNvPr>
              <p14:cNvContentPartPr/>
              <p14:nvPr/>
            </p14:nvContentPartPr>
            <p14:xfrm>
              <a:off x="9256262" y="3107281"/>
              <a:ext cx="79560" cy="19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47262" y="3098265"/>
                <a:ext cx="97200" cy="2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14:cNvPr>
              <p14:cNvContentPartPr/>
              <p14:nvPr/>
            </p14:nvContentPartPr>
            <p14:xfrm>
              <a:off x="9420782" y="3148681"/>
              <a:ext cx="124560" cy="23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11782" y="3139681"/>
                <a:ext cx="142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14:cNvPr>
              <p14:cNvContentPartPr/>
              <p14:nvPr/>
            </p14:nvContentPartPr>
            <p14:xfrm>
              <a:off x="9637862" y="3246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28862" y="32376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14:cNvPr>
              <p14:cNvContentPartPr/>
              <p14:nvPr/>
            </p14:nvContentPartPr>
            <p14:xfrm>
              <a:off x="9808862" y="335928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9862" y="33502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14:cNvPr>
              <p14:cNvContentPartPr/>
              <p14:nvPr/>
            </p14:nvContentPartPr>
            <p14:xfrm>
              <a:off x="9813902" y="3359281"/>
              <a:ext cx="181080" cy="1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04884" y="3350281"/>
                <a:ext cx="198755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14:cNvPr>
              <p14:cNvContentPartPr/>
              <p14:nvPr/>
            </p14:nvContentPartPr>
            <p14:xfrm>
              <a:off x="10200182" y="3388441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1182" y="33794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14:cNvPr>
              <p14:cNvContentPartPr/>
              <p14:nvPr/>
            </p14:nvContentPartPr>
            <p14:xfrm>
              <a:off x="10102262" y="3369001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9326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14:cNvPr>
              <p14:cNvContentPartPr/>
              <p14:nvPr/>
            </p14:nvContentPartPr>
            <p14:xfrm>
              <a:off x="9935942" y="336900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694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14:cNvPr>
              <p14:cNvContentPartPr/>
              <p14:nvPr/>
            </p14:nvContentPartPr>
            <p14:xfrm>
              <a:off x="9715982" y="333948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06982" y="33304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14:cNvPr>
              <p14:cNvContentPartPr/>
              <p14:nvPr/>
            </p14:nvContentPartPr>
            <p14:xfrm>
              <a:off x="10097222" y="2224201"/>
              <a:ext cx="1070640" cy="1056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88222" y="2215204"/>
                <a:ext cx="1088280" cy="107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14:cNvPr>
              <p14:cNvContentPartPr/>
              <p14:nvPr/>
            </p14:nvContentPartPr>
            <p14:xfrm>
              <a:off x="11101572" y="4216680"/>
              <a:ext cx="89280" cy="435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092572" y="4207680"/>
                <a:ext cx="10692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24A9E27-CB35-A088-71A5-2BCD1B131684}"/>
              </a:ext>
            </a:extLst>
          </p:cNvPr>
          <p:cNvGrpSpPr/>
          <p:nvPr/>
        </p:nvGrpSpPr>
        <p:grpSpPr>
          <a:xfrm>
            <a:off x="6547212" y="4003560"/>
            <a:ext cx="4554720" cy="697320"/>
            <a:chOff x="6547212" y="4003560"/>
            <a:chExt cx="455472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14:cNvPr>
                <p14:cNvContentPartPr/>
                <p14:nvPr/>
              </p14:nvContentPartPr>
              <p14:xfrm>
                <a:off x="6547212" y="4003560"/>
                <a:ext cx="4554720" cy="4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8212" y="3994560"/>
                  <a:ext cx="4572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14:cNvPr>
                <p14:cNvContentPartPr/>
                <p14:nvPr/>
              </p14:nvContentPartPr>
              <p14:xfrm>
                <a:off x="6586812" y="4123440"/>
                <a:ext cx="351000" cy="27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8172" y="4114440"/>
                  <a:ext cx="368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14:cNvPr>
                <p14:cNvContentPartPr/>
                <p14:nvPr/>
              </p14:nvContentPartPr>
              <p14:xfrm>
                <a:off x="7088652" y="4176720"/>
                <a:ext cx="77040" cy="13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9652" y="4168080"/>
                  <a:ext cx="94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14:cNvPr>
                <p14:cNvContentPartPr/>
                <p14:nvPr/>
              </p14:nvContentPartPr>
              <p14:xfrm>
                <a:off x="7007292" y="4212360"/>
                <a:ext cx="254880" cy="19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98652" y="4203720"/>
                  <a:ext cx="272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14:cNvPr>
                <p14:cNvContentPartPr/>
                <p14:nvPr/>
              </p14:nvContentPartPr>
              <p14:xfrm>
                <a:off x="7288092" y="4447440"/>
                <a:ext cx="171720" cy="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79452" y="4438440"/>
                  <a:ext cx="18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14:cNvPr>
                <p14:cNvContentPartPr/>
                <p14:nvPr/>
              </p14:nvContentPartPr>
              <p14:xfrm>
                <a:off x="7519212" y="4172760"/>
                <a:ext cx="235800" cy="32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10572" y="4164120"/>
                  <a:ext cx="253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14:cNvPr>
                <p14:cNvContentPartPr/>
                <p14:nvPr/>
              </p14:nvContentPartPr>
              <p14:xfrm>
                <a:off x="7864092" y="4234680"/>
                <a:ext cx="211680" cy="27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5092" y="4225680"/>
                  <a:ext cx="229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14:cNvPr>
                <p14:cNvContentPartPr/>
                <p14:nvPr/>
              </p14:nvContentPartPr>
              <p14:xfrm>
                <a:off x="8113932" y="4274640"/>
                <a:ext cx="263880" cy="225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05292" y="4265640"/>
                  <a:ext cx="281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14:cNvPr>
                <p14:cNvContentPartPr/>
                <p14:nvPr/>
              </p14:nvContentPartPr>
              <p14:xfrm>
                <a:off x="8336772" y="4268160"/>
                <a:ext cx="361440" cy="268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28132" y="4259160"/>
                  <a:ext cx="379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14:cNvPr>
                <p14:cNvContentPartPr/>
                <p14:nvPr/>
              </p14:nvContentPartPr>
              <p14:xfrm>
                <a:off x="8956692" y="4194360"/>
                <a:ext cx="99000" cy="361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47692" y="4185720"/>
                  <a:ext cx="1166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14:cNvPr>
                <p14:cNvContentPartPr/>
                <p14:nvPr/>
              </p14:nvContentPartPr>
              <p14:xfrm>
                <a:off x="9079294" y="4096736"/>
                <a:ext cx="1972188" cy="604144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0294" y="4088100"/>
                  <a:ext cx="1989829" cy="621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F6128F-E6BF-41C0-E243-C85DFEA60F4F}"/>
              </a:ext>
            </a:extLst>
          </p:cNvPr>
          <p:cNvGrpSpPr/>
          <p:nvPr/>
        </p:nvGrpSpPr>
        <p:grpSpPr>
          <a:xfrm>
            <a:off x="5677092" y="1571400"/>
            <a:ext cx="5401440" cy="1084680"/>
            <a:chOff x="5677092" y="1571400"/>
            <a:chExt cx="540144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14:cNvPr>
                <p14:cNvContentPartPr/>
                <p14:nvPr/>
              </p14:nvContentPartPr>
              <p14:xfrm>
                <a:off x="6622452" y="1747440"/>
                <a:ext cx="3298320" cy="76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13812" y="1738800"/>
                  <a:ext cx="3315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14:cNvPr>
                <p14:cNvContentPartPr/>
                <p14:nvPr/>
              </p14:nvContentPartPr>
              <p14:xfrm>
                <a:off x="6684732" y="1571400"/>
                <a:ext cx="2891520" cy="108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75732" y="1562400"/>
                  <a:ext cx="29091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14:cNvPr>
                <p14:cNvContentPartPr/>
                <p14:nvPr/>
              </p14:nvContentPartPr>
              <p14:xfrm>
                <a:off x="5677092" y="2036880"/>
                <a:ext cx="5401440" cy="9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68452" y="2028240"/>
                  <a:ext cx="54190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83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9 -3.7037E-7 L 0.19349 0.08472 C 0.21315 0.10255 0.22448 0.1294 0.22448 0.15718 C 0.22448 0.18889 0.21315 0.21412 0.19349 0.23194 L 0.10599 0.316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31ED-F9FF-283A-F545-449DF00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References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5301B-2D6B-F776-1D85-7095EF9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error[E0515]: </a:t>
            </a:r>
            <a:r>
              <a:rPr lang="en-US" dirty="0"/>
              <a:t>cannot return reference to local variable `s`</a:t>
            </a:r>
          </a:p>
          <a:p>
            <a:pPr marL="0" indent="0">
              <a:buNone/>
            </a:pPr>
            <a:r>
              <a:rPr lang="en-US" dirty="0"/>
              <a:t>&amp;s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 returns a reference to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14:cNvPr>
              <p14:cNvContentPartPr/>
              <p14:nvPr/>
            </p14:nvContentPartPr>
            <p14:xfrm>
              <a:off x="4932612" y="2825640"/>
              <a:ext cx="549360" cy="20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3972" y="2816640"/>
                <a:ext cx="567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14:cNvPr>
              <p14:cNvContentPartPr/>
              <p14:nvPr/>
            </p14:nvContentPartPr>
            <p14:xfrm>
              <a:off x="8979732" y="1975320"/>
              <a:ext cx="2190960" cy="18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0732" y="1966320"/>
                <a:ext cx="220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14:cNvPr>
              <p14:cNvContentPartPr/>
              <p14:nvPr/>
            </p14:nvContentPartPr>
            <p14:xfrm>
              <a:off x="9467892" y="1635120"/>
              <a:ext cx="52884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9252" y="1626120"/>
                <a:ext cx="546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14:cNvPr>
              <p14:cNvContentPartPr/>
              <p14:nvPr/>
            </p14:nvContentPartPr>
            <p14:xfrm>
              <a:off x="9498852" y="1324800"/>
              <a:ext cx="361800" cy="6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0212" y="1315800"/>
                <a:ext cx="379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14:cNvPr>
              <p14:cNvContentPartPr/>
              <p14:nvPr/>
            </p14:nvContentPartPr>
            <p14:xfrm>
              <a:off x="9441252" y="981360"/>
              <a:ext cx="416880" cy="84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2252" y="972360"/>
                <a:ext cx="434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14:cNvPr>
              <p14:cNvContentPartPr/>
              <p14:nvPr/>
            </p14:nvContentPartPr>
            <p14:xfrm>
              <a:off x="9476892" y="622440"/>
              <a:ext cx="244080" cy="78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7892" y="613440"/>
                <a:ext cx="261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14:cNvPr>
              <p14:cNvContentPartPr/>
              <p14:nvPr/>
            </p14:nvContentPartPr>
            <p14:xfrm>
              <a:off x="9396972" y="313920"/>
              <a:ext cx="514080" cy="9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8332" y="305280"/>
                <a:ext cx="531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14:cNvPr>
              <p14:cNvContentPartPr/>
              <p14:nvPr/>
            </p14:nvContentPartPr>
            <p14:xfrm>
              <a:off x="9508932" y="2276640"/>
              <a:ext cx="1711800" cy="56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00292" y="2267640"/>
                <a:ext cx="17294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14:cNvPr>
              <p14:cNvContentPartPr/>
              <p14:nvPr/>
            </p14:nvContentPartPr>
            <p14:xfrm>
              <a:off x="9737532" y="2422800"/>
              <a:ext cx="188280" cy="27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8532" y="2413800"/>
                <a:ext cx="205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14:cNvPr>
              <p14:cNvContentPartPr/>
              <p14:nvPr/>
            </p14:nvContentPartPr>
            <p14:xfrm>
              <a:off x="9427932" y="1585080"/>
              <a:ext cx="1634400" cy="333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9292" y="1576440"/>
                <a:ext cx="16520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14:cNvPr>
              <p14:cNvContentPartPr/>
              <p14:nvPr/>
            </p14:nvContentPartPr>
            <p14:xfrm>
              <a:off x="11110212" y="1753200"/>
              <a:ext cx="284760" cy="781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01572" y="1744560"/>
                <a:ext cx="3024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14:cNvPr>
              <p14:cNvContentPartPr/>
              <p14:nvPr/>
            </p14:nvContentPartPr>
            <p14:xfrm>
              <a:off x="10114812" y="2424600"/>
              <a:ext cx="52560" cy="250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6172" y="2415960"/>
                <a:ext cx="70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14:cNvPr>
              <p14:cNvContentPartPr/>
              <p14:nvPr/>
            </p14:nvContentPartPr>
            <p14:xfrm>
              <a:off x="10026972" y="2543040"/>
              <a:ext cx="2066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18332" y="2534400"/>
                <a:ext cx="22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14:cNvPr>
              <p14:cNvContentPartPr/>
              <p14:nvPr/>
            </p14:nvContentPartPr>
            <p14:xfrm>
              <a:off x="10329012" y="2405520"/>
              <a:ext cx="18360" cy="302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20012" y="2396880"/>
                <a:ext cx="36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14:cNvPr>
              <p14:cNvContentPartPr/>
              <p14:nvPr/>
            </p14:nvContentPartPr>
            <p14:xfrm>
              <a:off x="10346652" y="2436120"/>
              <a:ext cx="161280" cy="264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7652" y="2427480"/>
                <a:ext cx="178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14:cNvPr>
              <p14:cNvContentPartPr/>
              <p14:nvPr/>
            </p14:nvContentPartPr>
            <p14:xfrm>
              <a:off x="10613052" y="2454480"/>
              <a:ext cx="26640" cy="28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4052" y="2445840"/>
                <a:ext cx="442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14:cNvPr>
              <p14:cNvContentPartPr/>
              <p14:nvPr/>
            </p14:nvContentPartPr>
            <p14:xfrm>
              <a:off x="10564452" y="2463480"/>
              <a:ext cx="108360" cy="1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55452" y="2454840"/>
                <a:ext cx="126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14:cNvPr>
              <p14:cNvContentPartPr/>
              <p14:nvPr/>
            </p14:nvContentPartPr>
            <p14:xfrm>
              <a:off x="10595412" y="2716200"/>
              <a:ext cx="96840" cy="11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86412" y="2707560"/>
                <a:ext cx="1144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14:cNvPr>
              <p14:cNvContentPartPr/>
              <p14:nvPr/>
            </p14:nvContentPartPr>
            <p14:xfrm>
              <a:off x="10777212" y="2472120"/>
              <a:ext cx="8280" cy="308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68572" y="2463480"/>
                <a:ext cx="259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14:cNvPr>
              <p14:cNvContentPartPr/>
              <p14:nvPr/>
            </p14:nvContentPartPr>
            <p14:xfrm>
              <a:off x="10777212" y="2410920"/>
              <a:ext cx="151560" cy="32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68572" y="2402280"/>
                <a:ext cx="1692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14:cNvPr>
              <p14:cNvContentPartPr/>
              <p14:nvPr/>
            </p14:nvContentPartPr>
            <p14:xfrm>
              <a:off x="10981332" y="2451240"/>
              <a:ext cx="136080" cy="266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72332" y="2442240"/>
                <a:ext cx="153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14:cNvPr>
              <p14:cNvContentPartPr/>
              <p14:nvPr/>
            </p14:nvContentPartPr>
            <p14:xfrm>
              <a:off x="9094932" y="2378160"/>
              <a:ext cx="244440" cy="263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85932" y="2369160"/>
                <a:ext cx="262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14:cNvPr>
              <p14:cNvContentPartPr/>
              <p14:nvPr/>
            </p14:nvContentPartPr>
            <p14:xfrm>
              <a:off x="9436932" y="262728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618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14:cNvPr>
              <p14:cNvContentPartPr/>
              <p14:nvPr/>
            </p14:nvContentPartPr>
            <p14:xfrm>
              <a:off x="9436932" y="243648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427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14:cNvPr>
              <p14:cNvContentPartPr/>
              <p14:nvPr/>
            </p14:nvContentPartPr>
            <p14:xfrm>
              <a:off x="8319852" y="1668600"/>
              <a:ext cx="12240" cy="86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10852" y="1659960"/>
                <a:ext cx="29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14:cNvPr>
              <p14:cNvContentPartPr/>
              <p14:nvPr/>
            </p14:nvContentPartPr>
            <p14:xfrm>
              <a:off x="8336412" y="1606320"/>
              <a:ext cx="82800" cy="140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27412" y="1597320"/>
                <a:ext cx="100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14:cNvPr>
              <p14:cNvContentPartPr/>
              <p14:nvPr/>
            </p14:nvContentPartPr>
            <p14:xfrm>
              <a:off x="8477892" y="1638360"/>
              <a:ext cx="78840" cy="138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68892" y="1629360"/>
                <a:ext cx="96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14:cNvPr>
              <p14:cNvContentPartPr/>
              <p14:nvPr/>
            </p14:nvContentPartPr>
            <p14:xfrm>
              <a:off x="8614692" y="1668600"/>
              <a:ext cx="45720" cy="136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05692" y="1659960"/>
                <a:ext cx="6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14:cNvPr>
              <p14:cNvContentPartPr/>
              <p14:nvPr/>
            </p14:nvContentPartPr>
            <p14:xfrm>
              <a:off x="8584812" y="1721880"/>
              <a:ext cx="145440" cy="5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75812" y="1713240"/>
                <a:ext cx="163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14:cNvPr>
              <p14:cNvContentPartPr/>
              <p14:nvPr/>
            </p14:nvContentPartPr>
            <p14:xfrm>
              <a:off x="8756532" y="1686600"/>
              <a:ext cx="166680" cy="137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47532" y="1677960"/>
                <a:ext cx="184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14:cNvPr>
              <p14:cNvContentPartPr/>
              <p14:nvPr/>
            </p14:nvContentPartPr>
            <p14:xfrm>
              <a:off x="8952012" y="1709280"/>
              <a:ext cx="99360" cy="137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943012" y="1700280"/>
                <a:ext cx="117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14:cNvPr>
              <p14:cNvContentPartPr/>
              <p14:nvPr/>
            </p14:nvContentPartPr>
            <p14:xfrm>
              <a:off x="9078372" y="1753200"/>
              <a:ext cx="39240" cy="9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069732" y="1744560"/>
                <a:ext cx="56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14:cNvPr>
              <p14:cNvContentPartPr/>
              <p14:nvPr/>
            </p14:nvContentPartPr>
            <p14:xfrm>
              <a:off x="9103932" y="1738800"/>
              <a:ext cx="137880" cy="80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94932" y="1729800"/>
                <a:ext cx="1555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14:cNvPr>
              <p14:cNvContentPartPr/>
              <p14:nvPr/>
            </p14:nvContentPartPr>
            <p14:xfrm>
              <a:off x="9691812" y="1735200"/>
              <a:ext cx="211320" cy="93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82812" y="1726560"/>
                <a:ext cx="228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14:cNvPr>
              <p14:cNvContentPartPr/>
              <p14:nvPr/>
            </p14:nvContentPartPr>
            <p14:xfrm>
              <a:off x="10527012" y="1721520"/>
              <a:ext cx="184680" cy="84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518012" y="1712520"/>
                <a:ext cx="202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14:cNvPr>
              <p14:cNvContentPartPr/>
              <p14:nvPr/>
            </p14:nvContentPartPr>
            <p14:xfrm>
              <a:off x="9971172" y="1730880"/>
              <a:ext cx="101520" cy="90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962172" y="1721880"/>
                <a:ext cx="119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14:cNvPr>
              <p14:cNvContentPartPr/>
              <p14:nvPr/>
            </p14:nvContentPartPr>
            <p14:xfrm>
              <a:off x="10185372" y="1743480"/>
              <a:ext cx="99000" cy="95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6372" y="1734480"/>
                <a:ext cx="116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14:cNvPr>
              <p14:cNvContentPartPr/>
              <p14:nvPr/>
            </p14:nvContentPartPr>
            <p14:xfrm>
              <a:off x="10315692" y="1721880"/>
              <a:ext cx="78120" cy="93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06692" y="1712880"/>
                <a:ext cx="95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14:cNvPr>
              <p14:cNvContentPartPr/>
              <p14:nvPr/>
            </p14:nvContentPartPr>
            <p14:xfrm>
              <a:off x="10394892" y="1739520"/>
              <a:ext cx="69480" cy="130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385892" y="1730520"/>
                <a:ext cx="87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14:cNvPr>
              <p14:cNvContentPartPr/>
              <p14:nvPr/>
            </p14:nvContentPartPr>
            <p14:xfrm>
              <a:off x="10488852" y="184644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7985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14:cNvPr>
              <p14:cNvContentPartPr/>
              <p14:nvPr/>
            </p14:nvContentPartPr>
            <p14:xfrm>
              <a:off x="10493532" y="1846440"/>
              <a:ext cx="180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84532" y="183780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14:cNvPr>
              <p14:cNvContentPartPr/>
              <p14:nvPr/>
            </p14:nvContentPartPr>
            <p14:xfrm>
              <a:off x="10533132" y="1846440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2449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14:cNvPr>
              <p14:cNvContentPartPr/>
              <p14:nvPr/>
            </p14:nvContentPartPr>
            <p14:xfrm>
              <a:off x="8842212" y="2046240"/>
              <a:ext cx="2264040" cy="865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33212" y="2037600"/>
                <a:ext cx="228168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14:cNvPr>
              <p14:cNvContentPartPr/>
              <p14:nvPr/>
            </p14:nvContentPartPr>
            <p14:xfrm>
              <a:off x="9148212" y="1939680"/>
              <a:ext cx="2148840" cy="109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39572" y="1930680"/>
                <a:ext cx="216648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14:cNvPr>
              <p14:cNvContentPartPr/>
              <p14:nvPr/>
            </p14:nvContentPartPr>
            <p14:xfrm>
              <a:off x="8469252" y="2445840"/>
              <a:ext cx="3133800" cy="164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60612" y="2436840"/>
                <a:ext cx="315144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57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error[E0596]: </a:t>
            </a:r>
            <a:r>
              <a:rPr lang="en-US" dirty="0"/>
              <a:t>cannot borrow `*str` as mutable, as it is behind a `&amp;` reference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append_world</a:t>
            </a:r>
            <a:r>
              <a:rPr lang="en-US" dirty="0"/>
              <a:t>(str: &amp;String){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------- help: consider changing this to be a mutable reference: `&amp;mut String`</a:t>
            </a:r>
          </a:p>
          <a:p>
            <a:pPr marL="0" indent="0">
              <a:buNone/>
            </a:pPr>
            <a:r>
              <a:rPr lang="en-US" dirty="0" err="1"/>
              <a:t>str.push_str</a:t>
            </a:r>
            <a:r>
              <a:rPr lang="en-US" dirty="0"/>
              <a:t>(" World!")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`str` is a `&amp;` reference, so the data it refers to cannot be borrowed as 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(&amp;var);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error[E0308]: </a:t>
            </a:r>
            <a:r>
              <a:rPr lang="en-US" dirty="0"/>
              <a:t>mismatched types</a:t>
            </a:r>
          </a:p>
          <a:p>
            <a:pPr marL="0" indent="0">
              <a:buNone/>
            </a:pPr>
            <a:r>
              <a:rPr lang="en-US" dirty="0" err="1"/>
              <a:t>append_world</a:t>
            </a:r>
            <a:r>
              <a:rPr lang="en-US" dirty="0"/>
              <a:t>(&amp;var);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------------ ^^^^ types differ in mutability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9845-09C0-22D3-517E-BEAEBA37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82F5-36CE-0D7D-D0E3-F71B2CF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50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F3E2-10F3-ED4D-7F51-CF1DC56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(Unique) vs Shared References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F96A-43C4-218A-6E2C-1BE124D05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&amp;mut – Mutable (Unique)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646B0-5462-C8A7-E7E1-F66185FB1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No other Shared References</a:t>
            </a:r>
          </a:p>
          <a:p>
            <a:r>
              <a:rPr lang="en-US" dirty="0"/>
              <a:t>Allow using in &amp;mut parameters</a:t>
            </a:r>
          </a:p>
          <a:p>
            <a:r>
              <a:rPr lang="en-US" dirty="0"/>
              <a:t>Allow using in &amp; parameters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BAB4-2085-6D7B-5353-304208D5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 - Shared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1151A-F6B0-1FB2-1DD0-02A71FC371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Multiple</a:t>
            </a:r>
          </a:p>
          <a:p>
            <a:r>
              <a:rPr lang="en-US" dirty="0"/>
              <a:t>No another Unique Reference</a:t>
            </a:r>
          </a:p>
          <a:p>
            <a:r>
              <a:rPr lang="en-US" dirty="0"/>
              <a:t>Allow using in &amp; parameters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378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9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7D26BC-AB00-9C33-1D2B-5008804A7FA7}"/>
              </a:ext>
            </a:extLst>
          </p:cNvPr>
          <p:cNvSpPr txBox="1"/>
          <p:nvPr/>
        </p:nvSpPr>
        <p:spPr>
          <a:xfrm>
            <a:off x="838199" y="3961232"/>
            <a:ext cx="10818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Open Sans" panose="020B0606030504020204" pitchFamily="34" charset="0"/>
              </a:rPr>
              <a:t>V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ariables and pointers 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alias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if they refer to overlapping regions of memory.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76797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4B3D-D00A-8E0A-D39E-FB87D56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*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9BEF9-9588-9DB5-AB64-2FEB280C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*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8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3C1-F966-24C9-420E-40DFD9C2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Prevention for Drop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902B-133C-16F4-3325-EED032CD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error[E0507]: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cannot move out of `*reference` which is behind a shared reference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9A204-9D24-7026-A5D9-772EFA1A3E38}"/>
              </a:ext>
            </a:extLst>
          </p:cNvPr>
          <p:cNvGrpSpPr/>
          <p:nvPr/>
        </p:nvGrpSpPr>
        <p:grpSpPr>
          <a:xfrm>
            <a:off x="7388908" y="1801394"/>
            <a:ext cx="3113640" cy="1920240"/>
            <a:chOff x="7388908" y="1801394"/>
            <a:chExt cx="3113640" cy="19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14:cNvPr>
                <p14:cNvContentPartPr/>
                <p14:nvPr/>
              </p14:nvContentPartPr>
              <p14:xfrm>
                <a:off x="8488708" y="2040434"/>
                <a:ext cx="244080" cy="178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79708" y="2031794"/>
                  <a:ext cx="261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14:cNvPr>
                <p14:cNvContentPartPr/>
                <p14:nvPr/>
              </p14:nvContentPartPr>
              <p14:xfrm>
                <a:off x="8840428" y="2045474"/>
                <a:ext cx="427680" cy="20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1428" y="2036834"/>
                  <a:ext cx="445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14:cNvPr>
                <p14:cNvContentPartPr/>
                <p14:nvPr/>
              </p14:nvContentPartPr>
              <p14:xfrm>
                <a:off x="9347308" y="2089394"/>
                <a:ext cx="19080" cy="21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8668" y="2080394"/>
                  <a:ext cx="36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14:cNvPr>
                <p14:cNvContentPartPr/>
                <p14:nvPr/>
              </p14:nvContentPartPr>
              <p14:xfrm>
                <a:off x="9376828" y="2004794"/>
                <a:ext cx="167400" cy="26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67828" y="1995794"/>
                  <a:ext cx="185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14:cNvPr>
                <p14:cNvContentPartPr/>
                <p14:nvPr/>
              </p14:nvContentPartPr>
              <p14:xfrm>
                <a:off x="9684268" y="2099474"/>
                <a:ext cx="161640" cy="18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5268" y="2090474"/>
                  <a:ext cx="179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14:cNvPr>
                <p14:cNvContentPartPr/>
                <p14:nvPr/>
              </p14:nvContentPartPr>
              <p14:xfrm>
                <a:off x="9972268" y="1977074"/>
                <a:ext cx="154080" cy="357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63628" y="1968434"/>
                  <a:ext cx="171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14:cNvPr>
                <p14:cNvContentPartPr/>
                <p14:nvPr/>
              </p14:nvContentPartPr>
              <p14:xfrm>
                <a:off x="8127628" y="1801394"/>
                <a:ext cx="2374920" cy="798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628" y="1792394"/>
                  <a:ext cx="239256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14:cNvPr>
                <p14:cNvContentPartPr/>
                <p14:nvPr/>
              </p14:nvContentPartPr>
              <p14:xfrm>
                <a:off x="7719748" y="2598794"/>
                <a:ext cx="833400" cy="677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0748" y="2590154"/>
                  <a:ext cx="8510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14:cNvPr>
                <p14:cNvContentPartPr/>
                <p14:nvPr/>
              </p14:nvContentPartPr>
              <p14:xfrm>
                <a:off x="7388908" y="3403034"/>
                <a:ext cx="274680" cy="26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9908" y="3394034"/>
                  <a:ext cx="292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14:cNvPr>
                <p14:cNvContentPartPr/>
                <p14:nvPr/>
              </p14:nvContentPartPr>
              <p14:xfrm>
                <a:off x="7836028" y="3445874"/>
                <a:ext cx="137160" cy="23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27028" y="3437234"/>
                  <a:ext cx="154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14:cNvPr>
                <p14:cNvContentPartPr/>
                <p14:nvPr/>
              </p14:nvContentPartPr>
              <p14:xfrm>
                <a:off x="8037988" y="3531194"/>
                <a:ext cx="178200" cy="17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8988" y="3522554"/>
                  <a:ext cx="195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14:cNvPr>
                <p14:cNvContentPartPr/>
                <p14:nvPr/>
              </p14:nvContentPartPr>
              <p14:xfrm>
                <a:off x="8319148" y="3548474"/>
                <a:ext cx="51840" cy="17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0148" y="3539834"/>
                  <a:ext cx="69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14:cNvPr>
                <p14:cNvContentPartPr/>
                <p14:nvPr/>
              </p14:nvContentPartPr>
              <p14:xfrm>
                <a:off x="8303308" y="3627314"/>
                <a:ext cx="66600" cy="2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94308" y="3618674"/>
                  <a:ext cx="84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E2199B-90CD-0053-C4BE-4E4392C65DF8}"/>
              </a:ext>
            </a:extLst>
          </p:cNvPr>
          <p:cNvGrpSpPr/>
          <p:nvPr/>
        </p:nvGrpSpPr>
        <p:grpSpPr>
          <a:xfrm>
            <a:off x="9653668" y="2692394"/>
            <a:ext cx="1702080" cy="1031040"/>
            <a:chOff x="9653668" y="2692394"/>
            <a:chExt cx="1702080" cy="10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14:cNvPr>
                <p14:cNvContentPartPr/>
                <p14:nvPr/>
              </p14:nvContentPartPr>
              <p14:xfrm>
                <a:off x="9653668" y="2743154"/>
                <a:ext cx="521640" cy="60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45028" y="2734154"/>
                  <a:ext cx="5392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14:cNvPr>
                <p14:cNvContentPartPr/>
                <p14:nvPr/>
              </p14:nvContentPartPr>
              <p14:xfrm>
                <a:off x="10062268" y="3437954"/>
                <a:ext cx="201600" cy="23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53268" y="3428954"/>
                  <a:ext cx="219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14:cNvPr>
                <p14:cNvContentPartPr/>
                <p14:nvPr/>
              </p14:nvContentPartPr>
              <p14:xfrm>
                <a:off x="10272148" y="2859794"/>
                <a:ext cx="488880" cy="49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3148" y="2851154"/>
                  <a:ext cx="5065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14:cNvPr>
                <p14:cNvContentPartPr/>
                <p14:nvPr/>
              </p14:nvContentPartPr>
              <p14:xfrm>
                <a:off x="10758508" y="3448034"/>
                <a:ext cx="14904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49508" y="3439034"/>
                  <a:ext cx="166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14:cNvPr>
                <p14:cNvContentPartPr/>
                <p14:nvPr/>
              </p14:nvContentPartPr>
              <p14:xfrm>
                <a:off x="10564108" y="2692394"/>
                <a:ext cx="690120" cy="60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55108" y="2683394"/>
                  <a:ext cx="7077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14:cNvPr>
                <p14:cNvContentPartPr/>
                <p14:nvPr/>
              </p14:nvContentPartPr>
              <p14:xfrm>
                <a:off x="11114188" y="3338234"/>
                <a:ext cx="241560" cy="325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05548" y="3329594"/>
                  <a:ext cx="25920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62D1AE-3426-B33D-E21C-471BAA52298B}"/>
              </a:ext>
            </a:extLst>
          </p:cNvPr>
          <p:cNvGrpSpPr/>
          <p:nvPr/>
        </p:nvGrpSpPr>
        <p:grpSpPr>
          <a:xfrm>
            <a:off x="9170908" y="3350114"/>
            <a:ext cx="181440" cy="335160"/>
            <a:chOff x="9170908" y="3350114"/>
            <a:chExt cx="1814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14:cNvPr>
                <p14:cNvContentPartPr/>
                <p14:nvPr/>
              </p14:nvContentPartPr>
              <p14:xfrm>
                <a:off x="9170908" y="3377114"/>
                <a:ext cx="10080" cy="30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62268" y="3368474"/>
                  <a:ext cx="27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14:cNvPr>
                <p14:cNvContentPartPr/>
                <p14:nvPr/>
              </p14:nvContentPartPr>
              <p14:xfrm>
                <a:off x="9310948" y="3350114"/>
                <a:ext cx="41400" cy="33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02308" y="3341114"/>
                  <a:ext cx="59040" cy="35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74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69B7-55C9-D00A-F3A8-7A452E6A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EA43-023F-94BF-AF96-E3B396CD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is it ok?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462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91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8" y="2993377"/>
                <a:ext cx="2921760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938" y="4467217"/>
                  <a:ext cx="82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69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938" y="4529497"/>
                  <a:ext cx="22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37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77"/>
                  <a:ext cx="99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978" y="458997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725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458" y="47451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738" y="431313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77"/>
                  <a:ext cx="308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43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91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498" y="344049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013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3E80C66-ADAF-1062-8CA4-DC6B23073CA1}"/>
              </a:ext>
            </a:extLst>
          </p:cNvPr>
          <p:cNvGrpSpPr/>
          <p:nvPr/>
        </p:nvGrpSpPr>
        <p:grpSpPr>
          <a:xfrm>
            <a:off x="1169075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79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1977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5933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76818" y="2935057"/>
                  <a:ext cx="31143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8098" y="2893657"/>
                  <a:ext cx="39855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418" y="3325657"/>
                  <a:ext cx="371664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74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stealing may happened anywhere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5897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76819" y="2935057"/>
                  <a:ext cx="3114358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8099" y="2893297"/>
                  <a:ext cx="3985558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5418" y="3325232"/>
                  <a:ext cx="3716640" cy="6816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F75F64-C7D2-368F-939C-7AFA29551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EA2FAF7-0C36-5DBB-5DF9-FC3F8FAC9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14:cNvPr>
              <p14:cNvContentPartPr/>
              <p14:nvPr/>
            </p14:nvContentPartPr>
            <p14:xfrm>
              <a:off x="4400178" y="2956657"/>
              <a:ext cx="3947760" cy="253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91538" y="2948017"/>
                <a:ext cx="3965400" cy="255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14EB0F3-F5D0-1A4B-4FF6-D5E8B1FD135B}"/>
              </a:ext>
            </a:extLst>
          </p:cNvPr>
          <p:cNvGrpSpPr/>
          <p:nvPr/>
        </p:nvGrpSpPr>
        <p:grpSpPr>
          <a:xfrm>
            <a:off x="6775818" y="5600137"/>
            <a:ext cx="680760" cy="510840"/>
            <a:chOff x="6775818" y="5600137"/>
            <a:chExt cx="68076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14:cNvPr>
                <p14:cNvContentPartPr/>
                <p14:nvPr/>
              </p14:nvContentPartPr>
              <p14:xfrm>
                <a:off x="6792018" y="5916577"/>
                <a:ext cx="664560" cy="194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83018" y="5907577"/>
                  <a:ext cx="682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14:cNvPr>
                <p14:cNvContentPartPr/>
                <p14:nvPr/>
              </p14:nvContentPartPr>
              <p14:xfrm>
                <a:off x="6775818" y="5600137"/>
                <a:ext cx="129960" cy="170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66818" y="5591497"/>
                  <a:ext cx="147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14:cNvPr>
                <p14:cNvContentPartPr/>
                <p14:nvPr/>
              </p14:nvContentPartPr>
              <p14:xfrm>
                <a:off x="7306098" y="5659177"/>
                <a:ext cx="123120" cy="161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97458" y="5650177"/>
                  <a:ext cx="140760" cy="17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46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C3F8-8FBD-7BD3-3B32-556457D4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 as </a:t>
            </a:r>
            <a:r>
              <a:rPr lang="en-US" dirty="0">
                <a:solidFill>
                  <a:schemeClr val="accent1"/>
                </a:solidFill>
              </a:rPr>
              <a:t>out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EA2-7710-146D-AD5D-77A5524C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try_create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(condition: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out: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condition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*out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"Success"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706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A774-8757-28FC-4323-4D83FB9B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0F01-8B24-2473-17A8-3BA8DB24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2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3714-1FE1-FE93-4C2E-31AC55E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Stealing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FFB8-094A-8784-3A62-35A22C67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bytes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br>
              <a:rPr lang="en-US" dirty="0">
                <a:solidFill>
                  <a:srgbClr val="871094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error[E0507]: cannot move out of `*reference` which is behind a mutable reference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07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0DDB-03A9-FA35-BF58-EBF2F203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5177-DBAD-E0BB-4C15-614DC2C0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error[E0505]: </a:t>
            </a:r>
            <a:r>
              <a:rPr lang="en-US" dirty="0"/>
              <a:t>cannot move out of `var` because it is borrowed</a:t>
            </a:r>
          </a:p>
          <a:p>
            <a:pPr marL="0" indent="0">
              <a:buNone/>
            </a:pPr>
            <a:r>
              <a:rPr lang="en-US" dirty="0"/>
              <a:t>let moved = var;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          ^^^ move out of `var` occurs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reference)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--------- borrow later used here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3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FCF-6D72-831E-3580-4EF72B72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CD0E-C8ED-1FA0-8772-482C3C72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85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01D3-72E7-4928-1F18-E4B521F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7966-F47A-5470-01A6-7B1E4F84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2FB800AF-AD9C-4D12-8C68-45A58015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 ! 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6D942-BBF7-C58E-0739-1C4B8C569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CCCC8-1045-CFCB-AB85-B200109530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3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B13363-45CC-AB73-52FD-DA6E0B7DD528}"/>
              </a:ext>
            </a:extLst>
          </p:cNvPr>
          <p:cNvGrpSpPr/>
          <p:nvPr/>
        </p:nvGrpSpPr>
        <p:grpSpPr>
          <a:xfrm>
            <a:off x="6676828" y="2494754"/>
            <a:ext cx="902880" cy="274320"/>
            <a:chOff x="6676828" y="2494754"/>
            <a:chExt cx="9028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5B7AB-9C4C-97C4-4C78-C2034029A463}"/>
                    </a:ext>
                  </a:extLst>
                </p14:cNvPr>
                <p14:cNvContentPartPr/>
                <p14:nvPr/>
              </p14:nvContentPartPr>
              <p14:xfrm>
                <a:off x="6676828" y="2517434"/>
                <a:ext cx="208800" cy="20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5B7AB-9C4C-97C4-4C78-C2034029A4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7828" y="2508434"/>
                  <a:ext cx="226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CEB9D0-0E1F-D6F3-B4C3-779E9126BF02}"/>
                    </a:ext>
                  </a:extLst>
                </p14:cNvPr>
                <p14:cNvContentPartPr/>
                <p14:nvPr/>
              </p14:nvContentPartPr>
              <p14:xfrm>
                <a:off x="7029988" y="2544434"/>
                <a:ext cx="73080" cy="149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CEB9D0-0E1F-D6F3-B4C3-779E9126BF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20988" y="2535794"/>
                  <a:ext cx="90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DE230C-0260-5031-1FC2-8D26982B5531}"/>
                    </a:ext>
                  </a:extLst>
                </p14:cNvPr>
                <p14:cNvContentPartPr/>
                <p14:nvPr/>
              </p14:nvContentPartPr>
              <p14:xfrm>
                <a:off x="7085428" y="2548394"/>
                <a:ext cx="217080" cy="14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DE230C-0260-5031-1FC2-8D26982B55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76428" y="2539754"/>
                  <a:ext cx="234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97F702-D8F3-23DE-F59A-6117A014B50B}"/>
                    </a:ext>
                  </a:extLst>
                </p14:cNvPr>
                <p14:cNvContentPartPr/>
                <p14:nvPr/>
              </p14:nvContentPartPr>
              <p14:xfrm>
                <a:off x="7346068" y="2532914"/>
                <a:ext cx="6840" cy="23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97F702-D8F3-23DE-F59A-6117A014B5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7068" y="2524274"/>
                  <a:ext cx="24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A0F668-F7A2-CBC2-0E6D-A7D2B098ED13}"/>
                    </a:ext>
                  </a:extLst>
                </p14:cNvPr>
                <p14:cNvContentPartPr/>
                <p14:nvPr/>
              </p14:nvContentPartPr>
              <p14:xfrm>
                <a:off x="7400788" y="2494754"/>
                <a:ext cx="178920" cy="25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A0F668-F7A2-CBC2-0E6D-A7D2B098ED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91788" y="2486114"/>
                  <a:ext cx="1965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D99C2-2676-DCC4-BA88-48D4EBF16765}"/>
              </a:ext>
            </a:extLst>
          </p:cNvPr>
          <p:cNvGrpSpPr/>
          <p:nvPr/>
        </p:nvGrpSpPr>
        <p:grpSpPr>
          <a:xfrm>
            <a:off x="8120428" y="2376314"/>
            <a:ext cx="1933560" cy="529920"/>
            <a:chOff x="8120428" y="2376314"/>
            <a:chExt cx="19335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D9B80B-1C1C-9089-8A89-6099632E0F77}"/>
                    </a:ext>
                  </a:extLst>
                </p14:cNvPr>
                <p14:cNvContentPartPr/>
                <p14:nvPr/>
              </p14:nvContentPartPr>
              <p14:xfrm>
                <a:off x="8120428" y="2376314"/>
                <a:ext cx="1933560" cy="52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D9B80B-1C1C-9089-8A89-6099632E0F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788" y="2367314"/>
                  <a:ext cx="1951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666E3A-5ED1-3E9B-21EF-17F42197F9A8}"/>
                    </a:ext>
                  </a:extLst>
                </p14:cNvPr>
                <p14:cNvContentPartPr/>
                <p14:nvPr/>
              </p14:nvContentPartPr>
              <p14:xfrm>
                <a:off x="8797228" y="2509514"/>
                <a:ext cx="244800" cy="358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666E3A-5ED1-3E9B-21EF-17F42197F9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88228" y="2500874"/>
                  <a:ext cx="2624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EB1598-4629-B68B-FD5F-FEEFB1170CDC}"/>
                    </a:ext>
                  </a:extLst>
                </p14:cNvPr>
                <p14:cNvContentPartPr/>
                <p14:nvPr/>
              </p14:nvContentPartPr>
              <p14:xfrm>
                <a:off x="9249028" y="2527874"/>
                <a:ext cx="273960" cy="23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EB1598-4629-B68B-FD5F-FEEFB1170C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0028" y="2519234"/>
                  <a:ext cx="2916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5DDDEC-508E-79A1-F382-3C508C444E40}"/>
              </a:ext>
            </a:extLst>
          </p:cNvPr>
          <p:cNvGrpSpPr/>
          <p:nvPr/>
        </p:nvGrpSpPr>
        <p:grpSpPr>
          <a:xfrm>
            <a:off x="6671068" y="2936834"/>
            <a:ext cx="948600" cy="324720"/>
            <a:chOff x="6671068" y="2936834"/>
            <a:chExt cx="94860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F60233-AABB-186C-7896-77EB120B0215}"/>
                    </a:ext>
                  </a:extLst>
                </p14:cNvPr>
                <p14:cNvContentPartPr/>
                <p14:nvPr/>
              </p14:nvContentPartPr>
              <p14:xfrm>
                <a:off x="6671068" y="3062114"/>
                <a:ext cx="33480" cy="19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F60233-AABB-186C-7896-77EB120B02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62428" y="3053474"/>
                  <a:ext cx="51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5F447C-026C-3151-A6D4-5ABF1D9C9C1E}"/>
                    </a:ext>
                  </a:extLst>
                </p14:cNvPr>
                <p14:cNvContentPartPr/>
                <p14:nvPr/>
              </p14:nvContentPartPr>
              <p14:xfrm>
                <a:off x="6684748" y="3010634"/>
                <a:ext cx="167760" cy="168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5F447C-026C-3151-A6D4-5ABF1D9C9C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76108" y="3001634"/>
                  <a:ext cx="185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7BB1E1-8AF4-3A8C-9A94-8E4F95795E8E}"/>
                    </a:ext>
                  </a:extLst>
                </p14:cNvPr>
                <p14:cNvContentPartPr/>
                <p14:nvPr/>
              </p14:nvContentPartPr>
              <p14:xfrm>
                <a:off x="6964828" y="3015314"/>
                <a:ext cx="153720" cy="20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7BB1E1-8AF4-3A8C-9A94-8E4F95795E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6188" y="3006674"/>
                  <a:ext cx="171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E8192C-F5B7-A784-D1E9-BBCC812C99C4}"/>
                    </a:ext>
                  </a:extLst>
                </p14:cNvPr>
                <p14:cNvContentPartPr/>
                <p14:nvPr/>
              </p14:nvContentPartPr>
              <p14:xfrm>
                <a:off x="7202068" y="2936834"/>
                <a:ext cx="217800" cy="22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E8192C-F5B7-A784-D1E9-BBCC812C99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93428" y="2928194"/>
                  <a:ext cx="235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683F90-2BFE-5E46-900A-257C1DDB0DFB}"/>
                    </a:ext>
                  </a:extLst>
                </p14:cNvPr>
                <p14:cNvContentPartPr/>
                <p14:nvPr/>
              </p14:nvContentPartPr>
              <p14:xfrm>
                <a:off x="7182628" y="3030794"/>
                <a:ext cx="123480" cy="2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683F90-2BFE-5E46-900A-257C1DDB0D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73988" y="3022154"/>
                  <a:ext cx="141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C0CDCC-D631-AD14-EEB6-66EB3812D976}"/>
                    </a:ext>
                  </a:extLst>
                </p14:cNvPr>
                <p14:cNvContentPartPr/>
                <p14:nvPr/>
              </p14:nvContentPartPr>
              <p14:xfrm>
                <a:off x="7404748" y="3163274"/>
                <a:ext cx="39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C0CDCC-D631-AD14-EEB6-66EB3812D9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5748" y="3154274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936E5B-3F0F-1299-3886-53DF1D9A00A9}"/>
                    </a:ext>
                  </a:extLst>
                </p14:cNvPr>
                <p14:cNvContentPartPr/>
                <p14:nvPr/>
              </p14:nvContentPartPr>
              <p14:xfrm>
                <a:off x="7599148" y="3186674"/>
                <a:ext cx="18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936E5B-3F0F-1299-3886-53DF1D9A00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90508" y="317803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41B28D-7C8A-B8DA-AE93-C0F29D1E518B}"/>
                    </a:ext>
                  </a:extLst>
                </p14:cNvPr>
                <p14:cNvContentPartPr/>
                <p14:nvPr/>
              </p14:nvContentPartPr>
              <p14:xfrm>
                <a:off x="7607068" y="3186674"/>
                <a:ext cx="1260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41B28D-7C8A-B8DA-AE93-C0F29D1E51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98068" y="3178034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D7FCB0-5A07-05FF-F07A-86287BBB9D88}"/>
              </a:ext>
            </a:extLst>
          </p:cNvPr>
          <p:cNvGrpSpPr/>
          <p:nvPr/>
        </p:nvGrpSpPr>
        <p:grpSpPr>
          <a:xfrm>
            <a:off x="8162188" y="2994434"/>
            <a:ext cx="1834560" cy="443520"/>
            <a:chOff x="8162188" y="2994434"/>
            <a:chExt cx="183456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E28888-C0BB-114A-75E5-5C6B41A13E7A}"/>
                    </a:ext>
                  </a:extLst>
                </p14:cNvPr>
                <p14:cNvContentPartPr/>
                <p14:nvPr/>
              </p14:nvContentPartPr>
              <p14:xfrm>
                <a:off x="8162188" y="2994434"/>
                <a:ext cx="1834560" cy="443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E28888-C0BB-114A-75E5-5C6B41A13E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3188" y="2985794"/>
                  <a:ext cx="18522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194D32-6B49-BF24-4EEA-B6445F54C7C5}"/>
                    </a:ext>
                  </a:extLst>
                </p14:cNvPr>
                <p14:cNvContentPartPr/>
                <p14:nvPr/>
              </p14:nvContentPartPr>
              <p14:xfrm>
                <a:off x="8425348" y="3100994"/>
                <a:ext cx="195840" cy="15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194D32-6B49-BF24-4EEA-B6445F54C7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16708" y="3092354"/>
                  <a:ext cx="213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FBF0D5-D519-DCDE-35F5-61D551476242}"/>
                    </a:ext>
                  </a:extLst>
                </p14:cNvPr>
                <p14:cNvContentPartPr/>
                <p14:nvPr/>
              </p14:nvContentPartPr>
              <p14:xfrm>
                <a:off x="9152188" y="3167234"/>
                <a:ext cx="185040" cy="10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FBF0D5-D519-DCDE-35F5-61D5514762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43188" y="3158594"/>
                  <a:ext cx="202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81B5C9-782D-5379-3CB8-C0532177E2DC}"/>
                    </a:ext>
                  </a:extLst>
                </p14:cNvPr>
                <p14:cNvContentPartPr/>
                <p14:nvPr/>
              </p14:nvContentPartPr>
              <p14:xfrm>
                <a:off x="8782108" y="3256514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81B5C9-782D-5379-3CB8-C0532177E2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3108" y="3247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6E1A25-948B-85A0-D1F6-9971184248C7}"/>
                    </a:ext>
                  </a:extLst>
                </p14:cNvPr>
                <p14:cNvContentPartPr/>
                <p14:nvPr/>
              </p14:nvContentPartPr>
              <p14:xfrm>
                <a:off x="8813068" y="3244994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6E1A25-948B-85A0-D1F6-9971184248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04428" y="3235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8D00A4-CA64-E780-78C0-B1C537F00BA8}"/>
                    </a:ext>
                  </a:extLst>
                </p14:cNvPr>
                <p14:cNvContentPartPr/>
                <p14:nvPr/>
              </p14:nvContentPartPr>
              <p14:xfrm>
                <a:off x="8953108" y="3248954"/>
                <a:ext cx="18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8D00A4-CA64-E780-78C0-B1C537F00B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4468" y="323995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DA062E1-A4AA-EA63-0560-7CE6E45007BD}"/>
                  </a:ext>
                </a:extLst>
              </p14:cNvPr>
              <p14:cNvContentPartPr/>
              <p14:nvPr/>
            </p14:nvContentPartPr>
            <p14:xfrm>
              <a:off x="9852028" y="2617874"/>
              <a:ext cx="596880" cy="588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DA062E1-A4AA-EA63-0560-7CE6E45007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43388" y="2608874"/>
                <a:ext cx="6145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EAE412-5A5A-157D-305C-F17A49D22BB3}"/>
                  </a:ext>
                </a:extLst>
              </p14:cNvPr>
              <p14:cNvContentPartPr/>
              <p14:nvPr/>
            </p14:nvContentPartPr>
            <p14:xfrm>
              <a:off x="8246788" y="3516794"/>
              <a:ext cx="1722960" cy="421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EAE412-5A5A-157D-305C-F17A49D22B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38148" y="3508154"/>
                <a:ext cx="1740600" cy="4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642F2B9-185F-A417-C257-CF66C430E224}"/>
              </a:ext>
            </a:extLst>
          </p:cNvPr>
          <p:cNvGrpSpPr/>
          <p:nvPr/>
        </p:nvGrpSpPr>
        <p:grpSpPr>
          <a:xfrm>
            <a:off x="6792388" y="3626234"/>
            <a:ext cx="997560" cy="269640"/>
            <a:chOff x="6792388" y="3626234"/>
            <a:chExt cx="99756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DA67EF-11F3-23EE-9C09-BBD42CEB7078}"/>
                    </a:ext>
                  </a:extLst>
                </p14:cNvPr>
                <p14:cNvContentPartPr/>
                <p14:nvPr/>
              </p14:nvContentPartPr>
              <p14:xfrm>
                <a:off x="6792388" y="3626234"/>
                <a:ext cx="161280" cy="160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DA67EF-11F3-23EE-9C09-BBD42CEB70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83388" y="3617234"/>
                  <a:ext cx="178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F79F67-B64A-C760-2887-B0F24A53054B}"/>
                    </a:ext>
                  </a:extLst>
                </p14:cNvPr>
                <p14:cNvContentPartPr/>
                <p14:nvPr/>
              </p14:nvContentPartPr>
              <p14:xfrm>
                <a:off x="7034308" y="3644594"/>
                <a:ext cx="143640" cy="125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F79F67-B64A-C760-2887-B0F24A5305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25308" y="3635594"/>
                  <a:ext cx="161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CF292D-C76F-07D2-CE50-02D4996A73DC}"/>
                    </a:ext>
                  </a:extLst>
                </p14:cNvPr>
                <p14:cNvContentPartPr/>
                <p14:nvPr/>
              </p14:nvContentPartPr>
              <p14:xfrm>
                <a:off x="7248148" y="3684554"/>
                <a:ext cx="44280" cy="211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CF292D-C76F-07D2-CE50-02D4996A73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9148" y="3675914"/>
                  <a:ext cx="61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DE2889-5931-B19A-9CC1-CCFD34034D47}"/>
                    </a:ext>
                  </a:extLst>
                </p14:cNvPr>
                <p14:cNvContentPartPr/>
                <p14:nvPr/>
              </p14:nvContentPartPr>
              <p14:xfrm>
                <a:off x="7315108" y="3669074"/>
                <a:ext cx="133200" cy="130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DE2889-5931-B19A-9CC1-CCFD34034D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06108" y="3660074"/>
                  <a:ext cx="150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814120-EB96-5839-86E9-7945D1C410C9}"/>
                    </a:ext>
                  </a:extLst>
                </p14:cNvPr>
                <p14:cNvContentPartPr/>
                <p14:nvPr/>
              </p14:nvContentPartPr>
              <p14:xfrm>
                <a:off x="7556308" y="3684554"/>
                <a:ext cx="119520" cy="92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814120-EB96-5839-86E9-7945D1C410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7308" y="3675914"/>
                  <a:ext cx="137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D7D903-A5BD-63B0-57E8-3E9262663A95}"/>
                    </a:ext>
                  </a:extLst>
                </p14:cNvPr>
                <p14:cNvContentPartPr/>
                <p14:nvPr/>
              </p14:nvContentPartPr>
              <p14:xfrm>
                <a:off x="7618948" y="3723434"/>
                <a:ext cx="171000" cy="16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D7D903-A5BD-63B0-57E8-3E9262663A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09948" y="3714794"/>
                  <a:ext cx="1886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6FF6CF-CCEC-4326-D201-9CA7B95A3C50}"/>
              </a:ext>
            </a:extLst>
          </p:cNvPr>
          <p:cNvGrpSpPr/>
          <p:nvPr/>
        </p:nvGrpSpPr>
        <p:grpSpPr>
          <a:xfrm>
            <a:off x="8784988" y="3614714"/>
            <a:ext cx="460800" cy="190800"/>
            <a:chOff x="8784988" y="3614714"/>
            <a:chExt cx="4608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02098C-F870-B4F3-BC30-22B0055C3A76}"/>
                    </a:ext>
                  </a:extLst>
                </p14:cNvPr>
                <p14:cNvContentPartPr/>
                <p14:nvPr/>
              </p14:nvContentPartPr>
              <p14:xfrm>
                <a:off x="8784988" y="3614714"/>
                <a:ext cx="193680" cy="19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02098C-F870-B4F3-BC30-22B0055C3A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75988" y="3606074"/>
                  <a:ext cx="211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0D8DC0-EA24-E7C2-9230-2002C2B091CB}"/>
                    </a:ext>
                  </a:extLst>
                </p14:cNvPr>
                <p14:cNvContentPartPr/>
                <p14:nvPr/>
              </p14:nvContentPartPr>
              <p14:xfrm>
                <a:off x="9066148" y="3636674"/>
                <a:ext cx="179640" cy="16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0D8DC0-EA24-E7C2-9230-2002C2B091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57508" y="3628034"/>
                  <a:ext cx="197280" cy="18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49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89C-6163-10A2-29C0-7493A6E2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trait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483101-A8CB-5928-6641-1082A161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bit-wise copy</a:t>
            </a:r>
          </a:p>
          <a:p>
            <a:r>
              <a:rPr lang="en-US" dirty="0"/>
              <a:t>Not overloadable</a:t>
            </a:r>
          </a:p>
          <a:p>
            <a:r>
              <a:rPr lang="en-US" dirty="0"/>
              <a:t>Everything which is Copy must also implement Clone</a:t>
            </a:r>
          </a:p>
          <a:p>
            <a:r>
              <a:rPr lang="en-US" dirty="0"/>
              <a:t>Can’t implement Copy for &amp;mut</a:t>
            </a:r>
          </a:p>
          <a:p>
            <a:r>
              <a:rPr lang="en-US" dirty="0"/>
              <a:t>Shouldn’t implement Copy for mutable structures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9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relies on Lifetimes</a:t>
            </a:r>
          </a:p>
        </p:txBody>
      </p:sp>
    </p:spTree>
    <p:extLst>
      <p:ext uri="{BB962C8B-B14F-4D97-AF65-F5344CB8AC3E}">
        <p14:creationId xmlns:p14="http://schemas.microsoft.com/office/powerpoint/2010/main" val="3674624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34BC-34E6-2A41-7EA7-963BE1F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82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006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4EEB-C25C-9DD3-07D2-5AC70EF1F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EB0AEE-0A3F-0332-F8B2-9143ED665F84}"/>
              </a:ext>
            </a:extLst>
          </p:cNvPr>
          <p:cNvGrpSpPr/>
          <p:nvPr/>
        </p:nvGrpSpPr>
        <p:grpSpPr>
          <a:xfrm>
            <a:off x="6925228" y="2439674"/>
            <a:ext cx="515520" cy="289440"/>
            <a:chOff x="6925228" y="2439674"/>
            <a:chExt cx="5155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14:cNvPr>
                <p14:cNvContentPartPr/>
                <p14:nvPr/>
              </p14:nvContentPartPr>
              <p14:xfrm>
                <a:off x="6925228" y="2439674"/>
                <a:ext cx="98280" cy="9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6228" y="2431034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14:cNvPr>
                <p14:cNvContentPartPr/>
                <p14:nvPr/>
              </p14:nvContentPartPr>
              <p14:xfrm>
                <a:off x="7068868" y="2517074"/>
                <a:ext cx="2019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9868" y="2508434"/>
                  <a:ext cx="21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14:cNvPr>
                <p14:cNvContentPartPr/>
                <p14:nvPr/>
              </p14:nvContentPartPr>
              <p14:xfrm>
                <a:off x="7276228" y="2524994"/>
                <a:ext cx="164520" cy="20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7588" y="2516354"/>
                  <a:ext cx="1821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DFBE29-E036-4BBB-3379-AB1A7016E475}"/>
              </a:ext>
            </a:extLst>
          </p:cNvPr>
          <p:cNvGrpSpPr/>
          <p:nvPr/>
        </p:nvGrpSpPr>
        <p:grpSpPr>
          <a:xfrm>
            <a:off x="7088668" y="3318794"/>
            <a:ext cx="349920" cy="394200"/>
            <a:chOff x="7088668" y="3318794"/>
            <a:chExt cx="34992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14:cNvPr>
                <p14:cNvContentPartPr/>
                <p14:nvPr/>
              </p14:nvContentPartPr>
              <p14:xfrm>
                <a:off x="7088668" y="3318794"/>
                <a:ext cx="7884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0028" y="3309794"/>
                  <a:ext cx="96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14:cNvPr>
                <p14:cNvContentPartPr/>
                <p14:nvPr/>
              </p14:nvContentPartPr>
              <p14:xfrm>
                <a:off x="7213948" y="3415634"/>
                <a:ext cx="224640" cy="29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4948" y="3406994"/>
                  <a:ext cx="2422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BED86B-54D5-AB2B-4B82-D813BC23ED42}"/>
              </a:ext>
            </a:extLst>
          </p:cNvPr>
          <p:cNvGrpSpPr/>
          <p:nvPr/>
        </p:nvGrpSpPr>
        <p:grpSpPr>
          <a:xfrm>
            <a:off x="7191628" y="4159394"/>
            <a:ext cx="389520" cy="394920"/>
            <a:chOff x="7191628" y="4159394"/>
            <a:chExt cx="3895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14:cNvPr>
                <p14:cNvContentPartPr/>
                <p14:nvPr/>
              </p14:nvContentPartPr>
              <p14:xfrm>
                <a:off x="7191628" y="4159394"/>
                <a:ext cx="49680" cy="14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2988" y="4150394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14:cNvPr>
                <p14:cNvContentPartPr/>
                <p14:nvPr/>
              </p14:nvContentPartPr>
              <p14:xfrm>
                <a:off x="7344628" y="4341194"/>
                <a:ext cx="23652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5988" y="4332554"/>
                  <a:ext cx="254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8092C-64F3-BE1A-C700-653FD4D603D8}"/>
              </a:ext>
            </a:extLst>
          </p:cNvPr>
          <p:cNvGrpSpPr/>
          <p:nvPr/>
        </p:nvGrpSpPr>
        <p:grpSpPr>
          <a:xfrm>
            <a:off x="8029708" y="2392154"/>
            <a:ext cx="2185200" cy="2244960"/>
            <a:chOff x="8029708" y="2392154"/>
            <a:chExt cx="2185200" cy="22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14:cNvPr>
                <p14:cNvContentPartPr/>
                <p14:nvPr/>
              </p14:nvContentPartPr>
              <p14:xfrm>
                <a:off x="8054548" y="2392154"/>
                <a:ext cx="1504800" cy="55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5548" y="2383154"/>
                  <a:ext cx="15224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14:cNvPr>
                <p14:cNvContentPartPr/>
                <p14:nvPr/>
              </p14:nvContentPartPr>
              <p14:xfrm>
                <a:off x="8528308" y="2536874"/>
                <a:ext cx="223200" cy="30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9668" y="2527874"/>
                  <a:ext cx="24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14:cNvPr>
                <p14:cNvContentPartPr/>
                <p14:nvPr/>
              </p14:nvContentPartPr>
              <p14:xfrm>
                <a:off x="8859868" y="2574674"/>
                <a:ext cx="290880" cy="25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228" y="2566034"/>
                  <a:ext cx="308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14:cNvPr>
                <p14:cNvContentPartPr/>
                <p14:nvPr/>
              </p14:nvContentPartPr>
              <p14:xfrm>
                <a:off x="8029708" y="3291434"/>
                <a:ext cx="1579680" cy="54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1068" y="3282434"/>
                  <a:ext cx="15973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14:cNvPr>
                <p14:cNvContentPartPr/>
                <p14:nvPr/>
              </p14:nvContentPartPr>
              <p14:xfrm>
                <a:off x="8289268" y="3423914"/>
                <a:ext cx="24408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0268" y="3415274"/>
                  <a:ext cx="26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14:cNvPr>
                <p14:cNvContentPartPr/>
                <p14:nvPr/>
              </p14:nvContentPartPr>
              <p14:xfrm>
                <a:off x="8758708" y="362623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006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14:cNvPr>
                <p14:cNvContentPartPr/>
                <p14:nvPr/>
              </p14:nvContentPartPr>
              <p14:xfrm>
                <a:off x="8890828" y="3626234"/>
                <a:ext cx="10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1828" y="361723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14:cNvPr>
                <p14:cNvContentPartPr/>
                <p14:nvPr/>
              </p14:nvContentPartPr>
              <p14:xfrm>
                <a:off x="9069748" y="362623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110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14:cNvPr>
                <p14:cNvContentPartPr/>
                <p14:nvPr/>
              </p14:nvContentPartPr>
              <p14:xfrm>
                <a:off x="9120508" y="3486194"/>
                <a:ext cx="23472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11508" y="3477194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14:cNvPr>
                <p14:cNvContentPartPr/>
                <p14:nvPr/>
              </p14:nvContentPartPr>
              <p14:xfrm>
                <a:off x="9531988" y="2718674"/>
                <a:ext cx="469080" cy="72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2988" y="2710034"/>
                  <a:ext cx="4867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14:cNvPr>
                <p14:cNvContentPartPr/>
                <p14:nvPr/>
              </p14:nvContentPartPr>
              <p14:xfrm>
                <a:off x="8186668" y="4100714"/>
                <a:ext cx="1375200" cy="53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8028" y="4091714"/>
                  <a:ext cx="1392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14:cNvPr>
                <p14:cNvContentPartPr/>
                <p14:nvPr/>
              </p14:nvContentPartPr>
              <p14:xfrm>
                <a:off x="8369188" y="4283954"/>
                <a:ext cx="264960" cy="14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0548" y="4274954"/>
                  <a:ext cx="28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14:cNvPr>
                <p14:cNvContentPartPr/>
                <p14:nvPr/>
              </p14:nvContentPartPr>
              <p14:xfrm>
                <a:off x="8735308" y="442795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6308" y="4419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14:cNvPr>
                <p14:cNvContentPartPr/>
                <p14:nvPr/>
              </p14:nvContentPartPr>
              <p14:xfrm>
                <a:off x="8879308" y="4420034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066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14:cNvPr>
                <p14:cNvContentPartPr/>
                <p14:nvPr/>
              </p14:nvContentPartPr>
              <p14:xfrm>
                <a:off x="8992348" y="442003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8334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14:cNvPr>
                <p14:cNvContentPartPr/>
                <p14:nvPr/>
              </p14:nvContentPartPr>
              <p14:xfrm>
                <a:off x="9205108" y="4322834"/>
                <a:ext cx="20844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6108" y="4314194"/>
                  <a:ext cx="22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14:cNvPr>
                <p14:cNvContentPartPr/>
                <p14:nvPr/>
              </p14:nvContentPartPr>
              <p14:xfrm>
                <a:off x="9570868" y="3639914"/>
                <a:ext cx="644040" cy="70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1868" y="3630914"/>
                  <a:ext cx="66168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14:cNvPr>
              <p14:cNvContentPartPr/>
              <p14:nvPr/>
            </p14:nvContentPartPr>
            <p14:xfrm>
              <a:off x="6800298" y="3920737"/>
              <a:ext cx="3499920" cy="883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91298" y="3912097"/>
                <a:ext cx="35175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14:cNvPr>
              <p14:cNvContentPartPr/>
              <p14:nvPr/>
            </p14:nvContentPartPr>
            <p14:xfrm>
              <a:off x="6554778" y="3106777"/>
              <a:ext cx="4586760" cy="1861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45778" y="3097777"/>
                <a:ext cx="4604400" cy="18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14:cNvPr>
              <p14:cNvContentPartPr/>
              <p14:nvPr/>
            </p14:nvContentPartPr>
            <p14:xfrm>
              <a:off x="6496458" y="2274097"/>
              <a:ext cx="4960080" cy="275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7458" y="2265097"/>
                <a:ext cx="4977720" cy="27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14:cNvPr>
              <p14:cNvContentPartPr/>
              <p14:nvPr/>
            </p14:nvContentPartPr>
            <p14:xfrm>
              <a:off x="3247828" y="3707594"/>
              <a:ext cx="550440" cy="47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828" y="3698954"/>
                <a:ext cx="5680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B2AC8D0-026F-05CC-D1E0-DC55A5EA5472}"/>
              </a:ext>
            </a:extLst>
          </p:cNvPr>
          <p:cNvGrpSpPr/>
          <p:nvPr/>
        </p:nvGrpSpPr>
        <p:grpSpPr>
          <a:xfrm>
            <a:off x="3770908" y="3507434"/>
            <a:ext cx="1404720" cy="730800"/>
            <a:chOff x="3770908" y="3507434"/>
            <a:chExt cx="140472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14:cNvPr>
                <p14:cNvContentPartPr/>
                <p14:nvPr/>
              </p14:nvContentPartPr>
              <p14:xfrm>
                <a:off x="4523668" y="3702554"/>
                <a:ext cx="651960" cy="53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028" y="3693914"/>
                  <a:ext cx="669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14:cNvPr>
                <p14:cNvContentPartPr/>
                <p14:nvPr/>
              </p14:nvContentPartPr>
              <p14:xfrm>
                <a:off x="3770908" y="3507434"/>
                <a:ext cx="381240" cy="13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908" y="3498794"/>
                  <a:ext cx="39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09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5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F29-657F-D21C-A4D8-F9AA9896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Move/Copy/Borrow Semantics in Programming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F6A3A-9B33-AC19-C501-883CDF7E5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2819"/>
              </p:ext>
            </p:extLst>
          </p:nvPr>
        </p:nvGraphicFramePr>
        <p:xfrm>
          <a:off x="838199" y="2378234"/>
          <a:ext cx="10515603" cy="324612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3602220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435801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84734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077019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190861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33734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71814883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Language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(Primitives)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(Complex Types)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Immutable Parameters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06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'const')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6451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C#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894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'final')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9749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Rust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Move/Copy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 (opt-out via 'mut')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28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42A18-99EB-DC1C-590C-A66190EB3E22}"/>
              </a:ext>
            </a:extLst>
          </p:cNvPr>
          <p:cNvSpPr txBox="1"/>
          <p:nvPr/>
        </p:nvSpPr>
        <p:spPr>
          <a:xfrm>
            <a:off x="838199" y="5988734"/>
            <a:ext cx="10278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https://gist.github.com/dubrowgn/c61372647160ae4a52f65ef91da99ddc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02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CD785-E8D6-1F2E-50C6-25D07C024DCC}"/>
              </a:ext>
            </a:extLst>
          </p:cNvPr>
          <p:cNvGrpSpPr/>
          <p:nvPr/>
        </p:nvGrpSpPr>
        <p:grpSpPr>
          <a:xfrm>
            <a:off x="4367058" y="3951697"/>
            <a:ext cx="688680" cy="272160"/>
            <a:chOff x="4367058" y="3951697"/>
            <a:chExt cx="688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14:cNvPr>
                <p14:cNvContentPartPr/>
                <p14:nvPr/>
              </p14:nvContentPartPr>
              <p14:xfrm>
                <a:off x="4367058" y="4075537"/>
                <a:ext cx="37116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418" y="4066897"/>
                  <a:ext cx="38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14:cNvPr>
                <p14:cNvContentPartPr/>
                <p14:nvPr/>
              </p14:nvContentPartPr>
              <p14:xfrm>
                <a:off x="4894818" y="3951697"/>
                <a:ext cx="160920" cy="27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818" y="3943057"/>
                  <a:ext cx="1785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14:cNvPr>
              <p14:cNvContentPartPr/>
              <p14:nvPr/>
            </p14:nvContentPartPr>
            <p14:xfrm>
              <a:off x="4926858" y="4364977"/>
              <a:ext cx="2232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858" y="4356337"/>
                <a:ext cx="39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14:cNvPr>
              <p14:cNvContentPartPr/>
              <p14:nvPr/>
            </p14:nvContentPartPr>
            <p14:xfrm>
              <a:off x="8686698" y="2496577"/>
              <a:ext cx="2098440" cy="530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698" y="2487937"/>
                <a:ext cx="211608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486A5-B1B5-FE5E-E2CA-38807CD255C1}"/>
              </a:ext>
            </a:extLst>
          </p:cNvPr>
          <p:cNvGrpSpPr/>
          <p:nvPr/>
        </p:nvGrpSpPr>
        <p:grpSpPr>
          <a:xfrm>
            <a:off x="8702178" y="3269857"/>
            <a:ext cx="1952640" cy="547920"/>
            <a:chOff x="8702178" y="3269857"/>
            <a:chExt cx="19526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14:cNvPr>
                <p14:cNvContentPartPr/>
                <p14:nvPr/>
              </p14:nvContentPartPr>
              <p14:xfrm>
                <a:off x="8702178" y="3269857"/>
                <a:ext cx="1952640" cy="54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3178" y="3261217"/>
                  <a:ext cx="19702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14:cNvPr>
                <p14:cNvContentPartPr/>
                <p14:nvPr/>
              </p14:nvContentPartPr>
              <p14:xfrm>
                <a:off x="9139578" y="3411697"/>
                <a:ext cx="1440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0578" y="3403057"/>
                  <a:ext cx="32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14:cNvPr>
                <p14:cNvContentPartPr/>
                <p14:nvPr/>
              </p14:nvContentPartPr>
              <p14:xfrm>
                <a:off x="9148578" y="3558217"/>
                <a:ext cx="149040" cy="2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9578" y="3549217"/>
                  <a:ext cx="16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14:cNvPr>
                <p14:cNvContentPartPr/>
                <p14:nvPr/>
              </p14:nvContentPartPr>
              <p14:xfrm>
                <a:off x="9335058" y="3434737"/>
                <a:ext cx="17640" cy="23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6058" y="3425737"/>
                  <a:ext cx="3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14:cNvPr>
                <p14:cNvContentPartPr/>
                <p14:nvPr/>
              </p14:nvContentPartPr>
              <p14:xfrm>
                <a:off x="9521538" y="3516097"/>
                <a:ext cx="1872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2898" y="3507457"/>
                  <a:ext cx="3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14:cNvPr>
                <p14:cNvContentPartPr/>
                <p14:nvPr/>
              </p14:nvContentPartPr>
              <p14:xfrm>
                <a:off x="9512538" y="3421777"/>
                <a:ext cx="15120" cy="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3538" y="3412777"/>
                  <a:ext cx="32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4FA0A5-DCD3-80DF-C0C7-14E3C2DBE7F2}"/>
              </a:ext>
            </a:extLst>
          </p:cNvPr>
          <p:cNvGrpSpPr/>
          <p:nvPr/>
        </p:nvGrpSpPr>
        <p:grpSpPr>
          <a:xfrm>
            <a:off x="7756818" y="2552017"/>
            <a:ext cx="365040" cy="370800"/>
            <a:chOff x="7756818" y="2552017"/>
            <a:chExt cx="3650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14:cNvPr>
                <p14:cNvContentPartPr/>
                <p14:nvPr/>
              </p14:nvContentPartPr>
              <p14:xfrm>
                <a:off x="7929258" y="2729137"/>
                <a:ext cx="192600" cy="16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0618" y="2720497"/>
                  <a:ext cx="210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14:cNvPr>
                <p14:cNvContentPartPr/>
                <p14:nvPr/>
              </p14:nvContentPartPr>
              <p14:xfrm>
                <a:off x="7815498" y="2684137"/>
                <a:ext cx="2642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6858" y="2675137"/>
                  <a:ext cx="281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14:cNvPr>
                <p14:cNvContentPartPr/>
                <p14:nvPr/>
              </p14:nvContentPartPr>
              <p14:xfrm>
                <a:off x="7756818" y="2552017"/>
                <a:ext cx="77400" cy="15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7818" y="2543377"/>
                  <a:ext cx="95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14:cNvPr>
                <p14:cNvContentPartPr/>
                <p14:nvPr/>
              </p14:nvContentPartPr>
              <p14:xfrm>
                <a:off x="7888218" y="2656417"/>
                <a:ext cx="38520" cy="4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9218" y="2647777"/>
                  <a:ext cx="56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14:cNvPr>
                <p14:cNvContentPartPr/>
                <p14:nvPr/>
              </p14:nvContentPartPr>
              <p14:xfrm>
                <a:off x="8056698" y="2636977"/>
                <a:ext cx="47160" cy="5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7698" y="2627977"/>
                  <a:ext cx="6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14:cNvPr>
                <p14:cNvContentPartPr/>
                <p14:nvPr/>
              </p14:nvContentPartPr>
              <p14:xfrm>
                <a:off x="7924578" y="2695297"/>
                <a:ext cx="360" cy="2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5938" y="2686657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44B0C9-2532-6DBB-B52C-B275E4393CAE}"/>
              </a:ext>
            </a:extLst>
          </p:cNvPr>
          <p:cNvGrpSpPr/>
          <p:nvPr/>
        </p:nvGrpSpPr>
        <p:grpSpPr>
          <a:xfrm>
            <a:off x="7846458" y="3366337"/>
            <a:ext cx="370080" cy="339480"/>
            <a:chOff x="7846458" y="3366337"/>
            <a:chExt cx="3700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14:cNvPr>
                <p14:cNvContentPartPr/>
                <p14:nvPr/>
              </p14:nvContentPartPr>
              <p14:xfrm>
                <a:off x="7846458" y="3366337"/>
                <a:ext cx="9216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7818" y="3357337"/>
                  <a:ext cx="109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14:cNvPr>
                <p14:cNvContentPartPr/>
                <p14:nvPr/>
              </p14:nvContentPartPr>
              <p14:xfrm>
                <a:off x="8047338" y="3416377"/>
                <a:ext cx="32760" cy="28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338" y="3407737"/>
                  <a:ext cx="50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14:cNvPr>
                <p14:cNvContentPartPr/>
                <p14:nvPr/>
              </p14:nvContentPartPr>
              <p14:xfrm>
                <a:off x="8018538" y="3529417"/>
                <a:ext cx="198000" cy="17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9538" y="3520417"/>
                  <a:ext cx="2156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14:cNvPr>
              <p14:cNvContentPartPr/>
              <p14:nvPr/>
            </p14:nvContentPartPr>
            <p14:xfrm>
              <a:off x="7458738" y="3139897"/>
              <a:ext cx="3677400" cy="92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50098" y="3130897"/>
                <a:ext cx="3695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14:cNvPr>
              <p14:cNvContentPartPr/>
              <p14:nvPr/>
            </p14:nvContentPartPr>
            <p14:xfrm>
              <a:off x="6955818" y="2255377"/>
              <a:ext cx="4458600" cy="2163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6818" y="2246737"/>
                <a:ext cx="4476240" cy="21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14:cNvPr>
              <p14:cNvContentPartPr/>
              <p14:nvPr/>
            </p14:nvContentPartPr>
            <p14:xfrm>
              <a:off x="10619178" y="2711137"/>
              <a:ext cx="413280" cy="925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10538" y="2702497"/>
                <a:ext cx="43092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7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039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3812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6C0-C25B-534D-63FF-3BC0F22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E6D5-96A4-6A6C-6ADC-8D1E8CFD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14:cNvPr>
              <p14:cNvContentPartPr/>
              <p14:nvPr/>
            </p14:nvContentPartPr>
            <p14:xfrm>
              <a:off x="10093938" y="1611630"/>
              <a:ext cx="1753200" cy="120966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5298" y="1602630"/>
                <a:ext cx="1770840" cy="122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14:cNvPr>
              <p14:cNvContentPartPr/>
              <p14:nvPr/>
            </p14:nvContentPartPr>
            <p14:xfrm>
              <a:off x="11157378" y="2114550"/>
              <a:ext cx="839160" cy="19116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8738" y="2105550"/>
                <a:ext cx="856800" cy="192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14:cNvPr>
              <p14:cNvContentPartPr/>
              <p14:nvPr/>
            </p14:nvContentPartPr>
            <p14:xfrm>
              <a:off x="10312818" y="3279937"/>
              <a:ext cx="951480" cy="51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4178" y="3270937"/>
                <a:ext cx="9691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DECFC5D-9C6F-7E0F-EDE3-4B33ACADA00F}"/>
              </a:ext>
            </a:extLst>
          </p:cNvPr>
          <p:cNvGrpSpPr/>
          <p:nvPr/>
        </p:nvGrpSpPr>
        <p:grpSpPr>
          <a:xfrm>
            <a:off x="9252618" y="2156377"/>
            <a:ext cx="589320" cy="410400"/>
            <a:chOff x="9252618" y="2156377"/>
            <a:chExt cx="589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14:cNvPr>
                <p14:cNvContentPartPr/>
                <p14:nvPr/>
              </p14:nvContentPartPr>
              <p14:xfrm>
                <a:off x="9457458" y="2306857"/>
                <a:ext cx="384480" cy="25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8458" y="2297857"/>
                  <a:ext cx="402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14:cNvPr>
                <p14:cNvContentPartPr/>
                <p14:nvPr/>
              </p14:nvContentPartPr>
              <p14:xfrm>
                <a:off x="9252618" y="2156377"/>
                <a:ext cx="169200" cy="18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3978" y="2147377"/>
                  <a:ext cx="186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14:cNvPr>
              <p14:cNvContentPartPr/>
              <p14:nvPr/>
            </p14:nvContentPartPr>
            <p14:xfrm>
              <a:off x="10330818" y="3839377"/>
              <a:ext cx="1329840" cy="49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2178" y="3830737"/>
                <a:ext cx="1347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14:cNvPr>
              <p14:cNvContentPartPr/>
              <p14:nvPr/>
            </p14:nvContentPartPr>
            <p14:xfrm>
              <a:off x="10426938" y="4016857"/>
              <a:ext cx="346680" cy="178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17938" y="4008217"/>
                <a:ext cx="364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14:cNvPr>
              <p14:cNvContentPartPr/>
              <p14:nvPr/>
            </p14:nvContentPartPr>
            <p14:xfrm>
              <a:off x="11100138" y="4012537"/>
              <a:ext cx="241200" cy="14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91138" y="4003537"/>
                <a:ext cx="258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14:cNvPr>
              <p14:cNvContentPartPr/>
              <p14:nvPr/>
            </p14:nvContentPartPr>
            <p14:xfrm>
              <a:off x="10781538" y="413061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538" y="4121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14:cNvPr>
              <p14:cNvContentPartPr/>
              <p14:nvPr/>
            </p14:nvContentPartPr>
            <p14:xfrm>
              <a:off x="10936338" y="411657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733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14:cNvPr>
              <p14:cNvContentPartPr/>
              <p14:nvPr/>
            </p14:nvContentPartPr>
            <p14:xfrm>
              <a:off x="11077098" y="41165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845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14:cNvPr>
              <p14:cNvContentPartPr/>
              <p14:nvPr/>
            </p14:nvContentPartPr>
            <p14:xfrm>
              <a:off x="10453218" y="3398017"/>
              <a:ext cx="37800" cy="31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578" y="3389377"/>
                <a:ext cx="55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14:cNvPr>
              <p14:cNvContentPartPr/>
              <p14:nvPr/>
            </p14:nvContentPartPr>
            <p14:xfrm>
              <a:off x="10462938" y="3549937"/>
              <a:ext cx="126000" cy="3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53938" y="3541297"/>
                <a:ext cx="14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14:cNvPr>
              <p14:cNvContentPartPr/>
              <p14:nvPr/>
            </p14:nvContentPartPr>
            <p14:xfrm>
              <a:off x="10604058" y="3380017"/>
              <a:ext cx="14040" cy="36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5058" y="3371017"/>
                <a:ext cx="31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14:cNvPr>
              <p14:cNvContentPartPr/>
              <p14:nvPr/>
            </p14:nvContentPartPr>
            <p14:xfrm>
              <a:off x="10831578" y="3484417"/>
              <a:ext cx="33120" cy="19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22938" y="3475777"/>
                <a:ext cx="50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14:cNvPr>
              <p14:cNvContentPartPr/>
              <p14:nvPr/>
            </p14:nvContentPartPr>
            <p14:xfrm>
              <a:off x="10817898" y="339801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9258" y="3389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14:cNvPr>
              <p14:cNvContentPartPr/>
              <p14:nvPr/>
            </p14:nvContentPartPr>
            <p14:xfrm>
              <a:off x="9583818" y="3830377"/>
              <a:ext cx="142560" cy="193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75178" y="3821737"/>
                <a:ext cx="160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14:cNvPr>
              <p14:cNvContentPartPr/>
              <p14:nvPr/>
            </p14:nvContentPartPr>
            <p14:xfrm>
              <a:off x="9822498" y="3898417"/>
              <a:ext cx="113400" cy="31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3498" y="3889417"/>
                <a:ext cx="131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14:cNvPr>
              <p14:cNvContentPartPr/>
              <p14:nvPr/>
            </p14:nvContentPartPr>
            <p14:xfrm>
              <a:off x="9823938" y="4007137"/>
              <a:ext cx="244440" cy="17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14938" y="3998137"/>
                <a:ext cx="262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14:cNvPr>
              <p14:cNvContentPartPr/>
              <p14:nvPr/>
            </p14:nvContentPartPr>
            <p14:xfrm>
              <a:off x="9196818" y="3698617"/>
              <a:ext cx="2877480" cy="110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8178" y="3689617"/>
                <a:ext cx="289512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14:cNvPr>
              <p14:cNvContentPartPr/>
              <p14:nvPr/>
            </p14:nvContentPartPr>
            <p14:xfrm>
              <a:off x="8743218" y="1828417"/>
              <a:ext cx="3540600" cy="351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34578" y="1819417"/>
                <a:ext cx="355824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01F-F4D8-8BA4-189A-5E2AF4B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 </a:t>
            </a:r>
            <a:r>
              <a:rPr lang="en-US" b="1" dirty="0"/>
              <a:t>and LEAK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38A6-9E8F-7B38-7836-F88C73E5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208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1FE-B4F0-0BD4-FB11-F7DC9EE3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livetime</a:t>
            </a:r>
            <a:r>
              <a:rPr lang="en-US" dirty="0"/>
              <a:t>: Lives forever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B06-CC7C-C1EE-6F70-BA8E6694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static_instance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error[E0597]: </a:t>
            </a:r>
            <a:r>
              <a:rPr lang="en-US" dirty="0"/>
              <a:t>`</a:t>
            </a:r>
            <a:r>
              <a:rPr lang="en-US" dirty="0" err="1"/>
              <a:t>val</a:t>
            </a:r>
            <a:r>
              <a:rPr lang="en-US" dirty="0"/>
              <a:t>` does not live long enough</a:t>
            </a:r>
          </a:p>
          <a:p>
            <a:pPr marL="0" indent="0">
              <a:buNone/>
            </a:pPr>
            <a:r>
              <a:rPr lang="en-US" dirty="0"/>
              <a:t>let reference: &amp;'static String = &amp;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^^^^ borrowed value does not live long enough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- `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>
                <a:solidFill>
                  <a:schemeClr val="accent6"/>
                </a:solidFill>
              </a:rPr>
              <a:t>` dropped here while still borrowed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18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"{}",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317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2BBD-B420-0B05-824D-BC37B31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mut check works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26CE-2754-34FC-6C07-A65AEA19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631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219E5-885A-53AF-E61D-D373D2C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0650" y="1825625"/>
            <a:ext cx="488134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14:cNvPr>
              <p14:cNvContentPartPr/>
              <p14:nvPr/>
            </p14:nvContentPartPr>
            <p14:xfrm>
              <a:off x="376818" y="2446897"/>
              <a:ext cx="6885000" cy="289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18" y="2437897"/>
                <a:ext cx="690264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14:cNvPr>
              <p14:cNvContentPartPr/>
              <p14:nvPr/>
            </p14:nvContentPartPr>
            <p14:xfrm>
              <a:off x="3516378" y="32432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738" y="323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14:cNvPr>
              <p14:cNvContentPartPr/>
              <p14:nvPr/>
            </p14:nvContentPartPr>
            <p14:xfrm>
              <a:off x="786858" y="3079057"/>
              <a:ext cx="6165360" cy="172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858" y="3070417"/>
                <a:ext cx="618300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95FEE-5B2B-888C-C13C-554AFF5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64EF-5668-B2B0-0841-6D8A4A20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391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(s1: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error[E0106]: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missing lifetime specifier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create(s1: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		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expected named lifetime parameter ^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3C6-3936-1AD2-D33D-0C7AC802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0A46-D580-4C09-FCE3-31CA4B5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14:cNvPr>
              <p14:cNvContentPartPr/>
              <p14:nvPr/>
            </p14:nvContentPartPr>
            <p14:xfrm>
              <a:off x="5995708" y="1928114"/>
              <a:ext cx="1653480" cy="42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7068" y="1919474"/>
                <a:ext cx="167112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76685-7A52-C797-F292-F699AE35BB90}"/>
              </a:ext>
            </a:extLst>
          </p:cNvPr>
          <p:cNvGrpSpPr/>
          <p:nvPr/>
        </p:nvGrpSpPr>
        <p:grpSpPr>
          <a:xfrm>
            <a:off x="4832548" y="1990034"/>
            <a:ext cx="896760" cy="249120"/>
            <a:chOff x="4832548" y="1990034"/>
            <a:chExt cx="8967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14:cNvPr>
                <p14:cNvContentPartPr/>
                <p14:nvPr/>
              </p14:nvContentPartPr>
              <p14:xfrm>
                <a:off x="4832548" y="2020634"/>
                <a:ext cx="229320" cy="19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3908" y="2011634"/>
                  <a:ext cx="24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14:cNvPr>
                <p14:cNvContentPartPr/>
                <p14:nvPr/>
              </p14:nvContentPartPr>
              <p14:xfrm>
                <a:off x="5033788" y="2043314"/>
                <a:ext cx="247680" cy="1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5148" y="2034314"/>
                  <a:ext cx="265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14:cNvPr>
                <p14:cNvContentPartPr/>
                <p14:nvPr/>
              </p14:nvContentPartPr>
              <p14:xfrm>
                <a:off x="5364988" y="2061314"/>
                <a:ext cx="113400" cy="16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6348" y="2052674"/>
                  <a:ext cx="131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14:cNvPr>
                <p14:cNvContentPartPr/>
                <p14:nvPr/>
              </p14:nvContentPartPr>
              <p14:xfrm>
                <a:off x="5568028" y="1990034"/>
                <a:ext cx="161280" cy="23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9028" y="1981394"/>
                  <a:ext cx="17892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14:cNvPr>
              <p14:cNvContentPartPr/>
              <p14:nvPr/>
            </p14:nvContentPartPr>
            <p14:xfrm>
              <a:off x="6041788" y="2551994"/>
              <a:ext cx="1604880" cy="47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2788" y="2542994"/>
                <a:ext cx="162252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8ABEA24-D9AE-2842-052C-503048678390}"/>
              </a:ext>
            </a:extLst>
          </p:cNvPr>
          <p:cNvGrpSpPr/>
          <p:nvPr/>
        </p:nvGrpSpPr>
        <p:grpSpPr>
          <a:xfrm>
            <a:off x="4867468" y="2688434"/>
            <a:ext cx="1048320" cy="331920"/>
            <a:chOff x="4867468" y="2688434"/>
            <a:chExt cx="104832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14:cNvPr>
                <p14:cNvContentPartPr/>
                <p14:nvPr/>
              </p14:nvContentPartPr>
              <p14:xfrm>
                <a:off x="4867468" y="2688434"/>
                <a:ext cx="245880" cy="23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8828" y="2679794"/>
                  <a:ext cx="263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14:cNvPr>
                <p14:cNvContentPartPr/>
                <p14:nvPr/>
              </p14:nvContentPartPr>
              <p14:xfrm>
                <a:off x="5159788" y="2734514"/>
                <a:ext cx="142200" cy="20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0788" y="2725514"/>
                  <a:ext cx="159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14:cNvPr>
                <p14:cNvContentPartPr/>
                <p14:nvPr/>
              </p14:nvContentPartPr>
              <p14:xfrm>
                <a:off x="5303068" y="2766554"/>
                <a:ext cx="178560" cy="19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4428" y="2757554"/>
                  <a:ext cx="196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14:cNvPr>
                <p14:cNvContentPartPr/>
                <p14:nvPr/>
              </p14:nvContentPartPr>
              <p14:xfrm>
                <a:off x="5544268" y="2780954"/>
                <a:ext cx="150480" cy="239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35628" y="2771954"/>
                  <a:ext cx="168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14:cNvPr>
                <p14:cNvContentPartPr/>
                <p14:nvPr/>
              </p14:nvContentPartPr>
              <p14:xfrm>
                <a:off x="5758828" y="2715074"/>
                <a:ext cx="156960" cy="28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9828" y="2706434"/>
                  <a:ext cx="1746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0D1CC0-FB6E-3BF5-8552-09376D5EAEC8}"/>
              </a:ext>
            </a:extLst>
          </p:cNvPr>
          <p:cNvGrpSpPr/>
          <p:nvPr/>
        </p:nvGrpSpPr>
        <p:grpSpPr>
          <a:xfrm>
            <a:off x="6536788" y="2026394"/>
            <a:ext cx="471960" cy="270000"/>
            <a:chOff x="6536788" y="2026394"/>
            <a:chExt cx="4719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14:cNvPr>
                <p14:cNvContentPartPr/>
                <p14:nvPr/>
              </p14:nvContentPartPr>
              <p14:xfrm>
                <a:off x="6536788" y="2042594"/>
                <a:ext cx="205200" cy="23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7788" y="2033954"/>
                  <a:ext cx="222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14:cNvPr>
                <p14:cNvContentPartPr/>
                <p14:nvPr/>
              </p14:nvContentPartPr>
              <p14:xfrm>
                <a:off x="6844588" y="2026394"/>
                <a:ext cx="164160" cy="27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35948" y="2017394"/>
                  <a:ext cx="1818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B21292-707D-D623-D6A0-BEBD564F01A2}"/>
              </a:ext>
            </a:extLst>
          </p:cNvPr>
          <p:cNvGrpSpPr/>
          <p:nvPr/>
        </p:nvGrpSpPr>
        <p:grpSpPr>
          <a:xfrm>
            <a:off x="6605538" y="2679457"/>
            <a:ext cx="538560" cy="232560"/>
            <a:chOff x="6605538" y="2679457"/>
            <a:chExt cx="5385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14:cNvPr>
                <p14:cNvContentPartPr/>
                <p14:nvPr/>
              </p14:nvContentPartPr>
              <p14:xfrm>
                <a:off x="6605538" y="2679457"/>
                <a:ext cx="159840" cy="20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6538" y="2670457"/>
                  <a:ext cx="177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14:cNvPr>
                <p14:cNvContentPartPr/>
                <p14:nvPr/>
              </p14:nvContentPartPr>
              <p14:xfrm>
                <a:off x="6945378" y="2715457"/>
                <a:ext cx="198720" cy="19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6738" y="2706457"/>
                  <a:ext cx="2163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1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390-3B83-601E-94B8-E7E86B8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ACA-801B-28DF-8010-80C6CD24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0469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DCF67-56BF-4CD7-DBF5-B6BCF0583BF9}"/>
              </a:ext>
            </a:extLst>
          </p:cNvPr>
          <p:cNvGrpSpPr/>
          <p:nvPr/>
        </p:nvGrpSpPr>
        <p:grpSpPr>
          <a:xfrm>
            <a:off x="2069507" y="1514500"/>
            <a:ext cx="2206800" cy="924480"/>
            <a:chOff x="2069507" y="1514500"/>
            <a:chExt cx="220680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14:cNvPr>
                <p14:cNvContentPartPr/>
                <p14:nvPr/>
              </p14:nvContentPartPr>
              <p14:xfrm>
                <a:off x="2069507" y="1514500"/>
                <a:ext cx="833400" cy="9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0867" y="1505860"/>
                  <a:ext cx="85104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14:cNvPr>
                <p14:cNvContentPartPr/>
                <p14:nvPr/>
              </p14:nvContentPartPr>
              <p14:xfrm>
                <a:off x="3347507" y="1664620"/>
                <a:ext cx="928800" cy="76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8867" y="1655620"/>
                  <a:ext cx="946440" cy="78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14:cNvPr>
              <p14:cNvContentPartPr/>
              <p14:nvPr/>
            </p14:nvContentPartPr>
            <p14:xfrm>
              <a:off x="9487307" y="1637260"/>
              <a:ext cx="82368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8667" y="1628620"/>
                <a:ext cx="841320" cy="9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747DD-680E-CC2E-F21A-47E747270078}"/>
              </a:ext>
            </a:extLst>
          </p:cNvPr>
          <p:cNvGrpSpPr/>
          <p:nvPr/>
        </p:nvGrpSpPr>
        <p:grpSpPr>
          <a:xfrm>
            <a:off x="6864707" y="1550500"/>
            <a:ext cx="115560" cy="313920"/>
            <a:chOff x="6864707" y="1550500"/>
            <a:chExt cx="1155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14:cNvPr>
                <p14:cNvContentPartPr/>
                <p14:nvPr/>
              </p14:nvContentPartPr>
              <p14:xfrm>
                <a:off x="6864707" y="1550500"/>
                <a:ext cx="115560" cy="21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6067" y="1541860"/>
                  <a:ext cx="133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14:cNvPr>
                <p14:cNvContentPartPr/>
                <p14:nvPr/>
              </p14:nvContentPartPr>
              <p14:xfrm>
                <a:off x="6903947" y="1856140"/>
                <a:ext cx="684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307" y="1847140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07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68575-DA20-C1A3-8C83-02C8D8379515}"/>
              </a:ext>
            </a:extLst>
          </p:cNvPr>
          <p:cNvSpPr txBox="1"/>
          <p:nvPr/>
        </p:nvSpPr>
        <p:spPr>
          <a:xfrm>
            <a:off x="4954138" y="4958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ru-RU" dirty="0">
                <a:solidFill>
                  <a:srgbClr val="C00000"/>
                </a:solidFill>
              </a:rPr>
              <a:t>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6411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66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9527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RequestBuilder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4BBC9-5C7F-1154-E3DA-53B75AF0B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7225" y="1825625"/>
            <a:ext cx="772477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set_count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/* &amp; or &amp;mut or nothing */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/* &amp; or &amp;mut or nothing */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build(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/* &amp; or &amp;mut or nothing */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C6065-D3E2-DF89-9893-A116E550401E}"/>
              </a:ext>
            </a:extLst>
          </p:cNvPr>
          <p:cNvSpPr txBox="1"/>
          <p:nvPr/>
        </p:nvSpPr>
        <p:spPr>
          <a:xfrm>
            <a:off x="226656" y="5853797"/>
            <a:ext cx="4240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https://classroom.github.com/a/qbAk09p1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548C-8E54-F106-D1EF-1DB74688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is not Deep 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E6EE-A1D5-C686-BE84-6810629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F60242-A2AC-50A3-770C-F259E5B9A026}"/>
              </a:ext>
            </a:extLst>
          </p:cNvPr>
          <p:cNvGrpSpPr/>
          <p:nvPr/>
        </p:nvGrpSpPr>
        <p:grpSpPr>
          <a:xfrm>
            <a:off x="6036378" y="3435097"/>
            <a:ext cx="3181320" cy="742680"/>
            <a:chOff x="6036378" y="3435097"/>
            <a:chExt cx="3181320" cy="7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14:cNvPr>
                <p14:cNvContentPartPr/>
                <p14:nvPr/>
              </p14:nvContentPartPr>
              <p14:xfrm>
                <a:off x="6036378" y="3770257"/>
                <a:ext cx="180720" cy="21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7378" y="3761617"/>
                  <a:ext cx="198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14:cNvPr>
                <p14:cNvContentPartPr/>
                <p14:nvPr/>
              </p14:nvContentPartPr>
              <p14:xfrm>
                <a:off x="6221778" y="3784297"/>
                <a:ext cx="190080" cy="23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2778" y="3775297"/>
                  <a:ext cx="207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14:cNvPr>
                <p14:cNvContentPartPr/>
                <p14:nvPr/>
              </p14:nvContentPartPr>
              <p14:xfrm>
                <a:off x="6382338" y="3785017"/>
                <a:ext cx="165600" cy="25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3698" y="3776017"/>
                  <a:ext cx="183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14:cNvPr>
                <p14:cNvContentPartPr/>
                <p14:nvPr/>
              </p14:nvContentPartPr>
              <p14:xfrm>
                <a:off x="6568818" y="3733177"/>
                <a:ext cx="186120" cy="30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0178" y="3724177"/>
                  <a:ext cx="203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14:cNvPr>
                <p14:cNvContentPartPr/>
                <p14:nvPr/>
              </p14:nvContentPartPr>
              <p14:xfrm>
                <a:off x="6896058" y="3628057"/>
                <a:ext cx="106560" cy="32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7058" y="3619417"/>
                  <a:ext cx="124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14:cNvPr>
                <p14:cNvContentPartPr/>
                <p14:nvPr/>
              </p14:nvContentPartPr>
              <p14:xfrm>
                <a:off x="7215018" y="3435097"/>
                <a:ext cx="2002680" cy="74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06018" y="3426097"/>
                  <a:ext cx="20203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14:cNvPr>
                <p14:cNvContentPartPr/>
                <p14:nvPr/>
              </p14:nvContentPartPr>
              <p14:xfrm>
                <a:off x="7592298" y="37166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3658" y="3707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14:cNvPr>
                <p14:cNvContentPartPr/>
                <p14:nvPr/>
              </p14:nvContentPartPr>
              <p14:xfrm>
                <a:off x="7590138" y="3702937"/>
                <a:ext cx="21240" cy="199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1138" y="3693937"/>
                  <a:ext cx="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14:cNvPr>
                <p14:cNvContentPartPr/>
                <p14:nvPr/>
              </p14:nvContentPartPr>
              <p14:xfrm>
                <a:off x="7634778" y="3698617"/>
                <a:ext cx="127800" cy="77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5778" y="3689977"/>
                  <a:ext cx="145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14:cNvPr>
                <p14:cNvContentPartPr/>
                <p14:nvPr/>
              </p14:nvContentPartPr>
              <p14:xfrm>
                <a:off x="7761138" y="3721297"/>
                <a:ext cx="106200" cy="15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2498" y="3712297"/>
                  <a:ext cx="123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14:cNvPr>
                <p14:cNvContentPartPr/>
                <p14:nvPr/>
              </p14:nvContentPartPr>
              <p14:xfrm>
                <a:off x="7760778" y="3803017"/>
                <a:ext cx="1000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2138" y="3794017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14:cNvPr>
                <p14:cNvContentPartPr/>
                <p14:nvPr/>
              </p14:nvContentPartPr>
              <p14:xfrm>
                <a:off x="7941858" y="3715897"/>
                <a:ext cx="126360" cy="18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3218" y="3706897"/>
                  <a:ext cx="144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14:cNvPr>
                <p14:cNvContentPartPr/>
                <p14:nvPr/>
              </p14:nvContentPartPr>
              <p14:xfrm>
                <a:off x="8125098" y="38757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6098" y="386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14:cNvPr>
                <p14:cNvContentPartPr/>
                <p14:nvPr/>
              </p14:nvContentPartPr>
              <p14:xfrm>
                <a:off x="8134098" y="371193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5098" y="37029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14:cNvPr>
                <p14:cNvContentPartPr/>
                <p14:nvPr/>
              </p14:nvContentPartPr>
              <p14:xfrm>
                <a:off x="8257218" y="3730297"/>
                <a:ext cx="10944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8218" y="3721657"/>
                  <a:ext cx="12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14:cNvPr>
                <p14:cNvContentPartPr/>
                <p14:nvPr/>
              </p14:nvContentPartPr>
              <p14:xfrm>
                <a:off x="8415978" y="3725977"/>
                <a:ext cx="88560" cy="11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6978" y="3717337"/>
                  <a:ext cx="106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14:cNvPr>
                <p14:cNvContentPartPr/>
                <p14:nvPr/>
              </p14:nvContentPartPr>
              <p14:xfrm>
                <a:off x="8561778" y="3743257"/>
                <a:ext cx="96120" cy="12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2778" y="3734617"/>
                  <a:ext cx="113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14:cNvPr>
                <p14:cNvContentPartPr/>
                <p14:nvPr/>
              </p14:nvContentPartPr>
              <p14:xfrm>
                <a:off x="8711538" y="3776377"/>
                <a:ext cx="72000" cy="8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02898" y="3767737"/>
                  <a:ext cx="89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14:cNvPr>
                <p14:cNvContentPartPr/>
                <p14:nvPr/>
              </p14:nvContentPartPr>
              <p14:xfrm>
                <a:off x="8829978" y="3748297"/>
                <a:ext cx="92520" cy="120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20978" y="3739657"/>
                  <a:ext cx="11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14:cNvPr>
                <p14:cNvContentPartPr/>
                <p14:nvPr/>
              </p14:nvContentPartPr>
              <p14:xfrm>
                <a:off x="8938338" y="3789337"/>
                <a:ext cx="92520" cy="85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9338" y="3780337"/>
                  <a:ext cx="110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5D3D7-C257-A04C-6736-F74D5E998880}"/>
              </a:ext>
            </a:extLst>
          </p:cNvPr>
          <p:cNvGrpSpPr/>
          <p:nvPr/>
        </p:nvGrpSpPr>
        <p:grpSpPr>
          <a:xfrm>
            <a:off x="7252458" y="2638057"/>
            <a:ext cx="1948320" cy="551880"/>
            <a:chOff x="7252458" y="2638057"/>
            <a:chExt cx="194832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14:cNvPr>
                <p14:cNvContentPartPr/>
                <p14:nvPr/>
              </p14:nvContentPartPr>
              <p14:xfrm>
                <a:off x="7252458" y="2638057"/>
                <a:ext cx="1948320" cy="55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43818" y="2629417"/>
                  <a:ext cx="1965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14:cNvPr>
                <p14:cNvContentPartPr/>
                <p14:nvPr/>
              </p14:nvContentPartPr>
              <p14:xfrm>
                <a:off x="7845738" y="2697457"/>
                <a:ext cx="184320" cy="29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7098" y="2688457"/>
                  <a:ext cx="201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14:cNvPr>
                <p14:cNvContentPartPr/>
                <p14:nvPr/>
              </p14:nvContentPartPr>
              <p14:xfrm>
                <a:off x="8129418" y="2722297"/>
                <a:ext cx="233280" cy="28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0418" y="2713297"/>
                  <a:ext cx="25092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14:cNvPr>
              <p14:cNvContentPartPr/>
              <p14:nvPr/>
            </p14:nvContentPartPr>
            <p14:xfrm rot="1922715">
              <a:off x="8920824" y="3079533"/>
              <a:ext cx="1093427" cy="992106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1922715">
                <a:off x="8912183" y="3070533"/>
                <a:ext cx="1111069" cy="1009745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0A102D4-8277-4002-FC6D-E2F48DB30B60}"/>
              </a:ext>
            </a:extLst>
          </p:cNvPr>
          <p:cNvGrpSpPr/>
          <p:nvPr/>
        </p:nvGrpSpPr>
        <p:grpSpPr>
          <a:xfrm>
            <a:off x="5991018" y="4569097"/>
            <a:ext cx="699840" cy="216720"/>
            <a:chOff x="5991018" y="4569097"/>
            <a:chExt cx="6998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14:cNvPr>
                <p14:cNvContentPartPr/>
                <p14:nvPr/>
              </p14:nvContentPartPr>
              <p14:xfrm>
                <a:off x="5991018" y="4569097"/>
                <a:ext cx="212040" cy="18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2378" y="4560457"/>
                  <a:ext cx="229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14:cNvPr>
                <p14:cNvContentPartPr/>
                <p14:nvPr/>
              </p14:nvContentPartPr>
              <p14:xfrm>
                <a:off x="6263538" y="4594657"/>
                <a:ext cx="70560" cy="18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4538" y="4585657"/>
                  <a:ext cx="88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14:cNvPr>
                <p14:cNvContentPartPr/>
                <p14:nvPr/>
              </p14:nvContentPartPr>
              <p14:xfrm>
                <a:off x="6309618" y="4631017"/>
                <a:ext cx="178920" cy="15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0978" y="4622017"/>
                  <a:ext cx="196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14:cNvPr>
                <p14:cNvContentPartPr/>
                <p14:nvPr/>
              </p14:nvContentPartPr>
              <p14:xfrm>
                <a:off x="6559818" y="4573777"/>
                <a:ext cx="131040" cy="199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51178" y="4565137"/>
                  <a:ext cx="14868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14:cNvPr>
              <p14:cNvContentPartPr/>
              <p14:nvPr/>
            </p14:nvContentPartPr>
            <p14:xfrm>
              <a:off x="6840978" y="4483417"/>
              <a:ext cx="230760" cy="312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31978" y="4474417"/>
                <a:ext cx="24840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6D0EE38-65AD-9CC1-3C1D-9D552D3F4C9B}"/>
              </a:ext>
            </a:extLst>
          </p:cNvPr>
          <p:cNvGrpSpPr/>
          <p:nvPr/>
        </p:nvGrpSpPr>
        <p:grpSpPr>
          <a:xfrm>
            <a:off x="7263978" y="4348057"/>
            <a:ext cx="1821600" cy="725040"/>
            <a:chOff x="7263978" y="4348057"/>
            <a:chExt cx="182160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14:cNvPr>
                <p14:cNvContentPartPr/>
                <p14:nvPr/>
              </p14:nvContentPartPr>
              <p14:xfrm>
                <a:off x="7263978" y="4348057"/>
                <a:ext cx="1821600" cy="725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5338" y="4339417"/>
                  <a:ext cx="1839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14:cNvPr>
                <p14:cNvContentPartPr/>
                <p14:nvPr/>
              </p14:nvContentPartPr>
              <p14:xfrm>
                <a:off x="7460178" y="4585297"/>
                <a:ext cx="1476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1178" y="4576297"/>
                  <a:ext cx="32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14:cNvPr>
                <p14:cNvContentPartPr/>
                <p14:nvPr/>
              </p14:nvContentPartPr>
              <p14:xfrm>
                <a:off x="7473498" y="4556137"/>
                <a:ext cx="93240" cy="11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4498" y="4547137"/>
                  <a:ext cx="110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14:cNvPr>
                <p14:cNvContentPartPr/>
                <p14:nvPr/>
              </p14:nvContentPartPr>
              <p14:xfrm>
                <a:off x="7622178" y="4589977"/>
                <a:ext cx="123120" cy="223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13538" y="4581337"/>
                  <a:ext cx="140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14:cNvPr>
                <p14:cNvContentPartPr/>
                <p14:nvPr/>
              </p14:nvContentPartPr>
              <p14:xfrm>
                <a:off x="7596978" y="4667377"/>
                <a:ext cx="1332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8338" y="4658737"/>
                  <a:ext cx="150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14:cNvPr>
                <p14:cNvContentPartPr/>
                <p14:nvPr/>
              </p14:nvContentPartPr>
              <p14:xfrm>
                <a:off x="7862658" y="4567297"/>
                <a:ext cx="62280" cy="30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4018" y="4558297"/>
                  <a:ext cx="79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14:cNvPr>
                <p14:cNvContentPartPr/>
                <p14:nvPr/>
              </p14:nvContentPartPr>
              <p14:xfrm>
                <a:off x="7907298" y="4593937"/>
                <a:ext cx="114120" cy="30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8658" y="4585297"/>
                  <a:ext cx="131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14:cNvPr>
                <p14:cNvContentPartPr/>
                <p14:nvPr/>
              </p14:nvContentPartPr>
              <p14:xfrm>
                <a:off x="8127618" y="4617697"/>
                <a:ext cx="1800" cy="1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978" y="4608697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14:cNvPr>
                <p14:cNvContentPartPr/>
                <p14:nvPr/>
              </p14:nvContentPartPr>
              <p14:xfrm>
                <a:off x="8093058" y="4844857"/>
                <a:ext cx="3960" cy="1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4418" y="4836217"/>
                  <a:ext cx="2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14:cNvPr>
                <p14:cNvContentPartPr/>
                <p14:nvPr/>
              </p14:nvContentPartPr>
              <p14:xfrm>
                <a:off x="8115018" y="4662697"/>
                <a:ext cx="146520" cy="148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06378" y="4653697"/>
                  <a:ext cx="164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14:cNvPr>
                <p14:cNvContentPartPr/>
                <p14:nvPr/>
              </p14:nvContentPartPr>
              <p14:xfrm>
                <a:off x="8338578" y="4616977"/>
                <a:ext cx="78840" cy="174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29938" y="4608337"/>
                  <a:ext cx="9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14:cNvPr>
                <p14:cNvContentPartPr/>
                <p14:nvPr/>
              </p14:nvContentPartPr>
              <p14:xfrm>
                <a:off x="8455938" y="4660177"/>
                <a:ext cx="97200" cy="176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46938" y="4651177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14:cNvPr>
                <p14:cNvContentPartPr/>
                <p14:nvPr/>
              </p14:nvContentPartPr>
              <p14:xfrm>
                <a:off x="8541978" y="4694017"/>
                <a:ext cx="173880" cy="195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32978" y="4685017"/>
                  <a:ext cx="191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14:cNvPr>
                <p14:cNvContentPartPr/>
                <p14:nvPr/>
              </p14:nvContentPartPr>
              <p14:xfrm>
                <a:off x="8748978" y="4704097"/>
                <a:ext cx="9576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40338" y="4695097"/>
                  <a:ext cx="113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14:cNvPr>
                <p14:cNvContentPartPr/>
                <p14:nvPr/>
              </p14:nvContentPartPr>
              <p14:xfrm>
                <a:off x="8879298" y="4749097"/>
                <a:ext cx="75600" cy="12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70298" y="4740097"/>
                  <a:ext cx="932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14:cNvPr>
              <p14:cNvContentPartPr/>
              <p14:nvPr/>
            </p14:nvContentPartPr>
            <p14:xfrm>
              <a:off x="8803902" y="1825625"/>
              <a:ext cx="1814892" cy="3267013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794900" y="1816622"/>
                <a:ext cx="1832537" cy="3284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5098" y="206421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58" y="2074297"/>
                  <a:ext cx="12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105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45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378" y="197133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3178" y="1901857"/>
                <a:ext cx="180972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45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309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618" y="259197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38" y="2638777"/>
                  <a:ext cx="13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309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2005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857"/>
                <a:ext cx="1577520" cy="3470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4FF095F-F4D8-D1F3-0182-CE871AFA0323}"/>
              </a:ext>
            </a:extLst>
          </p:cNvPr>
          <p:cNvSpPr txBox="1"/>
          <p:nvPr/>
        </p:nvSpPr>
        <p:spPr>
          <a:xfrm>
            <a:off x="3994245" y="3281865"/>
            <a:ext cx="3603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80808"/>
                </a:solidFill>
                <a:latin typeface="JetBrains Mono"/>
              </a:rPr>
              <a:t>memcpy</a:t>
            </a:r>
            <a:r>
              <a:rPr lang="en-US" sz="4800" dirty="0">
                <a:solidFill>
                  <a:srgbClr val="080808"/>
                </a:solidFill>
                <a:latin typeface="JetBrains Mono"/>
              </a:rPr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24768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4726 0.0257 C 0.18047 0.03102 0.19922 0.03912 0.19922 0.04746 C 0.19922 0.05718 0.18047 0.06482 0.14726 0.07014 L 1.45833E-6 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JetBrains Mono"/>
              </a:rPr>
              <a:t>error[E0382]: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borrow of moved value: `var1`: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move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4738" y="206385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89" y="2073909"/>
                  <a:ext cx="120178" cy="1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069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09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018" y="197097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2818" y="1901864"/>
                <a:ext cx="1809720" cy="4499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258" y="259161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65" y="2638389"/>
                  <a:ext cx="138908" cy="132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73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1969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497"/>
                <a:ext cx="157752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B99F5-611B-1F84-8DF1-9E9870B814DF}"/>
              </a:ext>
            </a:extLst>
          </p:cNvPr>
          <p:cNvGrpSpPr/>
          <p:nvPr/>
        </p:nvGrpSpPr>
        <p:grpSpPr>
          <a:xfrm>
            <a:off x="7774818" y="267711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BF2C62-5B39-0510-0A9E-F7031831D2C3}"/>
              </a:ext>
            </a:extLst>
          </p:cNvPr>
          <p:cNvGrpSpPr/>
          <p:nvPr/>
        </p:nvGrpSpPr>
        <p:grpSpPr>
          <a:xfrm>
            <a:off x="5281458" y="1387057"/>
            <a:ext cx="5136480" cy="1183320"/>
            <a:chOff x="5281458" y="1387057"/>
            <a:chExt cx="513648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14:cNvPr>
                <p14:cNvContentPartPr/>
                <p14:nvPr/>
              </p14:nvContentPartPr>
              <p14:xfrm>
                <a:off x="5281458" y="2073937"/>
                <a:ext cx="486036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2818" y="2064937"/>
                  <a:ext cx="4878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14:cNvPr>
                <p14:cNvContentPartPr/>
                <p14:nvPr/>
              </p14:nvContentPartPr>
              <p14:xfrm>
                <a:off x="5963658" y="1510177"/>
                <a:ext cx="4454280" cy="87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55018" y="1501177"/>
                  <a:ext cx="447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14:cNvPr>
                <p14:cNvContentPartPr/>
                <p14:nvPr/>
              </p14:nvContentPartPr>
              <p14:xfrm>
                <a:off x="5895618" y="1387057"/>
                <a:ext cx="4024800" cy="118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86978" y="1378417"/>
                  <a:ext cx="4042440" cy="12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3905</Words>
  <Application>Microsoft Office PowerPoint</Application>
  <PresentationFormat>Widescreen</PresentationFormat>
  <Paragraphs>302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Ownership</vt:lpstr>
      <vt:lpstr>Questions?</vt:lpstr>
      <vt:lpstr>Structs</vt:lpstr>
      <vt:lpstr>String</vt:lpstr>
      <vt:lpstr>Move/Copy/Borrow Semantics in Programming</vt:lpstr>
      <vt:lpstr>Copy</vt:lpstr>
      <vt:lpstr>Copy is not Deep Copy</vt:lpstr>
      <vt:lpstr>Move</vt:lpstr>
      <vt:lpstr>Move</vt:lpstr>
      <vt:lpstr>Move to method</vt:lpstr>
      <vt:lpstr>Drop</vt:lpstr>
      <vt:lpstr>Drop</vt:lpstr>
      <vt:lpstr>Drop</vt:lpstr>
      <vt:lpstr>Borrowing aka Access via Reference</vt:lpstr>
      <vt:lpstr>Borrowing aka Access via Reference</vt:lpstr>
      <vt:lpstr>Borrowing aka Access via Reference</vt:lpstr>
      <vt:lpstr>Dangling References</vt:lpstr>
      <vt:lpstr>Mutable References</vt:lpstr>
      <vt:lpstr>Mutable References</vt:lpstr>
      <vt:lpstr>Mutable References</vt:lpstr>
      <vt:lpstr>Mutable References</vt:lpstr>
      <vt:lpstr>Mutable (Unique) vs Shared References</vt:lpstr>
      <vt:lpstr>No Undefined Behaviors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Dereference via *</vt:lpstr>
      <vt:lpstr>Stealing Prevention for Drop Check</vt:lpstr>
      <vt:lpstr>Assignment</vt:lpstr>
      <vt:lpstr>Dereference move</vt:lpstr>
      <vt:lpstr>Dereference move</vt:lpstr>
      <vt:lpstr>Dereference move</vt:lpstr>
      <vt:lpstr>Dereference move</vt:lpstr>
      <vt:lpstr>Dereference * as out </vt:lpstr>
      <vt:lpstr>Dereference via .</vt:lpstr>
      <vt:lpstr>Stealing</vt:lpstr>
      <vt:lpstr>Copy vs Move</vt:lpstr>
      <vt:lpstr>Copy vs Move</vt:lpstr>
      <vt:lpstr>Copy vs Move</vt:lpstr>
      <vt:lpstr>Copy vs Move</vt:lpstr>
      <vt:lpstr>Copy trait</vt:lpstr>
      <vt:lpstr>Lifetimes</vt:lpstr>
      <vt:lpstr>Lifetimes</vt:lpstr>
      <vt:lpstr>Lifetimes</vt:lpstr>
      <vt:lpstr>Lifetimes</vt:lpstr>
      <vt:lpstr>Lifetimes</vt:lpstr>
      <vt:lpstr>Lifetimes and Dangling Pointer</vt:lpstr>
      <vt:lpstr>Lifetimes and Dangling Pointer</vt:lpstr>
      <vt:lpstr>Lifetimes and Dangling Pointer</vt:lpstr>
      <vt:lpstr>Lifetimes and Dangling Pointer</vt:lpstr>
      <vt:lpstr>How to avoid Dangling Pointer</vt:lpstr>
      <vt:lpstr>How to avoid Dangling Pointer and LEAK</vt:lpstr>
      <vt:lpstr>Static livetime: Lives forever</vt:lpstr>
      <vt:lpstr>Compiler POV</vt:lpstr>
      <vt:lpstr>Compiler POV</vt:lpstr>
      <vt:lpstr>How mut check works</vt:lpstr>
      <vt:lpstr>Lifetimes that you have to specify</vt:lpstr>
      <vt:lpstr>Lifetimes that you have to specify</vt:lpstr>
      <vt:lpstr>Lifetimes that you have to specify</vt:lpstr>
      <vt:lpstr>Multiple lifetimes in structs</vt:lpstr>
      <vt:lpstr>Multiple lifetimes in structs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130</cp:revision>
  <dcterms:created xsi:type="dcterms:W3CDTF">2023-02-05T11:10:09Z</dcterms:created>
  <dcterms:modified xsi:type="dcterms:W3CDTF">2023-02-08T18:48:25Z</dcterms:modified>
</cp:coreProperties>
</file>