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notesSlides/notesSlide1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86" r:id="rId3"/>
    <p:sldId id="359" r:id="rId4"/>
    <p:sldId id="387" r:id="rId5"/>
    <p:sldId id="331" r:id="rId6"/>
    <p:sldId id="333" r:id="rId7"/>
    <p:sldId id="335" r:id="rId8"/>
    <p:sldId id="388" r:id="rId9"/>
    <p:sldId id="389" r:id="rId10"/>
    <p:sldId id="390" r:id="rId11"/>
    <p:sldId id="391" r:id="rId12"/>
    <p:sldId id="334" r:id="rId13"/>
    <p:sldId id="348" r:id="rId14"/>
    <p:sldId id="344" r:id="rId15"/>
    <p:sldId id="395" r:id="rId16"/>
    <p:sldId id="339" r:id="rId17"/>
    <p:sldId id="392" r:id="rId18"/>
    <p:sldId id="393" r:id="rId19"/>
    <p:sldId id="394" r:id="rId20"/>
    <p:sldId id="345" r:id="rId21"/>
    <p:sldId id="341" r:id="rId22"/>
    <p:sldId id="346" r:id="rId23"/>
    <p:sldId id="347" r:id="rId24"/>
    <p:sldId id="349" r:id="rId25"/>
    <p:sldId id="352" r:id="rId26"/>
    <p:sldId id="351" r:id="rId27"/>
    <p:sldId id="354" r:id="rId28"/>
    <p:sldId id="355" r:id="rId29"/>
    <p:sldId id="356" r:id="rId30"/>
    <p:sldId id="398" r:id="rId31"/>
    <p:sldId id="399" r:id="rId32"/>
    <p:sldId id="402" r:id="rId33"/>
    <p:sldId id="353" r:id="rId34"/>
    <p:sldId id="357" r:id="rId35"/>
    <p:sldId id="400" r:id="rId36"/>
    <p:sldId id="396" r:id="rId37"/>
    <p:sldId id="397" r:id="rId38"/>
    <p:sldId id="350" r:id="rId39"/>
    <p:sldId id="358" r:id="rId40"/>
    <p:sldId id="381" r:id="rId41"/>
    <p:sldId id="384" r:id="rId42"/>
    <p:sldId id="385" r:id="rId43"/>
    <p:sldId id="258" r:id="rId44"/>
    <p:sldId id="340" r:id="rId45"/>
    <p:sldId id="342" r:id="rId46"/>
    <p:sldId id="332" r:id="rId47"/>
    <p:sldId id="337" r:id="rId48"/>
    <p:sldId id="34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ption" id="{5CC7082D-7D42-4516-822D-33F670FB882F}">
          <p14:sldIdLst>
            <p14:sldId id="386"/>
            <p14:sldId id="359"/>
            <p14:sldId id="387"/>
          </p14:sldIdLst>
        </p14:section>
        <p14:section name="Obrm" id="{9FB8CCD2-FEEF-43FD-A87D-9328C1A638E7}">
          <p14:sldIdLst>
            <p14:sldId id="331"/>
            <p14:sldId id="333"/>
            <p14:sldId id="335"/>
            <p14:sldId id="388"/>
            <p14:sldId id="389"/>
            <p14:sldId id="390"/>
            <p14:sldId id="391"/>
          </p14:sldIdLst>
        </p14:section>
        <p14:section name="Box" id="{C828FDFA-F9EC-4F42-8832-3778738DD408}">
          <p14:sldIdLst>
            <p14:sldId id="334"/>
            <p14:sldId id="348"/>
            <p14:sldId id="344"/>
            <p14:sldId id="395"/>
            <p14:sldId id="339"/>
            <p14:sldId id="392"/>
            <p14:sldId id="393"/>
            <p14:sldId id="394"/>
          </p14:sldIdLst>
        </p14:section>
        <p14:section name="RC" id="{228444DC-5F9C-4C10-964D-1840AC1E086C}">
          <p14:sldIdLst>
            <p14:sldId id="345"/>
            <p14:sldId id="341"/>
            <p14:sldId id="346"/>
            <p14:sldId id="347"/>
            <p14:sldId id="349"/>
            <p14:sldId id="352"/>
            <p14:sldId id="351"/>
          </p14:sldIdLst>
        </p14:section>
        <p14:section name="Cell" id="{D009EAE2-7AAE-4E90-8347-3529AD112B02}">
          <p14:sldIdLst>
            <p14:sldId id="354"/>
            <p14:sldId id="355"/>
            <p14:sldId id="356"/>
            <p14:sldId id="398"/>
            <p14:sldId id="399"/>
            <p14:sldId id="402"/>
          </p14:sldIdLst>
        </p14:section>
        <p14:section name="RefCell" id="{A34B6466-6632-418A-8BEC-A449FB3C3D57}">
          <p14:sldIdLst>
            <p14:sldId id="353"/>
            <p14:sldId id="357"/>
            <p14:sldId id="400"/>
            <p14:sldId id="396"/>
            <p14:sldId id="397"/>
          </p14:sldIdLst>
        </p14:section>
        <p14:section name="Weak" id="{83641DEB-194B-4F31-90C2-529DC48A8082}">
          <p14:sldIdLst>
            <p14:sldId id="350"/>
            <p14:sldId id="358"/>
            <p14:sldId id="381"/>
          </p14:sldIdLst>
        </p14:section>
        <p14:section name="Vec" id="{EDA3317D-4374-46C9-A7F0-9F648AAC70B2}">
          <p14:sldIdLst/>
        </p14:section>
        <p14:section name="Sized" id="{79352DD5-4786-4384-B875-F89679A55D54}">
          <p14:sldIdLst/>
        </p14:section>
        <p14:section name="Conclusion" id="{FAAC3CD8-4D89-4EEB-BC6E-FC3060975D43}">
          <p14:sldIdLst>
            <p14:sldId id="384"/>
            <p14:sldId id="385"/>
            <p14:sldId id="258"/>
          </p14:sldIdLst>
        </p14:section>
        <p14:section name="old" id="{7C87C124-2A6F-4345-90A5-5999A1C28856}">
          <p14:sldIdLst>
            <p14:sldId id="340"/>
            <p14:sldId id="342"/>
            <p14:sldId id="332"/>
            <p14:sldId id="33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0136" autoAdjust="0"/>
  </p:normalViewPr>
  <p:slideViewPr>
    <p:cSldViewPr snapToGrid="0">
      <p:cViewPr varScale="1">
        <p:scale>
          <a:sx n="105" d="100"/>
          <a:sy n="105" d="100"/>
        </p:scale>
        <p:origin x="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0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815 24575,'1'-1'0,"0"0"0,-1 1 0,1-1 0,0 0 0,0 1 0,0-1 0,-1 1 0,1 0 0,0-1 0,0 1 0,0 0 0,1-1 0,5-2 0,319-124-313,112-19-1680,-343 123 1611,1 3-1,172-11 1,-191 28 382,1 4 0,-1 3 0,-1 3 0,1 4 0,-1 3 0,-1 3 0,-1 4 0,74 31 0,-59-12 0,-2 4 0,-2 4 0,87 64 0,-144-92-15,189 120-579,-190-126 569,1-1-1,0-1 0,0-1 0,1-2 1,1-1-1,44 7 0,-39-12-64,0-1 1,61-4-1,-40-5-447,83-19-1,86-40 61,223-122-831,-11-34 299,-36 18 871,-93 63-76,12 22-256,-224 91 234,137-21 1,-158 38 164,0 5 0,114 3 0,-113 8 71,1 4 0,-2 3 0,1 4 0,-2 3 0,0 3 0,-1 3 0,80 40 0,306 185 0,-284-150 0,435 229 0,24-51 0,-226-147 0,-123-42 0,-7 14 0,-213-74 0,109 65 0,-131-66 0,-2 2 0,0 2 0,43 44 0,-39-27 0,-2 1 0,-3 3 0,58 97 0,73 184 0,-30-24 0,-3-4 0,14-8 0,58 54 0,12-6 0,-160-251 0,17 25 57,148 242 501,-193-298-459,-2 1 0,-4 2 0,39 132 0,-52-130-57,-3 0 0,-2 0 1,-1 76-1,-9-47 144,-21 157 1,-45 95 185,-21-7-202,-112 429 544,93-391-559,-35-12-167,84-252-86,-5-2 1,-5-3-1,-5-3 1,-5-3 0,-160 170-1,118-159-212,-6-5 0,-4-6 0,-5-5 0,-4-7-1,-261 134 1,272-169 310,-3-5 0,-2-6 0,-2-6 0,-1-6 0,-2-6 0,-248 22 0,-172-43-1,1-41 8,-51-1-91,-179 49-163,5 45 106,746-58 140,-484 34-60,1-34-1,-209-54 72,155 7-158,-423 16 121,942 28 26,-277-9-169,2-24 701,252 20-311,1-4 0,-91-33 1,113 30-166,1-3 1,1-1-1,-89-59 1,72 32-37,1-3 0,3-2 0,3-4-1,2-1 1,-53-74 0,18 5 38,-137-249 0,120 163-28,-99-273 0,139 284-174,-72-337 0,37-156-1096,40-12 1386,27 254-210,-17-58-79,-27 4-109,37 296 320,-26-138 309,58 261-254,-3-177 1,21 162 28,4 0 0,31-142 0,-4 97 76,54-145 0,-31 139-153,6 2-1,8 4 1,121-191-1,-162 293 388,3 1 1,52-57-1,-67 86-308,1 0-1,1 1 1,0 1 0,1 0-1,0 2 1,48-23 0,5 8-2231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86 188 24575,'0'0'0,"0"0"0,0 0 0,0 0 0,0 0 0,0 0 0,0 5 0,-13 301 0,-39 146 0,48-407 0,-13 198 0,20-57 0,-2-175 0,0 1 0,0-1 0,1 1 0,1-1 0,0 0 0,1 0 0,0 0 0,7 14 0,-3-11 0,1-1 0,0 0 0,0-1 0,1 1 0,19 16 0,-25-26 0,3 4 0,0 0 0,0 1 0,7 9 0,-12-14 0,0 0 0,0 1 0,-1-1 0,1 0 0,-1 1 0,0-1 0,0 1 0,0 0 0,0-1 0,-1 1 0,1 0 0,-1 4 0,-1 9 0,1-12 0,-1-1 0,1 1 0,0 0 0,1-1 0,-1 1 0,2 5 0,-1-8 0,0 0 0,-1-1 0,1 1 0,0 0 0,0-1 0,0 1 0,0-1 0,1 1 0,-1-1 0,0 0 0,1 1 0,-1-1 0,0 0 0,1 0 0,0 0 0,-1 0 0,1 0 0,0 0 0,-1-1 0,3 2 0,11 2 0,0-1 0,0 0 0,0-1 0,1 0 0,-1-1 0,21-2 0,-23 1 0,189-11 0,1-12 0,-160 17 0,145-21 0,202-56 0,-339 69 0,55-23 0,-85 28 0,-1-1 0,0 0 0,-1-2 0,0 0 0,23-20 0,-34 24 0,0-1 0,0 1 0,-1-2 0,0 1 0,-1-1 0,0 0 0,0 0 0,-1 0 0,-1-1 0,6-17 0,0-10 0,8-67 0,-16 96 0,23-214 0,-4-340 0,-29 443 0,3 76 0,5 41 0,-1-1 0,0 0 0,0 1 0,0-1 0,0 1 0,-1 0 0,1-1 0,-1 1 0,0 0 0,0 0 0,0 0 0,0 0 0,-1 1 0,1-1 0,-1 0 0,1 1 0,-7-4 0,-1-1 0,-1 1 0,0 0 0,0 0 0,-12-3 0,-18-5 0,-74-15 0,-49 1 0,97 18 0,-236-43 0,-24-4 0,315 55 0,-129-18 0,100 16 0,-59 2 0,93 2-97,0 1-1,0-1 1,0 1-1,0 1 1,0-1-1,0 1 1,1 0-1,-1 1 1,1-1-1,-1 1 1,1 1-1,0-1 0,-9 7 1,-2 8-6729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7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0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2047 1329 24575,'1'-17'0,"0"12"0,1 0 0,-1 0 0,1 0 0,1 1 0,-1-1 0,1 0 0,4-5 0,99-134 0,-51 71 0,198-253-673,25 22-1,-184 215 658,154-114-1,-220 184-9,0 1-1,1 2 0,57-25 1,-65 34 17,0 0 1,1 1 0,0 2 0,0 0 0,1 1-1,34 0 1,-21 5 17,0 1 0,0 2 0,65 17 0,103 45-59,-95-29-98,35 7-500,2-6-1,1-7 0,265 23 1,43-50 640,-2-33 100,-431 26-27,172-11 271,1 14-283,-153 3-70,-1 1 0,65 18 0,-77-15 21,0 2 1,-1 1-1,-1 1 1,38 24-1,-23-9-4,-1 3 0,68 65 0,61 84 0,-130-135 0,357 403-235,-341-381-293,253 302-130,-15 13-277,-198-242 915,99 191 0,-142-224 58,-4 3 0,56 189 1,-70-160-194,-7 1 1,-5 2 0,6 193-1,-26-122-153,-38 339-1,-49 18 309,11-86 0,1 166 0,15-121 0,-15-86 0,40-310 0,-61 166 0,47-185 0,-4-3 0,-5-2 0,-5-3 0,-4-2 0,-5-3 0,-4-4 0,-92 94 0,105-127 0,-3-4 0,-125 91 0,132-112 0,-2-3 0,-1-3 0,-1-2 0,-75 25 0,61-31-52,0-3 1,-2-3-1,-80 7 1,45-15-176,-169-5 1,-113-38-227,6-22 247,135 15 214,-744-102-154,887 130 142,-163-20-9,1-18 8,203 32-17,1-3 1,-90-41-1,68 18-33,-94-60 0,-72-74 22,12-12 202,47 31 698,-192-150 830,304 251-1039,-159-79 0,29 16-186,150 80-34,-73-63 1,40 17-317,3-4 0,5-4 0,-81-112-1,119 138-125,3-3-1,3-2 1,3-2-1,4-1 0,2-2 1,5-2-1,-24-92 0,-20-231-227,31-5 71,34 301 151,-2-14-122,-14-168-761,15-2 292,12 228 537,3-1 1,3 1-1,3 0 0,2 1 1,35-103-1,-10 71 64,86-160 0,76-78 0,-103 177 0,-59 96 0,327-527 0,-303 493 82,77-118 420,12 8-169,-86 131-629,112-101 0,-95 103-2664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14 24575,'0'8'0,"1"6"0,0 0 0,-2 23 0,0-18 0,-3 71 0,-2 43 0,-1 33-113,-21 358-1072,-41-2 332,-21-162 854,-22-7-1,17-54 0,2 76-559,78-285 360,4 0 0,1 110 0,10-163 195,2-1 0,2 0 0,1 0 0,2-1 0,11 36 0,-10-47 266,1-1 1,1 0-1,1 0 1,2-1 0,0 0-1,1-1 1,33 38-1,-15-26-137,2-2 0,1-1 0,2-1 0,0-3 0,75 41-1,-18-21-844,146 49 0,231 48-1876,8-30 597,20-26 1124,1-41 92,-278-45 1341,-162-4 433,96-18 1,-130 15-483,-1-1-1,0 0 1,0-2-1,-1-1 1,0-1 0,0-1-1,-2-1 1,1-1 0,33-28-1,-37 25-418,0-2 0,-1 0 0,-1 0-1,-1-2 1,26-42 0,-22 25-132,-1-2 0,-3 0 0,-1-1 0,-1-1 1,-3 0-1,12-85 0,-14 33-319,-4-1 1,-9-111-1,-13-19-158,-12-34-1556,7 78 1853,-58-529-2137,39-3 238,52 201 2361,-10 479-140,0 21-17,1-93 1984,-3 80-976,-1-1 0,-5-26 0,5 41-909,-1 0 0,0 0 1,0 0-1,-1 0 0,-1 1 0,0-1 1,0 1-1,-1 0 0,0 1 1,-1-1-1,0 1 0,0 0 0,-1 1 1,0 0-1,-17-13 0,4 7-180,-1 1 0,-1 1 0,1 1 1,-33-11-1,-103-26-121,141 44 80,-545-121-2233,-7 34 1821,555 89 478,-514-64-376,401 57 145,0 5 0,-148 14 0,214-2 509,-109 28 1,-49 32 985,161-49-1659,-22 6-5553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8:1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402 458 24575,'-2'3'0,"1"0"0,-1 0 0,0 0 0,1 0 0,0 0 0,0 0 0,0 0 0,0 1 0,-1 5 0,0 2 0,-47 245-4,32-153-154,-125 879-589,128-878 683,-49 576-1377,54 203 1113,11-562 368,-20 419-40,9-489 0,3-84-151,-23 926-3302,10-519 3653,7-196 262,21-2 4292,-7-357-4534,1 74 450,-3-92-670,0 0 0,0 0 0,1 0 0,-1 0 0,0-1 0,1 1 0,-1 0 0,1 0 0,-1-1 0,1 1 0,-1 0 0,1-1 0,0 1 0,-1 0 0,1-1 0,1 2 0,2 1 0,0-1 0,0 1 0,8 3 0,34 11 0,1-1 0,66 13 0,-88-23 0,153 30-377,1-8 0,213 6 0,369-26 380,-641-9-21,455-11-389,-369 7 354,-56-1 177,50 0 1358,-197 6-1482,0 0 0,0 0 0,0 0 0,0 0 0,0-1 0,0 1 0,0-1 0,0 0 0,-1 0 0,1 0 0,0 0 0,0 0 0,-1 0 0,1-1 0,-1 1 0,1-1 0,-1 0 0,0 0 0,0 0 0,0 0 0,0 0 0,0 0 0,0 0 0,2-4 0,2-6 0,0 0 0,-1-1 0,-1 1 0,5-23 0,47-246-245,-18-6-928,-24 175 1043,109-707-3293,1-8 2055,-5-503-911,-84 604 1727,-35 1 910,-9 484 432,-4-221 2092,-12 30 2136,22 404-4974,-48-345 34,45 346-78,-1 0 0,-2 0 0,-15-32 0,3 16 0,-28-44 0,34 64 0,-1 1 0,-1 0 0,-1 1 0,-38-34 0,21 26 0,-2 2 0,-46-27 0,-105-60 0,139 85-28,-3 2 0,0 2 0,-1 3-1,-96-27 1,-233-29-770,114 44 798,-410-2 0,78 40 939,599-4-957,-11 0 53,1 0 0,-1 1 0,-11 2 0,20-2-128,0 0 0,0 0 0,0 0 1,0 0-1,0 0 0,0 1 0,0-1 0,1 1 0,-1 0 0,0 0 0,1 0 0,-1 0 0,1 0 0,0 0 0,-3 4 0,-4 10-6733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98 24575,'0'4'0,"1"22"0,-2 1 0,-8 49 0,3-42 0,-3 67 0,10 36 0,0-55 0,-2-38 0,2 50 0,-1-92 0,0 0 0,0 0 0,0 1 0,1-1 0,-1 0 0,1 0 0,-1 0 0,1 0 0,0 0 0,0-1 0,0 1 0,0 0 0,0 0 0,2 2 0,-2-3 0,1 1 0,0-1 0,1 1 0,-1-1 0,0 0 0,0 0 0,0 0 0,1-1 0,-1 1 0,0 0 0,1-1 0,2 1 0,312 40 0,-65-15 0,78 4 0,-306-29 0,-13-2 0,0 2 0,1-1 0,-1 2 0,20 4 0,-22-3 0,0-1 0,0 0 0,0 0 0,14 1 0,-20-3 0,-1 0 0,1 0 0,0-1 0,-1 1 0,1 0 0,-1-1 0,1 1 0,-1-1 0,1 0 0,-1 0 0,0 0 0,1 0 0,-1 0 0,0-1 0,0 1 0,0-1 0,0 1 0,0-1 0,0 0 0,0 0 0,1-2 0,3-5 0,0-1 0,-1 1 0,0-1 0,-1 0 0,4-12 0,10-55 0,-13 55 0,3-17 0,-3-1 0,2-46 0,-8-80 0,0 61 0,1 102 0,0 0 0,0 0 0,-1 0 0,1 0 0,-1 0 0,1 0 0,-1 0 0,0 1 0,0-1 0,0 0 0,0 0 0,-2-2 0,1 3 0,1 0 0,-1 0 0,0 1 0,0-1 0,0 1 0,0-1 0,0 1 0,0 0 0,0-1 0,0 1 0,-1 0 0,1 0 0,0 1 0,-6-2 0,-88-27 0,60 17 0,-1 1 0,-38-5 0,-52-10 0,90 17 0,-147-17 0,79 14 0,-114-11 0,211 22 0,0 0 0,-1-1 0,-14-5 0,15 5 0,0-1 0,-1 1 0,-11-2 0,-20 2 0,-20-2 0,47 2-1365,2 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24575,'-2'2'0,"-1"2"0,1 7 0,-2 4 0,0 6 0,-3 5 0,0 3 0,0 4 0,-1-1 0,0-4 0,1-4 0,3-4 0,1-1 0,1-4-8191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119 261 24575,'0'0'0,"0"8"0,0 0 0,-1 0 0,0 0 0,0 0 0,-1-1 0,0 1 0,-4 11 0,-24 43 0,1-2 0,19-33 0,1 1 0,1 0 0,-8 52 0,14-62 0,1 0 0,0 1 0,2-1 0,0 0 0,1 0 0,1 0 0,6 22 0,-8-35 0,1 0 0,-1-1 0,1 1 0,1 0 0,-1-1 0,1 0 0,0 1 0,0-1 0,0 0 0,0 0 0,6 4 0,-2-3 0,-1 0 0,1 0 0,0-1 0,0 0 0,0-1 0,13 5 0,16 4 0,63 12 0,40-4 0,-69-12 0,120-3 0,-177-5 0,0-2 0,0 1 0,1-1 0,-1-1 0,-1-1 0,1 0 0,0 0 0,-1-1 0,0-1 0,0 0 0,0-1 0,-1 0 0,0 0 0,0-1 0,-1-1 0,0 0 0,-1 0 0,10-13 0,2-6 0,-2 0 0,20-39 0,25-66 0,-6 12 0,-38 88 0,-16 28 0,0 0 0,-1 0 0,0-1 0,0 1 0,0-1 0,0 0 0,-1 0 0,0 0 0,0 0 0,1-12 0,-2 9 0,-1 0 0,0 1 0,-1-1 0,-3-17 0,3 21 0,-1 1 0,0-1 0,0 1 0,0-1 0,0 1 0,-1 0 0,1 0 0,-1 0 0,0 0 0,-6-6 0,-10-7 0,0 1 0,-1 1 0,-1 1 0,0 1 0,-35-17 0,7 9 0,-81-25 0,72 29 0,0 3 0,-1 2 0,-98-6 0,146 17-273,0 1 0,1 1 0,-1 0 0,-18 4 0,7 2-6553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24575,'0'0'0,"0"-1"0,1 1 0,-1-1 0,0 1 0,0 0 0,0 0 0,1-1 0,-1 1 0,0 0 0,0-1 0,1 1 0,-1 0 0,0 0 0,1-1 0,-1 1 0,0 0 0,1 0 0,-1 0 0,0 0 0,1 0 0,-1-1 0,0 1 0,1 0 0,-1 0 0,1 0 0,11-2 0,-10 2 0,5-1 0,0 0 0,0 1 0,0 0 0,0 1 0,0-1 0,0 2 0,0-1 0,0 0 0,13 6 0,-18-6 0,1 0 0,-1 0 0,1 1 0,-1-1 0,0 1 0,1-1 0,-1 1 0,0 0 0,0 0 0,0 0 0,-1 0 0,1 0 0,0 0 0,-1 1 0,1-1 0,-1 0 0,0 1 0,0-1 0,0 1 0,0 0 0,0-1 0,-1 1 0,1 0 0,-1-1 0,0 1 0,1 0 0,-1 0 0,-1 3 0,1-4 0,0 1 0,-1-1 0,0 0 0,1 0 0,-1 0 0,0 1 0,0-1 0,0 0 0,0 0 0,0 0 0,-1 0 0,1-1 0,-1 1 0,1 0 0,-1 0 0,1-1 0,-1 1 0,0-1 0,0 0 0,0 1 0,0-1 0,0 0 0,-3 1 0,0 0 0,-1 0 0,1 0 0,-1 0 0,0-1 0,0 0 0,0 0 0,-9-1 0,22 7 0,1-1 0,9 13 0,-16-17 0,1 1 0,-1-1 0,0 1 0,0 0 0,0-1 0,-1 1 0,1 0 0,-1 0 0,1 0 0,-1-1 0,0 1 0,0 0 0,0 0 0,0 0 0,-1 0 0,1-1 0,-1 1 0,0 0 0,1 0 0,-1-1 0,0 1 0,-1-1 0,1 1 0,0-1 0,-1 1 0,0-1 0,1 0 0,-1 0 0,0 0 0,0 0 0,0 0 0,0 0 0,-1 0 0,-3 2 0,-36 15-1365,32-14-5461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24575,'17'29'0,"-11"-21"0,-1 0 0,-1 1 0,1 0 0,3 10 0,-7-14 0,1 0 0,0-1 0,0 1 0,0-1 0,0 0 0,1 0 0,-1 0 0,1 0 0,5 6 0,-5-8 0,0 0 0,0 1 0,0-1 0,0 0 0,0 0 0,1-1 0,-1 1 0,1-1 0,-1 0 0,1 0 0,-1 0 0,1 0 0,4 0 0,3 1 0,0-1 0,0-1 0,0 0 0,0 0 0,0-1 0,0 0 0,14-4 0,-23 4 0,1 0 0,-1-1 0,0 1 0,1-1 0,-1 1 0,0-1 0,0 0 0,0 0 0,0 0 0,0 0 0,0 0 0,-1 0 0,1 0 0,-1-1 0,0 1 0,1 0 0,-1-1 0,0 1 0,0-1 0,-1 0 0,1 1 0,0-5 0,1-2 0,-1 1 0,-1-1 0,1 1 0,-1-1 0,-1 1 0,-1-10 0,1 15 0,1 0 0,-1 0 0,0 0 0,0 0 0,-1 1 0,1-1 0,-1 0 0,1 0 0,-1 1 0,0-1 0,0 1 0,0-1 0,0 1 0,0 0 0,-1 0 0,1 0 0,-1 0 0,1 0 0,-1 1 0,-5-3 0,0 1 0,0 0 0,0 0 0,-1 1 0,1 0 0,-1 0 0,-11 0 0,17 2-68,0 0 0,0 0-1,0 1 1,0-1 0,0 1 0,0-1-1,0 1 1,0 0 0,1 0 0,-1 0-1,0 1 1,0-1 0,1 1 0,-1 0-1,1-1 1,-1 1 0,1 0 0,0 0-1,-4 4 1,-3 7-6758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24575,'4'0'-1329,"3"0"1329,2 4 653,3 3-653,2 4 223,1 2-223,2 2 112,-4 1-112,1-3 0,-3-1 0,-1 1 341,0 0-341,-3 1 0,3-1 0,-2-3-8191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24575,'-14'1'0,"0"0"0,0 1 0,0 1 0,0 0 0,0 1 0,0 1 0,1 0 0,0 1 0,0 0 0,-22 15 0,31-18 7,1 0 1,-1 0-1,1 0 0,0 1 0,0-1 1,0 1-1,-3 4 0,-15 31-363,12-23-711,4-6-5759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6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24575,'9'0'0,"0"-1"0,0 0 0,10-4 0,12-1 0,52-1 0,0 3 0,88 8 0,133 32 0,-282-33 0,341 68 38,-121-20-664,544 87 509,-455-73 117,-6 14 0,-161-34 187,36 9 331,-17-10-518,312 66 0,13-12 0,-287-55 0,215 49 0,-284-60 0,-53-9 0,19 6 0,-63-15 0,38 7 0,-37-10 0,-41-7 0,0-1 0,31 3 0,63-6-1365,-97-1-5461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0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509 280 24575,'-1'-2'0,"0"0"0,1 0 0,-1 1 0,0-1 0,0 0 0,-1 0 0,1 1 0,-3-4 0,0 0 0,-11-16 0,1 0 0,1-1 0,-18-43 0,26 52 0,0-1 0,-1 2 0,-15-23 0,18 30 0,-1 0 0,0 1 0,0-1 0,0 1 0,0 0 0,-1 0 0,0 0 0,1 1 0,-1-1 0,-1 1 0,-8-4 0,14 7 0,0 0 0,-1 0 0,1 0 0,0 0 0,-1-1 0,1 1 0,-1 0 0,1 0 0,0 0 0,-1 0 0,1 0 0,-1 0 0,1 0 0,0 0 0,-1 0 0,1 0 0,-1 0 0,1 1 0,0-1 0,-1 0 0,1 0 0,0 0 0,-1 0 0,1 1 0,0-1 0,-1 0 0,1 0 0,0 0 0,-1 1 0,1-1 0,-1 1 0,1 0 0,-1 0 0,1 0 0,-1 1 0,1-1 0,0 0 0,-1 0 0,1 1 0,0-1 0,0 0 0,0 2 0,0 4 0,0 0 0,3 13 0,1-1 0,0 4 0,1-1 0,1 1 0,1-1 0,18 41 0,36 46 0,-60-108 0,0 1 0,0-1 0,-1 1 0,1-1 0,0 1 0,-1-1 0,0 1 0,1 0 0,-1-1 0,0 1 0,0 0 0,0-1 0,0 1 0,0 0 0,0-1 0,0 1 0,0 0 0,-1-1 0,1 1 0,-1 0 0,0 1 0,0-1 0,-1 0 0,0 1 0,1-1 0,-1 0 0,0 0 0,0 0 0,-1 0 0,1-1 0,0 1 0,0 0 0,-6 1 0,-15 8 0,-1-1 0,-1-1 0,0-2 0,0 0 0,-41 5 0,41-10 0,16-1 0,0 0 0,1 0 0,-1 1 0,-11 3 0,1 1-341,-1-1 0,0-1-1,-34 3 1,41-6-6485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5.8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24575,'644'24'0,"-176"7"0,-162-12 0,-156-9 0,-7 4 0,152 35 0,21 24 0,-46-11 0,448 83-1650,101-21 388,-555-91 2193,-146-17-294,-51-6 292,57 6-514,117-7-415,-10-9 0,-219 0 0,1 2 0,-1 0 0,21 5 0,-20-3 0,1-1 0,24 2 0,99-6 0,-136 1 0,-1 0 0,1 0 0,0 0 0,0 0 0,0-1 0,0 1 0,-1 0 0,1 0 0,0-1 0,0 1 0,0 0 0,0-1 0,-1 0 0,1 1 0,-1 0 0,0 0 0,0 0 0,0 0 0,0-1 0,0 1 0,0 0 0,0 0 0,0 0 0,1-1 0,-1 1 0,0 0 0,0 0 0,0 0 0,0-1 0,0 1 0,0 0 0,0 0 0,0-1 0,0 1 0,0 0 0,0 0 0,-1 0 0,1-1 0,0 1 0,0 0 0,0 0 0,0-1 0,-2-1 0,0-1 0,0 1 0,0 0 0,0 0 0,-4-3 0,5 4 0,-127-101 0,70 57 0,-72-70 0,128 113 0,-6-7 0,8 9 0,0 0 0,0 0 0,0 0 0,0 0 0,0 0 0,0 0 0,0 0 0,1 0 0,-1 0 0,0 0 0,0 1 0,0-1 0,0 0 0,0 0 0,0 0 0,1 0 0,-1 0 0,0 0 0,0 0 0,0 0 0,0 0 0,0 0 0,1 0 0,-1 0 0,0-1 0,0 1 0,0 0 0,0 0 0,0 0 0,0 0 0,0 0 0,1 0 0,-1 0 0,0 0 0,0 0 0,0 0 0,0 0 0,0 0 0,0-1 0,0 1 0,0 0 0,0 0 0,1 0 0,-1 0 0,0 0 0,0 0 0,0-1 0,0 1 0,0 0 0,0 0 0,0 0 0,0 0 0,0 0 0,0 0 0,0-1 0,0 1 0,0 0 0,0 0 0,0 0 0,0 0 0,0 0 0,0 0 0,0-1 0,0 1 0,-1 0 0,1 0 0,0 0 0,0 0 0,0 0 0,6 1 0,0 0 0,0 1 0,-1 0 0,1 0 0,-1 0 0,1 1 0,6 4 0,36 27 0,79 73 0,-92-76 0,-29-25 0,0 0 0,0 0 0,0 1 0,-1-1 0,9 15 0,-12-19 0,-1 1 0,0-1 0,0 0 0,-1 0 0,1 1 0,0-1 0,-1 1 0,0-1 0,1 1 0,-1-1 0,0 3 0,0-3 0,-1-1 0,1 1 0,-1 0 0,1-1 0,-1 1 0,1 0 0,-1-1 0,0 1 0,0-1 0,0 1 0,0-1 0,0 0 0,0 1 0,0-1 0,0 0 0,-1 0 0,-1 2 0,-5 3 0,0-1 0,-1-1 0,1 1 0,-18 6 0,-40 8 0,32-10 0,-166 57 0,188-62 28,-1 0 0,-19 2 0,3 0-1477,17-2-5377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18.60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0 156 24575,'483'-6'-308,"-18"1"15,-197 4 293,643 2 0,-592 5-14,37 0-16,-109 3 19,-76-2 14,138 5-101,237 4-113,-4-17 1173,-514 2-962,1 2 0,-1 1 0,34 10 0,43 6 0,-84-17 0,26 8 0,5 1 0,27-6 0,-26-2 0,-38-2 0,21 6 0,-23-5 0,-1 0 0,24 2 0,-34-5 0,17-2 0,-19 2 0,1 0 0,-1 0 0,0 0 0,1 0 0,-1 0 0,0 0 0,1 0 0,-1-1 0,0 1 0,0 0 0,1 0 0,-1 0 0,0-1 0,0 1 0,0 0 0,1 0 0,-1-1 0,0 1 0,0 0 0,0 0 0,1-1 0,-1 0 0,0 1 0,0-1 0,0 1 0,0-1 0,-1 1 0,1-1 0,0 1 0,0-1 0,0 1 0,0-1 0,0 1 0,-1 0 0,1-1 0,0 1 0,0-1 0,-1 1 0,1-1 0,-1 1 0,-2-4 0,-1 0 0,1 0 0,-1 0 0,0 1 0,0 0 0,-1 0 0,-6-4 0,-36-16 0,33 17 0,-64-28 0,39 19 0,0-3 0,0-1 0,-38-27 0,60 35 0,-25-20 0,38 27 0,0 1 0,1-1 0,-1 1 0,1-1 0,0 0 0,0-1 0,-4-5 0,7 9 0,0 1 0,-1 0 0,1 0 0,0-1 0,0 1 0,0 0 0,0 0 0,0-1 0,0 1 0,-1 0 0,1 0 0,0-1 0,0 1 0,0 0 0,0-1 0,0 1 0,0 0 0,0 0 0,0-1 0,0 1 0,0 0 0,0-1 0,0 1 0,1 0 0,-1 0 0,0-1 0,0 1 0,0 0 0,0 0 0,0-1 0,0 1 0,1 0 0,-1 0 0,0-1 0,0 1 0,0 0 0,1 0 0,-1 0 0,0-1 0,0 1 0,1 0 0,-1 0 0,0 0 0,0 0 0,1 0 0,-1 0 0,0-1 0,1 1 0,-1 0 0,0 0 0,0 0 0,1 0 0,-1 0 0,0 0 0,1 0 0,-1 0 0,0 0 0,0 0 0,1 1 0,-1-1 0,0 0 0,1 0 0,23 6 0,-21-5 0,55 20 0,-2 3 0,55 31 0,-41-17 0,87 62 0,-155-98 0,0-1 0,0 1 0,0 0 0,0 0 0,0 0 0,0 0 0,0 0 0,2 4 0,-4-5 0,1-1 0,-1 1 0,0-1 0,0 1 0,0-1 0,0 0 0,0 1 0,0-1 0,0 1 0,0-1 0,0 1 0,0-1 0,0 1 0,0-1 0,0 1 0,0-1 0,0 0 0,0 1 0,-1-1 0,1 1 0,0 0 0,-1 0 0,0-1 0,0 1 0,1 0 0,-1 0 0,0-1 0,0 1 0,0 0 0,0-1 0,0 1 0,0-1 0,0 1 0,-2 0 0,-16 4 0,-1 0 0,0-1 0,-24 1 0,7-1 0,-242 35 0,179-20-1365,81-15-5461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1.0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0 287 24575,'169'0'-58,"332"-2"-522,-1-19 166,103-27 414,-169 29 0,-1 19 0,-288 1 0,680 24 0,-210-16 912,-434-9-772,-164-1-140,1-1 0,29-6 0,-28 4 0,36-3 0,-45 6 0,1 0 0,-1-1 0,0 0 0,0 0 0,0-1 0,0-1 0,15-7 0,-13 6 0,54-27 0,-58 28 0,1 1 0,-1 0 0,1 0 0,0 1 0,-1 0 0,13-1 0,-10 2 0,-1-1 0,1 0 0,18-6 0,10-5 0,1 0 0,-40 13 0,14-9 0,-13 9 0,-1 0 0,0 0 0,0-1 0,0 1 0,1 0 0,-1 0 0,0-1 0,0 1 0,0 0 0,0-1 0,0 1 0,0 0 0,0-1 0,0 1 0,1 0 0,-1-1 0,0 1 0,0 0 0,0 0 0,0-1 0,-1 1 0,1 0 0,0-1 0,0 1 0,0 0 0,0-1 0,0 1 0,0 0 0,0-1 0,0 1 0,-1 0 0,1 0 0,0-1 0,0 1 0,0 0 0,-1 0 0,1-1 0,0 1 0,0 0 0,-1 0 0,1 0 0,0 0 0,-1-1 0,1 1 0,0 0 0,0 0 0,-1 0 0,1 0 0,-9-4 0,1 0 0,-1 0 0,0 1 0,0 0 0,-14-2 0,4 1 0,-76-15 0,38 8 0,40 7 0,17 4 0,0 0 0,0 0 0,0 0 0,0-1 0,0 1 0,0 0 0,0 0 0,0 0 0,0 0 0,0 0 0,0 0 0,0 0 0,0 0 0,0 0 0,0 0 0,0 0 0,1 0 0,-1 0 0,0 0 0,0 0 0,0 0 0,0 0 0,0 0 0,0 0 0,0 0 0,0 0 0,0 0 0,0 0 0,0 0 0,0 0 0,0-1 0,0 1 0,0 0 0,-1 0 0,1 0 0,0 0 0,0 0 0,0 0 0,0 0 0,0 0 0,0 0 0,0 0 0,0 0 0,0 0 0,0 0 0,0 0 0,0 0 0,0 0 0,0 0 0,0 0 0,0 0 0,0 0 0,0 0 0,0 0 0,0 0 0,0 0 0,0 0 0,0 0 0,0 0 0,6-2 0,10 1 0,0 1 0,148 2 0,-163-2 0,0 0 0,1 0 0,-1 0 0,0 0 0,1 0 0,-1 0 0,0 1 0,0-1 0,1 1 0,-1-1 0,0 1 0,0-1 0,0 1 0,1-1 0,-1 1 0,0 0 0,0 0 0,0 0 0,0 0 0,0 0 0,-1 0 0,1 0 0,0 0 0,0 0 0,-1 0 0,1 0 0,0 0 0,-1 1 0,1-1 0,-1 0 0,0 0 0,1 1 0,-1-1 0,0 0 0,0 1 0,0-1 0,0 0 0,0 0 0,0 1 0,0-1 0,0 0 0,-1 1 0,1-1 0,0 0 0,-1 0 0,0 3 0,-1 1 0,-1 0 0,1-1 0,-1 1 0,0-1 0,0 1 0,0-1 0,-8 7 0,-31 24 0,15-14 0,13-8 0,-1-1 0,-1-1 0,0 0 0,0-1 0,-34 14 0,12-5 12,23-10-1389,4-4-5449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24575,'1'-1'0,"-1"0"0,0 0 0,0 0 0,1 0 0,-1 0 0,0 1 0,1-1 0,-1 0 0,1 0 0,-1 0 0,1 1 0,0-1 0,-1 0 0,1 0 0,0 1 0,0-1 0,-1 0 0,1 1 0,0-1 0,1 0 0,22-10 0,-17 8 0,91-29 0,-17 7 0,-67 19 0,0 0 0,0-1 0,20-13 0,-27 16 0,-1-1 0,-1 0 0,1-1 0,-1 1 0,0-1 0,0 0 0,-1-1 0,0 1 0,0-1 0,5-11 0,-4 6 0,-1 1 0,0-2 0,-1 1 0,0 0 0,1-22 0,-3 27 0,-2-1 0,1 1 0,-1 0 0,0 0 0,0 0 0,-1-1 0,0 1 0,0 1 0,-1-1 0,0 0 0,0 0 0,0 1 0,-7-9 0,-1 0 0,0 2 0,-1-1 0,0 1 0,-19-15 0,24 22 0,-1 0 0,1 1 0,-1 0 0,-13-7 0,19 11 0,0 1 0,1-1 0,-1 0 0,0 1 0,0 0 0,1-1 0,-1 1 0,0 0 0,0 0 0,0 0 0,1 0 0,-1 0 0,-2 1 0,3-1 0,0 1 0,-1-1 0,1 1 0,0 0 0,0-1 0,0 1 0,0 0 0,0 0 0,0 0 0,0-1 0,0 1 0,0 0 0,1 0 0,-1 0 0,0 1 0,1-1 0,-1 0 0,0 0 0,1 0 0,-1 3 0,-1 1 0,1 0 0,0 1 0,0-1 0,0 0 0,1 1 0,-1-1 0,1 1 0,1-1 0,-1 1 0,1-1 0,0 1 0,0-1 0,0 0 0,1 1 0,0-1 0,5 9 0,3 4 0,1 0 0,1-1 0,17 19 0,2 3 0,-6-6 0,-11-15 0,19 29 0,-30-40 0,0-1 0,1 0 0,-2 1 0,1 0 0,-1 0 0,0 0 0,-1 0 0,1 0 0,-1 7 0,-1-11 0,1 10 0,-1 1 0,0-1 0,-3 15 0,2-24 0,0 0 0,0 0 0,0 0 0,0 0 0,-1 0 0,1-1 0,-1 1 0,0-1 0,-1 1 0,1-1 0,0 1 0,-1-1 0,0 0 0,-5 4 0,-2 1-195,-1-1 0,0-1 0,0 0 0,-1 0 0,0-1 0,-20 6 0,9-5-6631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33 139 24575,'-3'0'0,"-1"0"0,1 1 0,0-1 0,-1 1 0,-4 1 0,7-2 0,1 0 0,-1 0 0,1 0 0,0 0 0,-1 1 0,1-1 0,-1 0 0,1 0 0,0 1 0,-1-1 0,1 0 0,0 1 0,-1-1 0,1 1 0,0-1 0,-1 0 0,1 1 0,0-1 0,-1 1 0,1 0 0,0 0 0,0-1 0,0 1 0,0 0 0,0 0 0,1-1 0,-1 1 0,0 0 0,0-1 0,0 1 0,1 0 0,-1-1 0,0 1 0,1-1 0,-1 1 0,0 0 0,1-1 0,0 1 0,2 3 0,0-1 0,1 1 0,-1-1 0,1 0 0,0-1 0,-1 1 0,1-1 0,9 5 0,0-2 0,22 7 0,-21-8 0,-1-1 0,1 0 0,0-1 0,21 1 0,-30-3 0,0 0 0,0-1 0,0 1 0,-1-1 0,1 0 0,0 0 0,0-1 0,-1 1 0,1-1 0,-1 0 0,1 0 0,-1-1 0,0 1 0,0-1 0,0 0 0,5-5 0,-6 5 0,-1 0 0,1 0 0,-1 0 0,0-1 0,0 1 0,0-1 0,0 1 0,-1-1 0,1 0 0,-1 0 0,0 0 0,0 0 0,0 0 0,-1 0 0,1 0 0,-1 0 0,0 0 0,0 0 0,-1 0 0,0-4 0,0 2 0,-1 0 0,1 0 0,-1 0 0,-1 0 0,1 1 0,-1-1 0,0 1 0,0-1 0,0 1 0,-1 0 0,0 1 0,-7-9 0,6 9 0,1 1 0,-1 0 0,0 0 0,0 0 0,0 0 0,0 1 0,0 0 0,-1 0 0,1 0 0,0 1 0,-1 0 0,0 0 0,1 0 0,-1 1 0,1-1 0,-1 1 0,0 1 0,1-1 0,-12 3 0,17-3 0,-1 0 0,1 0 0,0 1 0,0-1 0,-1 0 0,1 0 0,0 0 0,0 0 0,0 1 0,-1-1 0,1 0 0,0 0 0,0 0 0,0 1 0,0-1 0,-1 0 0,1 0 0,0 0 0,0 1 0,0-1 0,0 0 0,0 0 0,0 1 0,0-1 0,0 0 0,0 1 0,0-1 0,0 0 0,0 0 0,0 1 0,0-1 0,0 0 0,0 0 0,0 1 0,0-1 0,0 1 0,5 10 0,-4-9 0,5 8 0,0 1 0,1-1 0,0-1 0,11 13 0,38 32 0,-38-39 0,-2 0 0,0 2 0,22 30 0,-35-43 0,0 1 0,-1-1 0,0 1 0,0 0 0,0-1 0,0 1 0,-1 0 0,0 0 0,0 0 0,0 0 0,0 11 0,-2-9 0,1 1 0,-2-1 0,1 0 0,-1 1 0,0-1 0,0 0 0,-5 11 0,0-5 0,0-1 0,-1 0 0,0 0 0,-1 0 0,0-1 0,-1-1 0,0 1 0,-13 8 0,7-7 58,-37 19 0,36-21-552,1-1 1,-21 17-1,25-16-6332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24575,'228'0'0,"-212"-1"0,0-1 0,0 0 0,0-1 0,0-1 0,0 0 0,26-11 0,-36 13 0,-1-1 0,0 0 0,1 0 0,-1 0 0,-1 0 0,1-1 0,0 0 0,-1 0 0,5-6 0,-6 7 0,-1-1 0,1 0 0,-1 1 0,0-1 0,-1 0 0,1 0 0,0 0 0,-1-1 0,0 1 0,0 0 0,-1-1 0,1 1 0,-1-7 0,1 1 0,-1-4 0,0 0 0,0 0 0,-1 0 0,-6-27 0,6 38 0,0 0 0,-1 0 0,1 0 0,-1 0 0,1 0 0,-1 1 0,0-1 0,0 0 0,0 1 0,-1 0 0,1-1 0,-1 1 0,1 0 0,-1 0 0,1 0 0,-1 1 0,0-1 0,-6-2 0,2 2 0,0 0 0,-1 0 0,1 0 0,-1 1 0,1 0 0,-16 1 0,7 0 0,8-1 0,-1 1 0,0 1 0,0-1 0,-10 4 0,18-4 0,0 0 0,1 0 0,-1 0 0,0 0 0,1 0 0,-1 0 0,1 1 0,-1-1 0,0 0 0,1 1 0,-1-1 0,1 0 0,-1 1 0,1-1 0,-1 1 0,1-1 0,-1 1 0,1-1 0,-1 1 0,1-1 0,-1 1 0,1-1 0,0 1 0,-1 0 0,1-1 0,0 1 0,0 0 0,0-1 0,-1 1 0,1-1 0,0 1 0,0 0 0,0 0 0,0-1 0,0 1 0,0 0 0,0-1 0,0 1 0,0 0 0,1-1 0,-1 1 0,0-1 0,0 1 0,1 0 0,1 4 0,1-1 0,-1 0 0,1 0 0,0 0 0,3 3 0,-2-2 0,16 16 0,0-1 0,2-1 0,0-1 0,30 19 0,-40-29 0,7 4 0,-9-5 0,15 11 0,-7-3 0,-9-8 0,-1 0 0,10 11 0,-16-16 0,0 1 0,0 0 0,0 0 0,0 0 0,0 0 0,-1 0 0,1 0 0,-1 0 0,0 1 0,0-1 0,1 5 0,-1-2 0,-1-1 0,0 1 0,0-1 0,0 1 0,-1 0 0,1-1 0,-1 1 0,-1-1 0,1 1 0,-1-1 0,-3 7 0,1-5 0,0 1 0,0-1 0,-1 0 0,0 0 0,-1-1 0,-11 12 0,6-8 0,0-1 0,-1 0 0,-1-1 0,1 0 0,-1-1 0,-1-1 0,1 0 0,-18 5 0,30-11-8,-11 4-444,-1 0-1,-16 1 1,18-4-6374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2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24575,'17'-1'0,"1"0"0,-1-1 0,24-6 0,50-19 0,-66 19 0,10-3 0,56-25 0,-81 30 0,1 1 0,-1-1 0,0-1 0,-1 0 0,1 0 0,-1-1 0,-1 0 0,0-1 0,11-12 0,-7 3 0,-1-1 0,0 0 0,10-26 0,-16 33 0,-1-1 0,0 0 0,-1 0 0,0 0 0,-1 0 0,0-22 0,-2 18 0,1 1 0,-3-22 0,2 34 0,-1-1 0,0 1 0,0 0 0,0 0 0,0 0 0,-1 0 0,1 0 0,-1 0 0,0 0 0,-3-4 0,3 7 0,0-1 0,0 0 0,0 1 0,0-1 0,0 1 0,0-1 0,0 1 0,0 0 0,-1 0 0,1 0 0,0 0 0,-1 0 0,1 1 0,-1-1 0,1 1 0,-1 0 0,1-1 0,-3 1 0,-3 0 0,1 1 0,-1-1 0,1 1 0,-14 4 0,19-5 0,1 1 0,-1 0 0,0-1 0,1 1 0,-1 0 0,1 0 0,-1 0 0,1 0 0,-1 0 0,1 0 0,-1 1 0,1-1 0,0 0 0,0 1 0,-2 1 0,2 0 0,-1 0 0,1 0 0,0 0 0,0 0 0,0 0 0,0 0 0,0 0 0,0 4 0,1 1 0,-1-1 0,1 1 0,1-1 0,0 1 0,0-1 0,4 15 0,0-9 0,1 1 0,1-1 0,0 0 0,1-1 0,19 23 0,-8-9 0,-1-5 0,-13-16 0,-1 0 0,1 1 0,4 8 0,0 0 0,-2 1 0,0 0 0,-1 0 0,8 30 0,-10-30 0,1 7 0,0 0 0,-2 1 0,1 25 0,-4-35 0,-1 51 0,1-62-85,-1 1 0,0-1-1,0 1 1,0-1 0,0 1-1,0-1 1,0 0 0,0 1-1,-1-1 1,1 0 0,-1 0-1,0 0 1,0 0 0,0 0-1,-3 2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201 144 24575,'-3'3'0,"0"0"0,0 1 0,0-1 0,1 1 0,0 0 0,-1 0 0,1 0 0,-2 6 0,-9 35 0,11-39 0,-39 212 0,16-74 0,5-34 0,-4 23 0,-16 52 0,38-176 0,-5 34 0,6-39 0,1 0 0,0 0 0,0 0 0,0 1 0,0-1 0,1 0 0,1 6 0,-2-9 0,1 0 0,-1 0 0,1 0 0,0 0 0,-1 0 0,1 0 0,0 0 0,-1-1 0,1 1 0,0 0 0,0 0 0,0-1 0,0 1 0,0-1 0,-1 1 0,1-1 0,0 1 0,0-1 0,0 0 0,0 1 0,1-1 0,0 0 0,5 1 0,-1 0 0,12-1 0,-4 1 0,325 15 0,-162-5 0,201 38 0,-327-40 0,19 4 0,112 7 0,-46-21 0,-133 0 0,0 1 0,0-1 0,-1 1 0,1-1 0,0 0 0,0 0 0,-1 0 0,1 0 0,-1-1 0,1 1 0,-1-1 0,0 1 0,1-1 0,-1 0 0,0 0 0,0 0 0,2-3 0,2-3 0,-1-1 0,1 0 0,5-14 0,-6 12 0,9-20 0,-3 0 0,0 0 0,11-57 0,5-100 0,-6-113 0,-10 125 0,-10 167 0,-1 4 0,1-1 0,-1 0 0,0 1 0,-1-7 0,1 11 0,0 0 0,0 0 0,0 0 0,0 0 0,-1 0 0,1 1 0,0-1 0,-1 0 0,1 0 0,0 0 0,-1 1 0,1-1 0,-1 0 0,1 0 0,-1 1 0,0-1 0,1 0 0,-1 1 0,0-1 0,1 1 0,-1-1 0,0 1 0,0-1 0,1 1 0,-1 0 0,0-1 0,0 1 0,0 0 0,0-1 0,1 1 0,-1 0 0,-1 0 0,-9 0 0,1 1 0,0 0 0,-11 2 0,-7 2 0,-36 1 0,-94-2 0,112-7 0,-1-1 0,-81-20 0,-177-60-3,60 15-335,-1 13 72,103 31-998,95 15-5056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24575,'0'23'0,"-2"-1"0,0 1 0,-1-1 0,-1 1 0,-12 34 0,11-40 0,1 0 0,1 1 0,0-1 0,0 32 0,3-48 0,0 10-151,-1-1-1,0 1 0,0 0 0,-1 0 1,-1-1-1,0 1 0,0-1 1,-10 18-1,7-17-6674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24575,'4'1'0,"-1"-1"0,1 1 0,-1 0 0,1 0 0,-1 0 0,1 0 0,-1 1 0,1 0 0,-1-1 0,0 1 0,0 0 0,0 1 0,4 3 0,5 5 0,16 19 0,-26-28 0,12 15 0,18 27 0,-28-38 0,0 0 0,-1 0 0,0 0 0,-1 0 0,1 1 0,-1-1 0,0 1 0,-1 0 0,2 7 0,-3-10 0,0 0 0,0 0 0,-1 0 0,1 0 0,-1 0 0,0 0 0,0-1 0,0 1 0,-1 0 0,1-1 0,-4 6 0,2-4 0,0 0 0,-1 0 0,0 0 0,0-1 0,0 0 0,-10 8 0,4-5 0,0-1 0,-1 0 0,1 0 0,-1-1 0,-1 0 0,-21 5 0,20-7 0,9-3 0,1 1 0,0-1 0,-1 1 0,1 0 0,0 0 0,-5 3 0,7-4 0,0 1 0,1-1 0,-1 1 0,0 0 0,1-1 0,-1 1 0,1 0 0,-1-1 0,1 1 0,-1 0 0,1 0 0,-1-1 0,1 1 0,0 0 0,-1 0 0,1 0 0,0 0 0,0 0 0,0-1 0,-1 1 0,1 0 0,0 0 0,0 0 0,0 0 0,1 0 0,-1 0 0,0 0 0,0-1 0,0 1 0,1 1 0,1 5 0,1-1 0,0 0 0,0 1 0,0-1 0,1-1 0,4 7 0,-2-4 0,-1 0 0,6 12 0,4 20 0,-11-28 0,0-1 0,0 0 0,1 0 0,10 15 0,-14-24-136,1 0-1,0 0 1,0 0-1,0 0 1,0 0-1,0-1 1,0 1-1,0 0 0,3 0 1,7 4-6690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 24575,'0'0'0,"0"-1"0,0 1 0,0-1 0,-1 1 0,1 0 0,0-1 0,0 1 0,-1 0 0,1 0 0,0-1 0,0 1 0,-1 0 0,1 0 0,0-1 0,-1 1 0,1 0 0,0 0 0,-1 0 0,1-1 0,-1 1 0,1 0 0,0 0 0,-1 0 0,1 0 0,-1 0 0,-13-2 0,12 2 0,-8 0 0,-1 0 0,1 0 0,0 1 0,0 1 0,0 0 0,0 0 0,0 1 0,1 0 0,-17 8 0,16-7 0,1 2 0,-1-1 0,1 1 0,0 0 0,1 1 0,-1 0 0,1 0 0,1 1 0,-8 9 0,10-9 0,0-1 0,0 1 0,1 1 0,0-1 0,0 1 0,1-1 0,0 1 0,1 0 0,0 0 0,0 0 0,1 0 0,0 1 0,1-1 0,1 12 0,-1 12 0,-1-17 0,1 0 0,5 28 0,-4-39 0,0 0 0,0-1 0,1 1 0,0-1 0,0 0 0,0 0 0,0 1 0,1-1 0,0-1 0,4 7 0,-1-5 0,-1 0 0,1 1 0,0-2 0,1 1 0,11 6 0,4-1 0,0-1 0,1-1 0,25 6 0,-30-10-341,0 0 0,0-2-1,31 1 1,-34-3-6485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166 142 24575,'-1'19'0,"0"-1"0,-2 0 0,-5 23 0,-18 52 0,15-60 0,-52 210 0,51-176 0,-7 115 0,19-34 0,1-12 0,-3-104 0,-8 39 0,6-58 0,3-10 0,-1 0 0,1 0 0,0 0 0,0 5 0,0-7 0,1-1 0,0 1 0,0 0 0,0-1 0,0 1 0,0-1 0,0 1 0,1-1 0,-1 1 0,0-1 0,0 1 0,0-1 0,0 1 0,1-1 0,-1 1 0,0-1 0,1 1 0,-1-1 0,0 1 0,1-1 0,-1 0 0,0 1 0,1-1 0,-1 0 0,1 1 0,-1-1 0,0 0 0,1 1 0,-1-1 0,1 0 0,-1 0 0,2 1 0,5 0 0,0 1 0,0-1 0,0 0 0,1-1 0,-1 0 0,9 0 0,6-1 0,282 5 0,24 0 0,-271-1 0,96 16 0,8 2 0,-93-19 0,36 4 0,-61-3 0,56-2 0,-55-1 0,-40 0 0,0-1 0,0 1 0,0-1 0,-1 1 0,1-1 0,0 0 0,-1-1 0,1 1 0,-1-1 0,1 1 0,-1-1 0,0 0 0,1 0 0,-1-1 0,0 1 0,0-1 0,-1 1 0,1-1 0,-1 0 0,1 0 0,-1 0 0,3-5 0,63-93 0,-62 90 0,0-1 0,0 0 0,6-20 0,9-41 0,-18 62 0,50-225 0,-44 168 0,1-82 0,-11-71 0,-1 70 0,2 137 0,-4-26 0,3 34 0,0 1 0,0-1 0,-1 0 0,0 1 0,0 0 0,-1-1 0,-3-5 0,4 8 0,0 1 0,0 0 0,0 0 0,0 0 0,0 0 0,0 0 0,-1 0 0,1 1 0,-1-1 0,1 1 0,-5-2 0,-4-1 0,-17-5 0,22 8 0,-72-16 0,23 6 0,-43-8 0,0 4 0,-118-4 0,-330 9 0,535 10-73,-24-1-250,0 2 0,0 1 0,-38 9 0,55-7-6503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24575,'0'8'0,"1"0"0,0-1 0,4 13 0,1 8 0,5 119 0,-12 3 0,-1-44 0,3-48-1365,-1-42-5461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24575,'0'-2'0,"1"0"0,0 0 0,0 0 0,0 0 0,0 0 0,1 0 0,-1 0 0,0 0 0,1 0 0,1-1 0,0-1 0,3-2 0,-1 1 0,0-1 0,1 2 0,0-1 0,0 0 0,1 1 0,-1 0 0,1 1 0,0 0 0,7-3 0,9-2 0,42-8 0,-60 15 0,-1 0 0,1 0 0,-1 1 0,0 0 0,1 0 0,-1 0 0,1 0 0,-1 1 0,5 0 0,-6 0 0,-1 0 0,1 0 0,0 1 0,-1-1 0,1 0 0,-1 1 0,0 0 0,1-1 0,-1 1 0,0 0 0,0 0 0,0 0 0,0 1 0,2 4 0,-1-2 0,0 0 0,0 0 0,-1 0 0,0 0 0,0 1 0,-1-1 0,1 1 0,0 7 0,-1-2 0,-1 0 0,0 0 0,-1 15 0,0-23 0,1 0 0,-1 0 0,1 0 0,-1 0 0,0-1 0,0 1 0,-1 0 0,1 0 0,0-1 0,-1 1 0,0-1 0,1 1 0,-1-1 0,-3 3 0,2-2 0,-1 0 0,0 0 0,-1 0 0,1 0 0,0-1 0,-1 1 0,-8 2 0,1-1 0,-1-1 0,0 0 0,0-1 0,0-1 0,-22 1 0,6-4 0,21 1 0,0 0 0,0 1 0,0 0 0,0 1 0,0-1 0,-9 3 0,16-3 0,0 1 0,0-1 0,0 0 0,0 1 0,0-1 0,0 1 0,1-1 0,-1 1 0,0 0 0,0-1 0,0 1 0,0 0 0,1 0 0,-1-1 0,0 1 0,1 0 0,-1 0 0,0 0 0,0 2 0,1-2 0,-1 1 0,1 0 0,0-1 0,-1 1 0,1 0 0,0-1 0,0 1 0,1 0 0,-1-1 0,0 1 0,1 2 0,1 4 0,1-1 0,0 0 0,1 0 0,4 8 0,18 24 0,2-2 0,45 49 0,-63-76-273,0 0 0,0-1 0,1 0 0,17 12 0,-14-14-6553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35 24575,'-1'-1'0,"1"0"0,0 0 0,0 0 0,-1-1 0,1 1 0,-1 0 0,1 0 0,-1 0 0,1 0 0,-1 0 0,0 0 0,0 0 0,1 0 0,-1 0 0,0 0 0,0 1 0,0-1 0,0 0 0,0 0 0,0 1 0,0-1 0,0 1 0,0-1 0,0 1 0,-2-1 0,-2-1 0,0 0 0,0 1 0,-1 0 0,-5-1 0,-23-1 0,-60 3 0,46 1 0,40-1 0,0 0 0,0 0 0,0 1 0,0 0 0,0 1 0,0-1 0,0 2 0,0-1 0,0 1 0,1 0 0,-1 1 0,1 0 0,0 0 0,0 0 0,1 1 0,-8 7 0,0 1 0,1 1 0,1 0 0,1 1 0,0 0 0,-12 21 0,21-30 0,-1-1 0,1 1 0,0 0 0,1 0 0,-1-1 0,1 1 0,0 0 0,1 0 0,-1 0 0,1 0 0,1 7 0,0 5 0,2 0 0,6 23 0,-8-36 0,1 0 0,0 0 0,0 0 0,1 0 0,-1 0 0,1 0 0,0 0 0,0-1 0,1 0 0,7 8 0,3 0 0,28 20 0,-39-30 0,6 4 14,1-1-1,-1 1 0,1-2 0,0 0 1,1 0-1,-1 0 0,0-1 1,18 2-1,1-2-508,-1-1 0,31-3 0,-44 1-6331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1 866 24575,'0'-3'0,"0"1"0,1-1 0,-1 1 0,1-1 0,-1 0 0,1 1 0,0-1 0,0 1 0,1 0 0,-1-1 0,3-3 0,1-1 0,0 1 0,11-10 0,9-4 0,0 1 0,2 1 0,37-19 0,-28 17 0,348-192-53,19 36-784,-234 120 906,284-54 1,187 18-1809,-261 59 1579,622 23 0,-386 63 160,-5 33 0,-348-39 0,322 100 0,-351-72-379,156 47-442,-372-117 821,344 101 0,-10 26 0,-5 36-255,-19-9 19,-238-119 412,504 232 3640,137 13-3307,-709-278-509,228 77 0,-4 14 0,-103-31 0,75 33 0,-185-84 0,-26-12 0,1-1 0,0 1 0,0-1 0,0-1 0,0 1 0,0-1 0,1 0 0,7 1 0,-14-3 0,-1 0 0,1 0 0,0-1 0,0 1 0,0 0 0,-1 0 0,1 0 0,0 0 0,0-1 0,-1 1 0,1 0 0,0-1 0,-1 1 0,1 0 0,0-1 0,-1 1 0,1-1 0,-1 1 0,1-1 0,0-1 0,0 1 0,0 0 0,0-1 0,0 1 0,0-1 0,-1 0 0,1 1 0,-1-1 0,1 0 0,-1-1 0,1-3 0,-1 1 0,0-1 0,0 1 0,0 0 0,-2-8 0,-2-4 0,-1 0 0,-1 0 0,0 1 0,-13-24 0,-40-61 0,50 86 0,-72-111 0,-126-151 0,176 242 0,-1 1 0,-65-52 0,128 121 0,193 237 0,-196-240 0,59 72 0,-63-73 0,29 50 0,-46-68 0,0 0 0,-1 1 0,0 0 0,-2 0 0,1 0 0,2 17 0,-6-24 0,0 1 0,-1-1 0,1 1 0,-1-1 0,-1 1 0,0-1 0,0 0 0,0 1 0,-1-1 0,0 0 0,-1 1 0,1-1 0,-8 12 0,2-7 0,0 0 0,-1-1 0,0 0 0,-1 0 0,0-1 0,-20 15 0,2-5 0,-50 28 0,29-23 0,-57 20 0,-55 11 0,-7 2 0,161-55-29,-7 2-1307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24575,'81'0'18,"669"-10"-1231,140-12-1527,1 21 890,-584 1 1408,48-22 894,-44 0 4676,-245 22-4482,58-3-645,151-14-1,2 15 0,-197 2 0,761 1 0,-837-1 0,-1 0 0,1 0 0,-1 0 0,0-1 0,1 0 0,-1 0 0,1 0 0,-1 0 0,4-2 0,-6 3 0,0-1 0,0 1 0,-1-1 0,1 0 0,0 1 0,0-1 0,-1 0 0,1 0 0,0 1 0,-1-1 0,1 0 0,-1 0 0,1 0 0,-1 0 0,0 1 0,1-1 0,-1 0 0,0 0 0,0 0 0,1 0 0,-1 0 0,0 0 0,0 0 0,0 0 0,0 0 0,0 0 0,0 0 0,-1 0 0,1 0 0,0 0 0,0 0 0,-1 0 0,1 0 0,-1 0 0,1 0 0,-1 1 0,0-2 0,-2-3 0,1 1 0,-1-1 0,-1 1 0,1 0 0,-1 0 0,0 0 0,1 1 0,-6-4 0,-39-24 0,32 20 0,-8-3 0,0 1 0,-1 1 0,-1 0 0,-27-7 0,43 17 0,1 0 0,-1 1 0,0 0 0,-1 0 0,1 1 0,-13 1 0,33-1 0,-1 1 0,0-1 0,1 2 0,-1-1 0,0 1 0,1 1 0,15 6 0,66 33 0,-81-37 0,9 4 0,-9-4 0,-1-1 0,1 1 0,-1 1 0,14 11 0,-21-16 0,-1 0 0,0 1 0,1-1 0,-1 1 0,0 0 0,0-1 0,0 1 0,0 0 0,0-1 0,0 1 0,0 0 0,-1 0 0,1 0 0,-1 0 0,1 0 0,-1 0 0,0 0 0,0 0 0,0 0 0,0 0 0,0 0 0,0 0 0,-1 0 0,1 0 0,0 0 0,-1 0 0,0-1 0,1 1 0,-1 0 0,0 0 0,0 0 0,0-1 0,-2 4 0,-1 0 0,0 0 0,-1 0 0,1 0 0,-1 0 0,0-1 0,-1 0 0,1 0 0,-12 6 0,-3-1 0,0-1 0,-1-2 0,-33 8 0,0 0 0,-14 3-341,1-3 0,-2-3-1,-127 5 1,165-15-6485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86 552 24575,'2'0'0,"-1"1"0,1-1 0,-1 0 0,0 1 0,1-1 0,-1 1 0,0 0 0,0-1 0,1 1 0,-1 0 0,0 0 0,0-1 0,0 1 0,0 0 0,0 0 0,0 0 0,0 0 0,0 1 0,-1-1 0,1 0 0,1 3 0,1 2 0,0 1 0,4 12 0,-2-4 0,-2 1 0,0 1 0,0-1 0,-2 0 0,0 1 0,-2 26 0,-18 99 0,15-122 0,-19 86 0,-47 134 0,62-212 0,-7 43 0,15-70 0,0 0 0,0 0 0,0-1 0,0 1 0,0 0 0,0 0 0,0-1 0,0 1 0,0 0 0,1 0 0,-1-1 0,0 1 0,0 0 0,1-1 0,-1 1 0,0 0 0,1-1 0,-1 1 0,1 0 0,0 0 0,0 0 0,0 0 0,1 0 0,-1 0 0,1 0 0,-1 0 0,0 0 0,1-1 0,0 1 0,1 0 0,5 1 0,-1 0 0,1-1 0,10 0 0,-13 0 0,175 3 0,-27-2 0,153 20 0,-4 16 0,-122-6 0,106 17 0,1-19 0,-260-28 0,1-1 0,38 6 0,-65-7 0,1 1 0,0-1 0,-1 0 0,1 0 0,0 0 0,0 0 0,-1 0 0,1 0 0,0 0 0,0-1 0,-1 1 0,1 0 0,0-1 0,-1 0 0,1 1 0,-1-1 0,1 0 0,-1 0 0,1 0 0,-1 0 0,1 0 0,-1 0 0,0 0 0,0 0 0,0-1 0,1 1 0,-1 0 0,0-1 0,-1 1 0,1-1 0,0 1 0,0-1 0,-1 0 0,1 1 0,0-3 0,1-5 0,0-1 0,0 0 0,-1 0 0,0-19 0,-1 28 0,3-68 0,15-89 0,26-69 0,-22 118 0,-9 27 0,-3-1 0,-3-162 0,-6 242 0,-2 0 0,1 0 0,0 1 0,-1-1 0,1 0 0,-1 0 0,0 0 0,0 0 0,0 0 0,0 1 0,-3-6 0,1 5 0,0 0 0,0 0 0,0 0 0,0 0 0,0 0 0,-1 0 0,1 1 0,-5-2 0,-291-150 0,247 133 0,-1 2 0,-59-13 0,-114-15 0,136 30 0,-326-63 0,100 29 0,314 51 0,-77-9 0,64 8 0,0 1 0,0 0 0,-18 4 0,30-4 0,1 1 0,-1 0 0,0 0 0,1 1 0,-1-1 0,1 1 0,-1-1 0,1 1 0,0 0 0,-1 0 0,1 0 0,0 0 0,0 0 0,1 0 0,-1 1 0,0-1 0,1 0 0,-3 5 0,-1 3 0,0 1 0,1 0 0,-4 13 0,-7 50 0,3-13 0,-24 57-35,-3 17 158,34-111-486,0 1-1,2-1 1,-1 41 0,5-51-6463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24575,'-1'21'0,"0"-1"0,-1 0 0,-1 0 0,-8 26 0,-1-8 0,-20 44 0,-3 2 0,4 1 0,-37 159 0,51-172-1365,13-57-5461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24575,'7'0'0,"0"-1"0,1 1 0,7-3 0,4-1 0,261-20 0,2 22 0,-232 2 0,-38 0 0,-3-1 0,1 1 0,-1 1 0,1 0 0,-1 0 0,14 4 0,-21-5 0,0 1 0,-1 0 0,1-1 0,-1 1 0,1 0 0,-1 0 0,1 0 0,-1 0 0,0 0 0,1 0 0,-1 0 0,0 1 0,0-1 0,0 0 0,0 1 0,0-1 0,0 1 0,0-1 0,0 1 0,-1-1 0,1 1 0,-1 0 0,1-1 0,-1 1 0,1 0 0,-1-1 0,0 1 0,0 0 0,0 0 0,0-1 0,0 1 0,0 0 0,-1 3 0,-1 3 0,0-1 0,-1 1 0,0 0 0,0-1 0,-7 12 0,-1 0 0,0-2 0,-1 1 0,-1-2 0,-1 0 0,0 0 0,-1-1 0,-17 13 0,24-23 0,-1 1 0,0-1 0,-1 0 0,1-1 0,-1 0 0,0-1 0,0 0 0,-17 3 0,-2-1 0,-54 0 0,12-5 0,-82 5 0,104 1 0,-74 4 0,122-10 0,-22 2 0,23-2 0,-1 0 0,1 0 0,0 0 0,-1 0 0,1 0 0,-1 0 0,1 0 0,-1 0 0,1 0 0,0 1 0,-1-1 0,1 0 0,0 0 0,-1 0 0,1 1 0,0-1 0,-1 0 0,1 1 0,0-1 0,-1 0 0,1 0 0,0 1 0,0-1 0,-1 1 0,1-1 0,0 0 0,0 1 0,0-1 0,-1 0 0,1 1 0,0-1 0,0 1 0,0-1 0,0 1 0,0-1 0,0 0 0,0 1 0,0-1 0,0 1 0,0-1 0,0 0 0,0 1 0,0-1 0,1 1 0,-1-1 0,0 1 0,3 4 0,1 0 0,0 0 0,0 0 0,0 0 0,0-1 0,9 7 0,-1 0 0,100 103 0,-100-99 0,0 1 0,-1 0 0,0 0 0,-1 1 0,-1 0 0,8 25 0,-14-36-112,0 4-201,0 0-1,1-1 1,9 16 0,-7-17-6513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4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24575,'-5'0'0,"0"1"0,0 0 0,1 0 0,-1 0 0,1 0 0,-1 1 0,1-1 0,-1 1 0,1 0 0,-7 5 0,-5 4 0,-19 18 0,15-13 0,4-2 0,-1 0 0,2 1 0,-24 30 0,30-33 0,1 1 0,0 0 0,1 0 0,0 1 0,1 0 0,-5 17 0,-3 7 0,-3 12 0,16-43 0,-1-1 0,1 1 0,1-1 0,-1 1 0,1 12 0,1-15 0,0 0 0,0 0 0,0 0 0,0 0 0,1 0 0,-1-1 0,1 1 0,0 0 0,0-1 0,1 1 0,-1-1 0,1 0 0,-1 0 0,7 5 0,3 2 0,0-1 0,21 13 0,-22-16 0,1 0 0,-1-1 0,1-1 0,0 0 0,13 3 0,-1-2 0,40 3 0,-19-6-1365,-28-2-5461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7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24575,'8'0'0,"0"-1"0,14-3 0,3 0 0,347-27-290,5 25-1495,-323 6 1391,1000 20 123,-533 4-369,-488-22 646,416 35 777,88 68 1811,-515-101-2597,78 23 3,-32-7 0,46 17 0,-74-22 0,227 87 0,18-7 0,-246-82 0,-24-7 0,0-1 0,0 0 0,1-2 0,0 0 0,25 2 0,-14-3 0,40 7 0,-17-1 0,92 6 0,-93-9 0,17 1 0,-41-4 0,0 1 0,0 2 0,26 8 0,-50-13 0,0 0 0,0 1 0,0-1 0,-1 0 0,1 0 0,0 0 0,0 1 0,0-1 0,0 0 0,0 0 0,-1-1 0,1 1 0,0 0 0,0 0 0,0 0 0,0 0 0,-1-1 0,1 1 0,2-1 0,-3 0 0,0 1 0,1-1 0,-1 1 0,0-1 0,0 1 0,1-1 0,-1 1 0,0-1 0,0 0 0,0 1 0,1-1 0,-1 1 0,0-1 0,0 0 0,0 1 0,0-1 0,0 1 0,0-1 0,0 0 0,-1 1 0,1-1 0,-1-4 0,-1 0 0,0 0 0,0 0 0,0 0 0,-5-5 0,-12-21 0,-3 1 0,0 2 0,-2 0 0,-27-24 0,43 45 0,5 6 0,4 5 0,5 5 0,1 0 0,11 12 0,4 5 0,-15-16 0,8 10 0,20 36 0,-32-50 0,0 0 0,0 0 0,-1 0 0,1 1 0,-1 0 0,-1-1 0,0 1 0,1 0 0,-2-1 0,1 15 0,-2-19 0,1 0 0,0 1 0,-1-1 0,0 0 0,0 0 0,1 1 0,-1-1 0,0 0 0,-1 0 0,1 0 0,0 0 0,-1 0 0,1 0 0,-1 0 0,1-1 0,-1 1 0,0 0 0,0-1 0,0 0 0,0 1 0,0-1 0,0 0 0,0 0 0,0 0 0,-4 1 0,-5 1 0,0 0 0,0-1 0,1 0 0,-15 0 0,21-2 0,-233 3-153,169-4-1059,49 1-5614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18:38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24575,'30'0'0,"56"11"0,27 13 0,-60-12 0,641 123-1639,6-22-707,-443-73 2071,78 10-161,305 54-931,-487-75 843,242 54 1899,-318-62 986,139 56 0,-133-41-2045,186 91-142,76 92-174,-240-149 0,49 23 0,-140-87 0,0-1 0,1 0 0,0-1 0,0-1 0,24 2 0,-2 1 0,158 25 0,-168-28 0,-12-1 0,1 0 0,-1 0 0,0 2 0,0-1 0,17 8 0,162 63 0,-168-65 0,-19-6 0,1 0 0,0-1 0,0 0 0,0 0 0,12 1 0,-13-2 0,6 0 0,0-1 0,-1 0 0,1-1 0,18-3 0,-29 4 0,0-1 0,-1 1 0,1-1 0,-1 0 0,1 1 0,-1-1 0,1 0 0,-1 0 0,1 0 0,-1 0 0,0 0 0,1-1 0,-1 1 0,0 0 0,2-3 0,-2 1 0,1 0 0,-1 1 0,0-1 0,0 0 0,0 0 0,0 0 0,-1 0 0,1-4 0,0-3 0,-1 1 0,0-1 0,-1 0 0,-2-16 0,-1 12 0,0-1 0,-1 1 0,-1 0 0,0 0 0,0 1 0,-2-1 0,-12-18 0,-8-4 0,-36-39 0,60 71 0,-1-1 0,0 0 0,-8-5 0,6 8 0,7 7 0,7 10 0,-7-14 0,58 92 0,2 4 0,-57-92 0,3 7 0,0 1 0,5 16 0,-10-26 0,0 1 0,0 0 0,-1 0 0,1-1 0,-1 1 0,0 0 0,0 0 0,0 0 0,0-1 0,-1 1 0,0 0 0,-1 7 0,-1-4 0,0-1 0,0 1 0,-1 0 0,0-1 0,0 0 0,0 0 0,-1 0 0,0-1 0,0 1 0,-11 8 0,7-8 0,1 0 0,-1-1 0,0 0 0,-1-1 0,1 0 0,-1 0 0,-14 2 0,-19 4 0,-2-3 0,1-1 0,-60-1 0,92-4-273,0 0 0,1 1 0,-1 0 0,-14 5 0,13-3-6553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3.84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1034 24575,'10'0'0,"-1"-1"0,0 0 0,13-5 0,15-1 0,-8 3-22,458-78-442,-272 25 358,-5-20 115,-141 44-9,-1-2 0,93-65 0,67-68 583,30 14-583,11 25 0,-88 57 0,-60 28 98,17-9-1561,-115 43-5363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4.65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1 24575,'3'0'0,"-1"1"0,1 0 0,0-1 0,-1 1 0,1 0 0,-1 1 0,1-1 0,-1 0 0,1 1 0,3 3 0,5 2 0,160 80 8,8-8-44,-76-35-216,623 276-1246,-478-208 966,-10 12 566,-215-111 431,253 139 1346,0-29-1811,-192-87 0,109 64 0,-10-3 0,-98-62 0,-11-5 0,-50-17-1365,-8-1-5461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5.639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1 828 24575,'5'-1'0,"0"1"0,-1-1 0,1 0 0,0 0 0,0-1 0,-1 0 0,5-2 0,6-1 0,189-63 7,-101 35-184,694-224-2410,-716 231 2578,102-36-454,-141 45 728,-1-1-1,49-30 0,-30 11 689,88-53 530,-6 24-1483,-98 47 0,5-1 0,79-20 0,-120 39-72,-7 1-20,1-1 0,-1 1-1,1 0 1,-1 0-1,0-1 1,1 1 0,-1-1-1,0 1 1,0-1 0,1 0-1,-1 1 1,0-1-1,2-1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1824 24575,'905'-926'-3677,"-488"574"5746,-304 275-360,-7 6-1810,-18 4 101,103-69 0,-83 67 0,82-51 0,-177 114 120,-13 6-163,0 0 1,1 0-1,-1 0 1,0 0 0,1 0-1,-1 0 1,0 0-1,1 0 1,-1 0-1,0 0 1,1 1 0,-1-1-1,0 0 1,1 0-1,-1 0 1,0 0 0,1 0-1,-1 1 1,0-1-1,0 0 1,1 0-1,-1 0 1,0 1 0,0-1-1,1 0 1,-1 0-1,0 1 1,0-1-1,0 0 1,0 1 0,1-1-1,-1 0 1,0 1-1,0-1 1,2 8-6784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8:46.446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24575,'1'1'0,"-1"1"0,1-1 0,-1 0 0,1 1 0,0-1 0,-1 0 0,1 0 0,0 0 0,0 0 0,0 0 0,0 0 0,0 0 0,0 0 0,0 0 0,1 0 0,-1 0 0,2 0 0,-2 0 0,64 40 0,93 43 0,-149-80 0,610 287-2376,-478-227 1721,362 156-401,-357-164 2204,228 54-1,-216-74 645,-100-23-1792,34 10 0,2-1-1365,-63-14-5461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1074 24575,'3'0'0,"0"0"0,0 1 0,0-1 0,1 1 0,-1 0 0,3 1 0,12 4 0,299 64 0,7-27 0,-55-33 0,-129-7 0,104 1 0,-209-5 0,0-3 0,62-13 0,-78 13 0,47-13 0,105-42 0,-153 52 0,219-88 0,-206 82 0,44-18 0,77-46 0,-99 45 0,62-50 0,-104 74 0,-1-1 0,0-1 0,0 0 0,-1 0 0,9-14 0,-13 17 0,-1 0 0,0 0 0,-1 0 0,0-1 0,0 1 0,0-1 0,-1 0 0,0 0 0,-1 0 0,1-10 0,0-34 0,-6-55 0,3 97 16,-1 0 0,0 0 0,0 0 0,-1 0 0,0 0 0,-1 1 0,0 0-1,0-1 1,-1 1 0,-1 1 0,1-1 0,-14-14 0,9 12-439,-1 0 1,-24-18-1,16 16-2069,-29-15 0,-10-1 2252,-2 3 1,-88-26-1,-40 6 6266,-277-15-5288,21 52-738,402 11 0,-1 2 0,1 2 0,-1 2 0,2 1 0,-1 2 0,2 2 0,0 2 0,-49 26 0,48-21 0,2 2 0,0 2 0,-35 30 0,66-47 0,0 1 0,0 1 0,1-1 0,0 1 0,1 0 0,0 0 0,0 1 0,1 0 0,0 0 0,1 0 0,0 1 0,1-1 0,0 1 0,0 0 0,-1 21 0,3-10 0,0 1 0,1 0 0,2-1 0,0 1 0,2-1 0,10 40 0,-9-46 0,1-1 0,0 0 0,1 0 0,1 0 0,0-1 0,1 0 0,18 21 0,-6-12 0,2 0 0,49 39 0,-6-14 0,-33-25 0,0 2 0,42 41 0,-69-58 0,0 0 0,0 0 0,5 11 0,6 8 0,-2-8-1365,-2-2-5461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49:51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983 168 24575,'-106'-1'0,"-117"3"0,194 0 0,0 2 0,0 1 0,1 1 0,-1 1 0,1 2 0,1 1 0,0 1 0,-45 25 0,38-16 0,1 3 0,0 0 0,2 2 0,1 1 0,-49 56 0,63-63 0,-23 34 0,32-41 0,1 0 0,0 0 0,1 0 0,-7 23 0,12-35 0,-8 28 0,2 1 0,-4 31 0,10-51 0,-1 0 0,1 0 0,0 0 0,1 0 0,0 0 0,1 0 0,0-1 0,0 1 0,1 0 0,0-1 0,5 10 0,8 9 0,2-1 0,1-1 0,31 33 0,-42-49 0,14 15 0,1-1 0,1-1 0,1 0 0,54 34 0,-19-23 0,1-2 0,1-3 0,1-2 0,2-4 0,0-2 0,91 15 0,3-8-260,1-8 0,260-1 0,-354-21 260,0-3 0,0-3 0,-1-2 0,0-4 0,-1-2 0,76-32 0,-112 38 130,-1-1 0,33-20 0,-51 26-91,0-1 0,0 1 0,-1-1 0,0-1 0,0 0 0,0 0 0,-1 0 0,-1-1 0,9-14 0,19-35-39,23-46 0,-44 78 0,-2-1 0,10-31 0,-13 33 0,-2 0 0,0 0 0,-2-1 0,-1 0 0,0-32 0,-3 33 0,-2 0 0,0 0 0,-2 0 0,-1 0 0,-1 1 0,-1 0 0,-1 0 0,-1 1 0,-19-36 0,1 14 0,-2 2 0,-50-57 0,67 88 0,0 0 0,-2 0 0,1 1 0,-1 1 0,-1 1 0,0 0 0,0 0 0,-1 2 0,-20-8 0,-8 1 0,-1 1 0,-56-8 0,-143-11 0,157 23 0,-188-11 0,118 21 0,121 1 0,0 2 0,-47 11 0,39-5 0,16-4 0,-36 12 0,54-13 0,0 1 0,0 0 0,0 0 0,0 1 0,1 1 0,-13 12 0,-8 6 0,8-6-1365,13-12-5461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1.3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368 1405 24575,'3'1'0,"-1"-1"0,1 1 0,-1-1 0,1 1 0,-1 0 0,0 0 0,1 0 0,1 2 0,13 4 0,13-1 0,45 6 0,-15-4 0,218 33 0,-103-16 0,344 21 0,-75-1 0,-377-37 0,118 15 0,170 22 0,-165-20 0,100 16 0,18-2 0,-288-37 0,451 25 0,0-26 0,-277-2 0,808 1 0,-983-1 0,1 0 0,-1-1 0,25-7 0,56-20 0,-37 10 0,-21 6 0,106-24 0,-111 29 0,0 0 0,0-3 0,40-17 0,-62 21 0,-1-1 0,0-1 0,0 0 0,-1-1 0,0 0 0,22-23 0,-14 10 0,-2-1 0,30-47 0,-27 33 0,-2-1 0,-2-2 0,-1 1 0,-3-2 0,-1 0 0,9-51 0,-6-9 0,5-154 0,-21 86 0,-2 146 0,-1 0 0,-1 0 0,-1 0 0,-16-45 0,17 60 0,0-1 0,-1 1 0,0-1 0,-1 1 0,0 1 0,-1-1 0,1 1 0,-1 0 0,-13-10 0,9 10 0,1 0 0,-1 1 0,-1 0 0,1 1 0,-1 1 0,0 0 0,-18-5 0,-142-35 0,54 15 0,56 13 0,0 4 0,-91-10 0,-47 14 0,8 1 0,-318-6 0,182-4 0,257 12 0,-24-2 0,-161-9 0,-489 14-532,416 4 379,-69-11 153,159-2 348,137 8-125,-54-8-98,-40 0-136,-188 11 11,193 2 0,152 0 0,1 1 0,-58 13 0,33 1 0,-68 26 0,77-23 0,21-6 0,0 2 0,-49 29 0,4 0 0,54-33 0,-123 67 0,114-59 0,1 2 0,-41 36 0,-57 67 0,67-61 0,37-37 0,1 0 0,-31 46 0,43-54 0,2 1 0,0 1 0,1-1 0,1 2 0,-8 28 0,-33 188 0,50-236 0,-2 13 0,0 1 0,1-1 0,1 0 0,0 1 0,1-1 0,0 0 0,1 1 0,7 22 0,0-7 0,2 1 0,2-2 0,0 1 0,2-2 0,26 37 0,-35-57 0,0 0 0,1 0 0,0-1 0,0 0 0,13 8 0,43 24 0,-60-37 0,75 47 39,-54-32-507,0-1 0,52 24 0,-57-33-6358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6:33:2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731 1303 24575,'0'2'0,"0"-1"0,0 0 0,1 0 0,-1 0 0,0 0 0,1 0 0,-1 0 0,0 0 0,1 0 0,0 0 0,-1 0 0,1 0 0,-1 0 0,1 0 0,0 0 0,0-1 0,1 2 0,18 12 0,-11-9 0,39 26 0,91 53 0,63 5 0,9-16 0,-185-64 0,51 14 0,154 25 0,82-17 0,-196-25 0,152-13 0,-240 5 0,1-2 0,37-9 0,30-11 0,54-16 0,-104 25 0,54-24 0,-57 19 0,56-27 0,-80 37 0,-1-1 0,33-27 0,-47 34 0,-1 1 0,0-1 0,-1 0 0,1-1 0,-1 1 0,1-1 0,-1 1 0,-1-1 0,5-9 0,-4 6 0,-1-1 0,0 1 0,0-1 0,-1 1 0,0-15 0,1-19 0,-3 1 0,-1-1 0,-10-49 0,6 61 0,-1 1 0,-2 0 0,-1 0 0,-1 1 0,-19-34 0,3 13 0,-44-62 0,18 46 0,-4 2 0,-1 3 0,-90-71 0,97 91 0,-82-50 0,93 67 0,-1 2 0,-82-29 0,-280-53 0,336 88 0,-438-74 0,369 77 0,-199 9 0,301 5 0,0 1 0,1 2 0,-1 1 0,1 2 0,0 1 0,1 1 0,0 2 0,1 1 0,0 2 0,1 1 0,0 1 0,2 2 0,0 0 0,1 2 0,1 1 0,1 1 0,-24 30 0,-121 182 0,152-207 0,2-4 0,1 0 0,1 1 0,2 1 0,0 0 0,2 1 0,1 0 0,1 1 0,1 0 0,2 0 0,-3 41 0,6-29 0,3 0 0,1 1 0,1-1 0,11 43 0,-7-55 0,1 0 0,1 0 0,1-1 0,2-1 0,0 0 0,24 36 0,-8-25 0,1 0 0,1-3 0,64 57 0,-91-88 0,275 242 0,-150-144 0,-115-91 0,86 57 0,-86-60-1365,-1-1-5461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73 332 24575,'4'12'0,"1"-2"0,6 31 0,-5-22 0,5 31 0,9 223 82,-20 2-2600,-1-126-1791,12 101 4270,6 60 2351,-16 1 1349,-2-140-2850,1-166-811,0-1 0,0 0 0,1 1 0,-1-1 0,3 7 0,-2-9 0,-1-1 0,1 1 0,0-1 0,-1 1 0,1-1 0,0 1 0,0-1 0,0 0 0,0 1 0,1-1 0,-1 0 0,0 0 0,0 0 0,1 0 0,-1 0 0,1 0 0,-1 0 0,3 1 0,4 0 0,-1-1 0,1 1 0,-1-1 0,1-1 0,0 1 0,-1-1 0,1-1 0,10-1 0,2 0 0,247-31 0,-33 3 0,115 23 0,-219 9 0,229-3-405,271 2-532,-423 6 681,49 1 1854,-250-8-1598,1 0 0,-1-1 0,1 0 0,-1 0 0,1 0 0,8-4 0,-12 4 0,0 0 0,0-1 0,-1 1 0,1-1 0,-1 0 0,1 1 0,-1-1 0,0 0 0,1-1 0,-1 1 0,0 0 0,-1 0 0,1-1 0,0 0 0,-1 1 0,2-4 0,5-13 0,-1 0 0,-1 0 0,0-1 0,-2 0 0,3-21 0,2-104 0,-5 53 0,-1 55 0,36-339 0,-25 293 0,22-152 0,-26 169 0,4-43 0,-9-8 0,-5 1 0,-5-1 0,-5 0 0,-27-123 0,16 103 0,21 135 0,0 0 0,0 1 0,-1-1 0,1 1 0,-1-1 0,1 0 0,-1 1 0,0-1 0,0 1 0,1-1 0,-1 1 0,0 0 0,0-1 0,-1 1 0,1 0 0,0 0 0,0-1 0,0 1 0,-1 0 0,1 0 0,-1 1 0,1-1 0,-1 0 0,1 0 0,-1 1 0,1-1 0,-4 0 0,-3-1 0,0 1 0,0 1 0,0-1 0,-14 2 0,6 0 0,-328 21 0,273-16 0,-53 7 0,-149 9 0,-289-22-260,280-1-719,217 1 991,-369 11-256,201 14 667,182-16-74,0 1 1,-73 26-1,97-26-349,-37 15 0,56-22 0,1-1 0,-13 4 0,-16 5 0,34-11 0,0 1 0,0 0 0,0 0 0,0 1 0,1-1 0,-1 0 0,0 0 0,0 1 0,1-1 0,-1 1 0,1 0 0,-3 3 0,3-4 0,1 1 0,-1 0 0,0 0 0,1 0 0,0 0 0,-1 1 0,1-1 0,0 0 0,0 0 0,0 0 0,0 0 0,0 0 0,1 0 0,-1 0 0,0 0 0,1 0 0,0 0 0,1 3 0,2 4 0,0 0 0,10 13 0,-11-17 0,20 28-1365,-11-18-5461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 24575,'-9'290'0,"3"-85"0,6-202 0,0-1 0,0 1 0,0 0 0,1 0 0,-1-1 0,1 1 0,-1 0 0,1-1 0,0 1 0,0-1 0,2 4 0,-1-4 0,-1-1 0,0 1 0,1-1 0,0 1 0,-1-1 0,1 0 0,0 1 0,-1-1 0,1 0 0,0 0 0,0 0 0,0-1 0,0 1 0,0 0 0,0-1 0,0 1 0,3-1 0,29 4 0,67-2 0,-70-2 0,225-10 0,40 1 0,-247 9 0,76 0 0,-123-1 0,1 1 0,-1 0 0,0-1 0,1 1 0,-1-1 0,0 0 0,0 0 0,0 0 0,0 0 0,0 0 0,0 0 0,0-1 0,0 1 0,0-1 0,-1 1 0,1-1 0,0 1 0,-1-1 0,1 0 0,-1 0 0,0 0 0,0 0 0,0 0 0,0 0 0,0 0 0,0 0 0,0-1 0,0-2 0,1-7 0,0 1 0,0-1 0,-1 0 0,-1-15 0,0 21 0,-1-31 0,-1-1 0,-2 0 0,-16-70 0,-8-10 0,14 79 0,10 30 0,0-1 0,1 1 0,-3-18 0,5 23 0,1 0 0,-1-1 0,0 1 0,-2-8 0,2 11 0,1-1 0,-1 1 0,0 0 0,1 0 0,-1 0 0,0 0 0,0 0 0,0-1 0,0 1 0,0 1 0,0-1 0,0 0 0,0 0 0,0 0 0,0 0 0,-1 1 0,0-2 0,-3 1 0,1 0 0,-1 0 0,1 0 0,-1 0 0,1 1 0,-1 0 0,0 0 0,-6 1 0,-39 8 0,44-8 0,-159 43 0,-21 4 0,101-31 0,-1-5 0,-89 2 0,21-15-1365,137 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24575,'6'-3'0,"-1"-1"0,0 1 0,0-1 0,0-1 0,-1 1 0,1-1 0,6-9 0,8-9 0,-5 10 0,-3 1 0,0 2 0,0-1 0,1 2 0,0-1 0,19-10 0,-30 20 0,0-1 0,0 0 0,0 1 0,0-1 0,0 1 0,1 0 0,-1-1 0,0 1 0,0 0 0,0 0 0,0 0 0,1 0 0,-1 0 0,0 0 0,0 0 0,0 0 0,1 0 0,-1 0 0,1 1 0,-1 0 0,0-1 0,-1 1 0,1-1 0,0 1 0,-1-1 0,1 1 0,-1 0 0,1 0 0,-1-1 0,1 1 0,-1 0 0,0 0 0,1-1 0,-1 1 0,0 0 0,1 0 0,-1 0 0,0 0 0,0 1 0,0 4 0,0 1 0,0-1 0,0 1 0,-1-1 0,-2 8 0,-5 22 0,-20 57 0,27-91 0,-4 13 0,5-15 0,0 0 0,0 1 0,-1-1 0,1 0 0,0 0 0,0 0 0,0 1 0,0-1 0,0 0 0,0 0 0,0 0 0,0 1 0,0-1 0,0 0 0,0 0 0,0 0 0,0 1 0,0-1 0,0 0 0,0 0 0,0 0 0,0 1 0,0-1 0,1 0 0,-1 0 0,0 0 0,0 0 0,0 1 0,0-1 0,0 0 0,0 0 0,1 0 0,-1 0 0,0 0 0,0 1 0,0-1 0,0 0 0,0 0 0,1 0 0,-1 0 0,0 0 0,0 0 0,0 0 0,1 0 0,-1 0 0,0 0 0,0 0 0,0 0 0,1 0 0,-1 0 0,0 0 0,0 0 0,0 0 0,1 0 0,-1 0 0,0 0 0,0 0 0,0 0 0,1 0 0,-1 0 0,3-2 0,0 1 0,0-1 0,0 0 0,0 0 0,-1 0 0,6-5 0,1-1 0,184-131 0,-148 109-1365,-31 19-5461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0 583 24575,'9'0'0,"0"0"0,-1-1 0,1-1 0,-1 1 0,1-1 0,-1-1 0,0 1 0,0-1 0,0-1 0,0 0 0,0 0 0,7-5 0,17-13 0,-13 9 0,0 0 0,0 2 0,34-16 0,2 9 0,95-18 0,-83 21 0,398-66-244,8 27-130,-246 29 307,-8 9 67,-175 14 0,304-31 604,-253 22-523,376-27-81,-224 23 0,-237 14 0,-6 0 0,-4-1 0,-49-21 0,-3-2 0,32 14 0,7 4 0,1 0 0,-21-16 0,32 23 0,1-1 0,0 1 0,-1 0 0,1-1 0,-1 1 0,1 0 0,0-1 0,-1 1 0,1-1 0,0 1 0,0 0 0,-1-1 0,1 1 0,0-1 0,0 1 0,-1-1 0,1 1 0,0-1 0,0 1 0,0-1 0,0 0 0,0 1 0,0-1 0,0 1 0,1 0 0,-1-1 0,0 1 0,0 0 0,1 0 0,-1-1 0,0 1 0,0 0 0,1 0 0,-1-1 0,0 1 0,1 0 0,-1 0 0,0 0 0,1 0 0,-1-1 0,0 1 0,1 0 0,0 0 0,23-2 0,-22 2 0,1 0 0,4 0 0,0 0 0,0 0 0,1 1 0,7 2 0,-13-3 0,0 1 0,0-1 0,0 1 0,0 0 0,0 0 0,-1 0 0,1 0 0,0 0 0,-1 0 0,1 0 0,-1 1 0,1-1 0,-1 1 0,0-1 0,1 1 0,-1-1 0,0 1 0,0 0 0,0-1 0,1 4 0,0 0 0,-1 0 0,1 1 0,-1-1 0,0 1 0,-1 0 0,1-1 0,-1 1 0,-1 9 0,1-13 0,0 1 0,0-1 0,-1 1 0,1-1 0,-1 1 0,0-1 0,0 0 0,0 1 0,0-1 0,0 0 0,0 0 0,0 1 0,-1-1 0,1 0 0,-1 0 0,0-1 0,1 1 0,-1 0 0,0-1 0,0 1 0,-4 2 0,-10 2 66,-18 5 0,-8 4-1563,29-9-5329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2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255 496 24575,'0'0'0,"-1"0"0,1 0 0,-1 1 0,1-1 0,0 0 0,-1 0 0,1 1 0,-1-1 0,1 0 0,0 1 0,-1-1 0,1 1 0,0-1 0,-1 0 0,1 1 0,0-1 0,-1 1 0,1-1 0,0 1 0,0-1 0,0 1 0,0-1 0,-1 2 0,-3 15 0,3-12 0,-15 106 0,5-29 0,-44 184 0,8-42 0,5-65 0,16-68 0,7-1 0,9-41 0,4-12 0,-4 72 0,11 40 0,0-56 0,-1-70 0,-1-7 0,3 23 0,-2-37 0,0-1 0,0 1 0,1-1 0,-1 1 0,1-1 0,-1 0 0,1 1 0,-1-1 0,1 0 0,0 0 0,-1 1 0,1-1 0,0 0 0,0 0 0,0 0 0,0 0 0,0 0 0,0 0 0,1 0 0,-1 0 0,0-1 0,3 2 0,0 0 0,1 0 0,0-1 0,1 0 0,-1 0 0,6 0 0,-10-1 0,78 6 0,86-5 0,-99-2 0,599 21-1501,-422-6 1509,249 6 1126,-460-19-949,61 11 0,-6-1-196,45-7 11,-128-4 0,-1-1 0,1 1 0,0-1 0,-1 1 0,1-1 0,0 0 0,-1 0 0,6-3 0,-7 2 0,0 1 0,0 0 0,0-1 0,0 1 0,0-1 0,-1 0 0,1 0 0,-1 1 0,1-1 0,-1 0 0,0 0 0,0-1 0,1 1 0,0-4 0,4-11 0,-1-1 0,-1 0 0,-1-1 0,2-22 0,-1-79 0,-3 94 0,-1-709-559,-2 306 312,2 359 650,16-134 0,0 128-403,3 0 0,4 2 0,37-85 0,-59 155 0,2 0 0,-1-1 0,-1-1 0,3-9 0,-3 14 0,-1 0 0,0 0 0,0 0 0,0 0 0,0 0 0,0 0 0,0 0 0,0 0 0,0 0 0,0 0 0,-1 0 0,1 0 0,0 0 0,-1 0 0,1 0 0,0 0 0,-1 0 0,1 0 0,-1 1 0,0-1 0,1 0 0,-1 0 0,0 0 0,1 1 0,-1-1 0,0 0 0,0 1 0,-1-2 0,-4 1 0,0-1 0,0 1 0,0 0 0,0 0 0,0 1 0,0 0 0,0 0 0,-11 2 0,-135 18 0,31-2 0,-181 0 0,-1-18 0,290 0 0,-13-1 0,0-1 0,0-2 0,-27-7 0,8 3 0,-73-3 0,94 9 0,-341-3 0,225 6 0,83-2 0,-66 2 0,120-1 0,0 1 0,1-1 0,-1 1 0,0-1 0,1 1 0,-1 0 0,0 0 0,1 0 0,-1 0 0,1 1 0,0-1 0,-1 1 0,-2 2 0,2-1 0,0 0 0,1 0 0,-1 0 0,0 1 0,1-1 0,0 1 0,0-1 0,-2 5 0,-1 6 0,1 1 0,0 0 0,-3 28 0,6-36 0,-5 26 0,-1-1 0,-1 0 0,-16 39 0,12-39 0,1 1 0,-8 39 0,2-12 134,3-11-1633,11-33-5327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24575,'90'69'0,"13"10"-546,267 223-3723,174 176 2836,-207-187 880,-312-269 548,239 180 984,-168-133-777,677 467 3294,-673-475-1789,-81-52-2650,-10-5-5883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24575,'0'5'0,"-1"0"0,1-1 0,-1 1 0,0-1 0,-2 6 0,-2 6 0,-49 184 0,33-123 0,11-33 0,-1-1-682,-7 72-1,16-98-6143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60 24575,'0'-2'0,"1"1"0,-1-1 0,1 0 0,-1 1 0,1-1 0,0 0 0,-1 1 0,1-1 0,0 1 0,0 0 0,0-1 0,0 1 0,1 0 0,-1-1 0,0 1 0,0 0 0,3-2 0,1 0 0,-1 0 0,1 0 0,0 0 0,7-2 0,-2 1 0,0 1 0,0 1 0,1 0 0,-1 0 0,14 0 0,56 3 0,-42 0 0,89 0 0,-123-1 0,-1 0 0,1 0 0,-1 0 0,1 1 0,-1-1 0,1 1 0,4 2 0,-7-2 0,1-1 0,0 1 0,-1 0 0,1 1 0,-1-1 0,1 0 0,-1 0 0,0 1 0,1-1 0,-1 1 0,0-1 0,0 1 0,0-1 0,0 1 0,1 2 0,4 11 0,-1 0 0,0 0 0,-1 1 0,-1-1 0,0 1 0,-1 0 0,0 24 0,-3 1 0,-12 72 0,-21 31 0,19-89 0,13-47 0,0 0 0,-1-1 0,0 0 0,-4 9 0,6-14 0,-1 0 0,1 1 0,-1-1 0,1 0 0,-1 0 0,0-1 0,0 1 0,0 0 0,0-1 0,0 1 0,-1-1 0,1 1 0,0-1 0,-1 0 0,1 0 0,-5 1 0,-10 1 0,0-1 0,0 0 0,-1-1 0,1-1 0,-32-4 0,-6-5 0,1-2 0,-58-21 0,51 15 0,28 7 0,0 0 0,0-3 0,-31-16 0,48 19-1365,3-1-5461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24575,'1'-7'0,"-1"-1"0,1 0 0,1 1 0,-1-1 0,1 1 0,4-9 0,20-43 0,-13 33 0,-11 22 0,1-1 0,-1 1 0,1 0 0,4-5 0,-7 8 0,0 1 0,0 0 0,0 0 0,1-1 0,-1 1 0,0 0 0,0 0 0,0 0 0,1-1 0,-1 1 0,0 0 0,0 0 0,1 0 0,-1 0 0,0 0 0,0 0 0,1-1 0,-1 1 0,0 0 0,0 0 0,1 0 0,-1 0 0,0 0 0,0 0 0,1 0 0,-1 0 0,0 0 0,0 0 0,1 0 0,-1 0 0,0 1 0,1-1 0,-1 0 0,0 0 0,0 0 0,1 0 0,-1 0 0,0 0 0,0 1 0,0-1 0,1 0 0,-1 0 0,0 0 0,0 0 0,0 1 0,1-1 0,-1 0 0,0 0 0,0 1 0,0-1 0,0 0 0,0 0 0,0 1 0,0-1 0,0 0 0,1 0 0,-1 1 0,3 17 0,-3-17 0,3 30 0,-3 46 0,0 0 0,-1-76 0,1 0 0,0 0 0,0 0 0,1 1 0,-1-1 0,0 0 0,0 0 0,1 0 0,-1 1 0,0-1 0,1 0 0,-1 0 0,1 0 0,0 0 0,-1 0 0,2 1 0,-1-1 0,0-1 0,-1 0 0,1 0 0,0 1 0,0-1 0,0 0 0,0 0 0,0 0 0,-1 0 0,1 0 0,0 0 0,0 0 0,0 0 0,0 0 0,0 0 0,0-1 0,-1 1 0,1 0 0,0-1 0,0 1 0,0 0 0,-1-1 0,2 0 0,9-5 0,0-1 0,-1 0 0,0 0 0,9-10 0,36-38 0,-44 44 0,77-84-1365,-68 72-5461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3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1 795 24575,'25'-24'0,"1"2"0,46-31 0,65-26 0,-68 45-42,127-44 0,81-5-506,-194 60 520,171-56 28,-171 52 0,-68 23 29,17-7 287,43-7-1,-51 15-315,0 2 0,43 2 0,-19 1 0,214-2 0,-258 0 0,0 0 0,0-1 0,0 1 0,0-1 0,0 0 0,0 0 0,0 0 0,4-2 0,-7 3 0,0-1 0,0 1 0,-1-1 0,1 1 0,0-1 0,0 1 0,-1-1 0,1 0 0,0 1 0,-1-1 0,1 0 0,-1 1 0,1-1 0,-1 0 0,1 0 0,-1 0 0,1-1 0,-1 1 0,0 0 0,0-1 0,0 1 0,0 0 0,0-1 0,0 1 0,-1 0 0,1 0 0,0-1 0,0 1 0,-1 0 0,1 0 0,-1-1 0,0 1 0,-1-2 0,-13-18 0,0 0 0,-2 1 0,-27-25 0,43 44 0,-53-47 0,-1-3 0,49 44 0,7 6 0,-1 1 0,0 0 0,0 0 0,0 0 0,0 0 0,0 0 0,0 0 0,0 0 0,0 0 0,0 0 0,0 0 0,0 0 0,0 0 0,0 0 0,0 0 0,0 0 0,0 0 0,0-1 0,0 1 0,0 0 0,0 0 0,0 0 0,0 0 0,1 0 0,-1 0 0,0 0 0,0 0 0,0 0 0,0 0 0,0 0 0,0 0 0,0 0 0,0 0 0,0 0 0,0 0 0,0 0 0,0 0 0,0 0 0,1 0 0,-1 0 0,0 0 0,0 0 0,0 0 0,0 0 0,0 0 0,0 1 0,0-1 0,0 0 0,0 0 0,0 0 0,0 0 0,0 0 0,15 7 0,7 7 0,0 1 0,-1 1 0,-1 1 0,0 0 0,17 22 0,-34-36 0,-1 0 0,1 0 0,-1 0 0,0 0 0,0 1 0,0-1 0,-1 1 0,1-1 0,-1 1 0,0 0 0,0-1 0,0 1 0,0 0 0,-1 0 0,1 0 0,-1 0 0,0 0 0,0 0 0,-1 4 0,0-3 0,-1 1 0,0-1 0,0 1 0,0-1 0,0 0 0,-1 1 0,0-1 0,0-1 0,-1 1 0,1 0 0,-1-1 0,-5 6 0,-8 5 0,-1 0 0,-36 24 0,-45 18 0,57-34 0,38-21-87,0 1-126,-1-1 0,1 1 0,-1-1 0,0 0 0,-5 1 0,-1-2-6613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24575,'-1'0'0,"0"0"0,0 1 0,0-1 0,0 0 0,0 0 0,0 1 0,0-1 0,1 1 0,-1-1 0,0 1 0,0-1 0,1 1 0,-1-1 0,0 1 0,0 0 0,1-1 0,-2 2 0,-9 15 0,10-15 0,-81 163 0,46-87 0,-162 295 0,143-272 0,18-32 0,-44 117 0,67-147 0,1 1 0,3 0 0,1 1 0,2 0 0,-2 59 0,-5 85 0,0 24 0,14 148 0,4-289 0,2 0 0,17 74 0,-22-138 0,0-1 0,0 1 0,0-1 0,0 0 0,0 1 0,1-1 0,0 0 0,2 5 0,-2-6 0,0-1 0,-1 1 0,1 0 0,0-1 0,0 0 0,0 1 0,0-1 0,0 0 0,0 0 0,1 0 0,-1 0 0,0 0 0,1-1 0,-1 1 0,3 0 0,17 1 0,44 1 0,-54-3 0,423 0-1752,147 2-1956,331 28 982,-765-21 2035,-134-9 603,165 9 1204,1-6 5242,-138-1-5560,52 8 0,31 2-903,-122-12 105,1 0 0,0 0 0,0-1 0,0 1 0,-1-1 0,1 0 0,7-2 0,-10 2 0,1 0 0,0 0 0,0 0 0,-1 0 0,1-1 0,-1 1 0,1 0 0,-1-1 0,1 1 0,-1-1 0,0 1 0,0-1 0,0 0 0,0 0 0,2-3 0,1-7 0,-1 0 0,-1 0 0,0 0 0,0 0 0,-1 0 0,0 0 0,-2-15 0,1 6 0,-3-387-503,0 94 340,-20-201 163,19 464-2,-19-184-38,-17 2 8,-28 0 772,67 229-740,-1 0 0,0-1 0,0 1 0,0 0 0,-1 0 0,0 0 0,1 0 0,-1 1 0,0-1 0,-7-5 0,4 5 0,1 0 0,-1 1 0,0 0 0,1 0 0,-2 0 0,1 1 0,-10-3 0,-10-1 0,-1 2 0,-36-3 0,20 3 0,-45-5-8,-146-13-247,-280 4-1190,2 18 1686,309 1-356,148-1 124,-395-10-86,424 9 534,17 1-479,0-1 1,1 1-1,-1-2 1,0 1-1,1-1 1,-1 0-1,-8-4 1,4 0-6805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142 703 24575,'-16'396'61,"1"-95"-791,13 285 569,1-45 147,-52 33 14,11-259-71,30 3 950,13-124-843,-1-192-36,0 0 0,0 0 0,0 0 0,0 0 0,1 0 0,-1 0 0,0 0 0,1 0 0,0 0 0,-1 0 0,1-1 0,0 1 0,0 0 0,0 0 0,0 0 0,0-1 0,0 1 0,1-1 0,-1 1 0,1-1 0,-1 1 0,1-1 0,-1 0 0,1 0 0,0 0 0,-1 0 0,1 0 0,2 1 0,12 3 0,-1 0 0,1 0 0,20 2 0,-28-6 0,416 72-1547,-185-33 995,-43-7-1232,1554 220-4503,-892-168 5469,-616-63 753,423 33 574,-183-16-348,157 2 3419,-623-41-3345,-4 1 304,0-1 0,23-3 0,-34 3-447,0 0 0,0-1 1,0 1-1,0 0 0,0-1 0,0 1 0,0-1 0,0 1 0,0-1 0,0 0 1,0 1-1,0-1 0,-1 0 0,1 0 0,0 1 0,0-1 0,-1 0 0,1 0 1,-1 0-1,1 0 0,-1 0 0,2-2 0,-1-1 179,0-1-1,0 1 1,0-1 0,0-5 0,0 2-319,25-322 1171,-25-2-3084,-34-324-2456,7 193 3262,23 390 632,-7-193-346,18 3 1224,2 173 121,4 1 1,28-95 0,67-169-602,-108 349 134,35-103 934,61-193 96,-17-4 1353,-76 289-2006,11-63 541,-14 65-643,0 0 1,0 1 0,-1-1-1,-2-13 1,1 22-233,0 0 0,0 0 1,0 1-1,0-1 0,-1 1 0,0-1 1,1 1-1,-1 0 0,-5-6 0,0 1-43,0-1 0,-10-7 0,-10-7-9,-1 2 0,0 2 0,-2 0 0,0 2 0,-37-16 0,31 19 0,-1 1 0,-55-11 0,-193-31-836,-2 14-136,253 37 955,-589-70-2893,-89 15 2429,632 53-412,-681-40-1991,-405 19 3957,172 29 6847,928-8-7920,18 1 0,25 3 0,-31-7 0,33 4 0,-40-2 0,-90 8 0,149-1 0,-1 0 0,1 1 0,-1-1 0,1 0 0,-1 1 0,1 0 0,0 0 0,-1-1 0,1 1 0,0 1 0,-1-1 0,1 0 0,0 0 0,0 1 0,0 0 0,-3 3 0,3-2 0,0 0 0,0 0 0,0 0 0,0 0 0,1 1 0,-1-1 0,1 1 0,0-1 0,0 1 0,1 0 0,-1 4 0,-3 42 0,4 78 0,1-58 0,0 2 0,6 270 0,-3-182-1365,-4-148-5461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261 408 24575,'0'92'0,"-1"154"0,-15-2 0,-38 157 0,7-56 0,-27 112 0,22-152 0,43-238 0,3 1 0,4 94 0,2-160 0,0 0 0,0 0 0,1 0 0,-1-1 0,0 1 0,1 0 0,-1 0 0,1 0 0,-1-1 0,1 1 0,2 3 0,-3-4 0,1 0 0,0 0 0,0-1 0,1 1 0,-1 0 0,0 0 0,0 0 0,0-1 0,0 1 0,1-1 0,-1 1 0,0-1 0,1 1 0,-1-1 0,0 0 0,3 1 0,22 1 0,39-1 0,11 0 0,71 18 0,-73-8 0,164 20-193,247 38-369,-151-8 87,442 83-1465,-344-55 2739,-351-68 1184,-61-15-1905,0 0-1,0-2 1,0 0 0,40 2-1,-50-6-77,-4 0 0,-1 0 0,1 0 0,-1-1 0,0 1 0,8-3 0,-11 2 0,0 1 0,0-1 0,0 0 0,0-1 0,0 1 0,0 0 0,0 0 0,-1-1 0,1 1 0,0-1 0,-1 0 0,1 1 0,-1-1 0,0 0 0,0 0 0,1 0 0,0-2 0,4-13 0,0 1 0,0-1 0,-2 0 0,0-1 0,2-25 0,-4 29 0,26-343-538,-8 65 91,21-9 447,28-3 0,-9 105-1,52-204-118,-84 242 111,-7-1 0,1-261 0,-23 369 573,-10-72-1,9 115-564,-1 0 0,0 0 0,0 1 0,-1-1 0,-7-11 0,11 20 0,-1 1 0,0 0 0,0 0 0,0 0 0,1 0 0,-1 0 0,0 0 0,0 0 0,-1 0 0,1 1 0,0-1 0,0 0 0,0 1 0,0-1 0,-1 0 0,-1 0 0,-3 0 0,1 0 0,0 0 0,-7 1 0,1-1 0,-305-20-378,45 4-404,-454-28-1711,-75-7 2049,711 46 345,-139-14 3646,120 1-2875,38 5-695,-152-32 23,212 43 0,0 0 0,1 1 0,-17-3 0,24 5 0,0 0 0,-1 0 0,1 0 0,0 0 0,0 0 0,0 0 0,-1 1 0,1-1 0,0 1 0,0-1 0,0 1 0,0 0 0,0 0 0,0 0 0,0 0 0,0 0 0,-2 3 0,-2 1 0,1 1 0,0 0 0,1 0 0,-1 1 0,-3 7 0,-16 37 0,14-27 0,-74 170 0,58-131 0,17-42-1365,4-5-5461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3:3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1667 24575,'0'0'0,"0"-1"0,0 1 0,0-1 0,0 1 0,0-1 0,1 1 0,-1-1 0,0 1 0,0-1 0,0 1 0,1-1 0,-1 1 0,0 0 0,1-1 0,0 0 0,0-1 0,47-66 0,12-8 0,33-29-298,30-25-893,-2 9 250,5 6-1,158-110 1,-190 160 813,114-57 0,-129 83 162,1 4 0,86-26 0,-97 41-216,2 2 1,0 4 0,1 4 0,1 2-1,-1 3 1,1 4 0,0 3 0,-1 3 0,120 23-1,-102-6 182,97 36 0,82 46 0,-16-6 0,6-20 0,-181-62-85,0-4 0,1-3 0,129-2 0,-97-12-164,-1-5-1,110-24 1,214-77-500,-12-29 409,-303 98 328,437-140-234,-419 144 181,3 7 1,154-15 0,-153 36 64,203 11 1,141 39-1,-172-12-2,1-12-1,205-40-17,-7-55 20,-201 14 0,77-15 0,-281 61 118,125-6-1,-187 23-50,0 3 0,0 1 0,0 2 0,-1 2 1,70 19-1,-64-9 177,75 36 0,43 34 206,29 13-210,-134-72-201,1-3 0,1-3 0,1-3 0,0-2 0,1-4 0,1-2 0,0-4 0,80-2 0,132-30 45,-4-24-88,-83 14-5,-125 25 9,125-4 0,-153 15 0,0 2 0,0 2 0,0 1 0,60 17 0,-53-6 10,0 2 0,-1 1 1,-1 3-1,-1 1 0,-2 3 1,55 41-1,-3 10 57,121 125 0,35 58-17,111 111-59,-199-216 9,85 84 0,-10 11 0,-94-80-394,-7 5 0,187 320 1,-90-57 118,-16 10-213,-129-265 839,82 227-276,-133-292 36,37 194 0,-53-163-94,-5 0 1,-8 1 0,-18 268-1,-11-225-16,-9-1 0,-78 277 0,-156 294-185,185-584 163,-7-4 0,-125 186 1,83-177-249,-7-7 1,-226 228 0,-372 259-537,444-436 627,-9-13-1,-428 234 1,573-369 145,-3-7 1,-304 98-1,53-75-324,-6-38-59,-5-26-11,-1-12 36,-272 18-51,8 58 435,498-52-22,2 7 1,2 9-1,-307 147 1,213-66 28,-20 10 0,-6-14 0,-284 70 0,-11-37 0,234-77 384,-2-18 462,-5-32 0,253-39-654,-143-12 0,110-9 204,-191-46 1,-139-64-325,-1122-409 206,1375 436-213,174 72-69,0-2-1,-53-43 1,56 34-8,-54-58 0,-51-82-82,56 44 56,-114-206-1,-37-171-79,18-136 179,61-21-1,126 438-60,-21-331 0,55-241 0,18 596 0,7-241 0,-18 1 0,-53-154 0,30 414 0,-13-84-21,-139-1057 378,162 1182 942,11 102-1146,-2-22 1385,1-114 1,12 127-511,2 0 1,23-80-1,-22 97-1182,1-5 149,87-323 360,33 4-255,-31 143-1365,-68 150-5057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24575,'-2'12'0,"-12"75"13,-3 98-1,9 91-553,8-222 221,44 1187-1544,4-804 1174,0 10-786,-14 2 1119,-20 305-1737,-28 0 2248,4 155-75,5-224-970,-27 569 729,14-379 349,46-36 905,-19-710-558,23 393 4603,-30-210-5315,-2-290-6648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1:4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24575,'0'0'0,"2"4"0,2 1 0,0 0 0,1 0 0,-1 0 0,1 0 0,0-1 0,0 0 0,1 0 0,-1-1 0,10 5 0,3 1 0,38 11 0,9-2-76,2-3 0,-1-3 0,2-3 0,90 1-1,276-23-329,-415 12 405,979-37 1,-431 31 0,-366 14 230,-162-3-123,-1 2 0,0 1-1,42 14 1,-68-17-99,-1 1 0,1 0 1,-1 0-1,0 1 0,0 1 0,-1 0 0,1 0 1,-2 1-1,1 0 0,-1 1 0,0 0 0,-1 0 1,0 1-1,-1 0 0,8 14 0,-4-6-8,-2 2 0,0-1 0,-2 1 0,8 29 0,10 88 0,2 160-589,-18 3-124,-8-254 693,30 1755-1568,-20-1024 1145,-9-643 443,19 799 0,-19-884 0,59 1326 0,-8-109-851,-29-595 525,3-199-23,-4-83 86,2 321 2827,-37-296-3,5-277-2544,2-67 15,0 43-1429,5-103-5429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24575,'4'-1'0,"0"1"0,-1-1 0,1 0 0,0 0 0,-1 0 0,1 0 0,4-3 0,2-1 0,366-163 0,-354 155 0,0 0 0,0-2 0,32-29 0,-43 34 0,0 0 0,-1-2 0,-1 1 0,0-1 0,0 0 0,-1-1 0,11-24 0,-16 29 0,-1 1 0,0-1 0,0 0 0,0 0 0,-1 0 0,0 0 0,-1 0 0,0-12 0,-1 8 0,-1 1 0,0-1 0,-1 0 0,0 1 0,-5-14 0,0 7 0,-1 0 0,0 1 0,-2 0 0,0 0 0,0 1 0,-24-24 0,28 33 0,0 0 0,-1 1 0,0-1 0,0 1 0,0 1 0,-1 0 0,0 0 0,0 0 0,0 1 0,-17-4 0,18 6 0,1 1 0,-1-1 0,0 2 0,0-1 0,1 1 0,-1 0 0,0 1 0,1 0 0,-1 0 0,0 1 0,1 0 0,-1 0 0,1 0 0,-11 6 0,10-3 0,0-1 0,0 2 0,0-1 0,1 1 0,0 0 0,0 0 0,0 1 0,1 0 0,0 0 0,0 1 0,1 0 0,0 0 0,1 0 0,-5 11 0,5-10 0,0 1 0,1 0 0,1 1 0,-1-1 0,2 0 0,-1 1 0,2-1 0,-1 1 0,1-1 0,1 1 0,0-1 0,4 17 0,0-8 0,1 0 0,1-1 0,1 0 0,1 0 0,18 28 0,65 76 0,207 206 0,-281-309 0,0 0 0,28 41 0,-41-54 0,-2 0 0,1 1 0,-1 0 0,0 0 0,0 0 0,-1 0 0,1 0 0,-2 0 0,1 1 0,-1-1 0,0 1 0,-1-1 0,0 1 0,-1 13 0,-1-10 0,0-1 0,-1 1 0,-1-1 0,1 0 0,-2 0 0,1 0 0,-1 0 0,-12 15 0,8-12 0,-1-1 0,-1-1 0,0 0 0,0 0 0,-20 13 0,3-6 0,-1-2 0,-1 0 0,0-2 0,-1-1 0,-34 9 0,-171 36 0,236-58-6,-2 1-74,1-1 0,-1 0 0,1 0 0,0 1 0,-1-1 0,1 0 0,-1 1 0,1-1 0,0 1 0,-1 0 1,1 0-1,0-1 0,0 1 0,0 0 0,0 0 0,-2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24575,'3'-2'0,"-1"0"0,1 0 0,0 0 0,0 1 0,0-1 0,0 1 0,1-1 0,-1 1 0,7-1 0,2-2 0,328-134 9,-177 67-204,159-56-863,5 14-1,5 15 1,442-72 0,-543 138 822,2 10-1,438 16 1,-132 49-1718,-1 19 2130,-112-12-243,-69-13 67,294 35 0,-8 46 0,-180 14 0,-7 20 0,-304-100 0,550 214-558,188 111 2275,-722-304 933,81 31 514,-244-102-3164,0 0 0,0-1 0,0 0 0,0 0 0,0 0 0,1-1 0,7 0 0,-12 0 0,0 0 0,0 0 0,1 0 0,-1 0 0,0-1 0,0 1 0,0-1 0,0 1 0,0-1 0,0 1 0,0-1 0,0 1 0,0-1 0,0 0 0,0 0 0,1 0 0,-2-1 0,1 1 0,0 0 0,-1 0 0,1 0 0,-1 0 0,1-1 0,-1 1 0,0 0 0,0 0 0,1-1 0,-1 1 0,0 0 0,0-1 0,0 1 0,0 0 0,-1 0 0,1-1 0,0 0 0,-4-12 0,-1 0 0,0 1 0,-1 0 0,0 0 0,-14-20 0,2 2 0,-131-216 0,121 207 0,-2 2 0,-1 1 0,-71-64 0,96 96 0,-69-55 0,65 53 0,0 1 0,0 0 0,0 0 0,-1 1 0,-22-6 0,20 9 0,13 2 0,0 0 0,-1 0 0,1 0 0,0 0 0,0 0 0,0 0 0,-1 0 0,1 0 0,0 0 0,0 0 0,0 0 0,0 0 0,-1 0 0,1 0 0,0 1 0,0-1 0,0 0 0,0 0 0,0 0 0,-1 0 0,1 0 0,0 0 0,0 1 0,0-1 0,0 0 0,0 0 0,0 0 0,0 0 0,0 1 0,0-1 0,0 0 0,0 0 0,-1 0 0,1 0 0,0 1 0,0-1 0,0 0 0,0 0 0,0 0 0,0 1 0,1-1 0,-1 0 0,0 0 0,0 0 0,0 0 0,0 1 0,0-1 0,0 0 0,0 0 0,0 0 0,0 0 0,0 0 0,0 1 0,1-1 0,-1 0 0,0 0 0,0 0 0,0 0 0,0 0 0,0 0 0,1 1 0,-1-1 0,0 0 0,8 10 0,1-1 0,11 11 0,5 4 0,50 63 0,-4 2 0,78 128 0,-138-200 0,-1 1 0,-1 0 0,13 32 0,-20-43 0,0 1 0,0 0 0,-1 0 0,0 0 0,0 0 0,0 0 0,-1 0 0,-1 0 0,1 0 0,-1 0 0,-1 0 0,-2 8 0,0-4 0,0 0 0,-1-1 0,0 1 0,-1-1 0,0 0 0,-15 18 0,9-15 0,0-1 0,-1 0 0,-1 0 0,-15 10 0,-13 5 0,-2-2 0,-63 27 0,104-51 0,-39 18-1365,7-3-5461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585 259 24575,'0'0'0,"0"3"0,-12 198 0,-14-2 0,13-108-47,-63 447-1419,19 1 270,34 41 1196,24 2 0,-4 902-975,-18-1007 432,-27-3 293,-19-138 1096,-24-10 425,49-198-169,-27 108 149,67-225-1249,-11 46 0,3 1-1,-3 75 1,13-130-2,0-1 0,1 1 0,-1-1 0,0 1 0,1-1 0,0 1 0,-1-1 0,1 1 0,0-1 0,0 0 0,0 1 0,1-1 0,-1 0 0,0 0 0,1 0 0,0 0 0,-1 0 0,1 0 0,2 1 0,4 3 0,0-1 0,-1 0 0,1-1 0,10 5 0,-16-9 0,32 15 0,1-2 0,40 10 0,78 12 0,-118-28 0,423 74-1295,5-18-315,-378-52 1551,997 111 59,-548-77-650,-1-26 1,-455-19 609,346-3 3832,-413 3-3727,1-1 0,-1 0-1,1-1 1,-1 0 0,1-1 0,-1 0 0,12-6 0,-15 5-66,-1 1 0,0-2 1,0 1-1,0-1 0,-1 0 1,0-1-1,0 1 0,0-1 1,0 0-1,8-13 0,-6 6 1,-1 0 0,0 0 0,-1-1 0,0 0 0,7-29 0,9-80 0,11-317-881,-30-4 154,-4 397 742,-28-984-1665,-59-1681-2059,87 2611 3738,1-257 77,18 2-54,78-405 1948,-93 743-1376,7-76 2167,-9 84-2622,-1 0 0,-1 0 0,0 0-1,0 0 1,-1 0 0,-1 0 0,-3-10-1,0 4-168,-1 0 0,-1 0 0,-1 0 0,0 1 0,-1 1 0,0 0 0,-1 0 0,-1 1 0,0 0 0,-1 1 0,0 0 0,-1 1 0,0 1 0,-1 0 0,0 1 0,-24-10 0,-11-2 5,-1 2 0,-91-20-1,-111-7-178,-458-23-348,-6 49 241,-339 25 214,1036-5 58,5 0 0,1 1-1,-15 2 1,25-2 25,0 0 0,0 0 1,0 1-1,0-1 1,0 1-1,0-1 1,0 1-1,1 1 0,-1-1 1,1 0-1,-5 5 1,4-3-160,0 1 0,0 0 1,0 0-1,-4 7 0,-9 24-6464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24575,'5'0'0,"1"1"0,-1 0 0,0 0 0,9 3 0,6 2 0,530 92-476,5-22-77,437 7 553,4-72 0,-819-19 965,-133 6-901,-43 2-113,-1 0 1,0 0-1,0 0 0,1 0 0,-1 0 1,0 0-1,0-1 0,1 1 0,-1 0 1,0 0-1,0 0 0,1 0 0,-1 0 1,0 1-1,0-1 0,1 0 0,-1 0 1,0 0-1,0 0 0,1 0 0,-1 0 1,0 0-1,0 0 0,1 1 0,-1-1 0,0 0 1,0 0-1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24575,'0'0'0,"1"0"0,326 25-48,-254-16-111,939 122-3732,-3 32 2454,-157-10 1530,-801-143-2842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24575,'-1'23'0,"0"-1"0,-2 0 0,-1 0 0,-8 27 0,-34 84 0,33-98 0,8-22 0,-65 184 0,16 5 0,27-28 0,3-33 0,0-4 0,24-133 0,-5 29 0,2-1 0,2 57 0,1-87 0,1-1 0,-1 1 0,1 0 0,-1 0 0,1-1 0,-1 1 0,1 0 0,0-1 0,0 1 0,0-1 0,0 1 0,0-1 0,0 1 0,0-1 0,0 0 0,1 0 0,-1 1 0,1-1 0,-1 0 0,1 0 0,-1 0 0,1-1 0,2 2 0,4 1 0,-1-1 0,1 1 0,0-2 0,8 2 0,-3-1 0,50 9 0,224 47 0,-270-54 0,356 84 0,-345-83 0,1-2 0,-1 0 0,0-2 0,47-5 0,-65 3 0,1-1 0,-1 0 0,0 0 0,0-1 0,-1-1 0,1 1 0,-1-2 0,1 1 0,-1-1 0,-1-1 0,1 0 0,-1 0 0,0 0 0,0-1 0,-1 0 0,0-1 0,0 0 0,0 0 0,-1 0 0,-1-1 0,1 0 0,-2 0 0,1 0 0,-1 0 0,4-14 0,2-15 0,-2 0 0,6-74 0,-9-81 0,-5 152 0,-1-330 0,0 118 0,1 250 0,1 1 0,-2-1 0,1 1 0,0-1 0,0 1 0,-1-1 0,1 1 0,-1-1 0,0 1 0,0-1 0,0 1 0,0 0 0,0-1 0,0 1 0,-1 0 0,1 0 0,-1 0 0,0 0 0,1 0 0,-1 0 0,0 0 0,0 1 0,0-1 0,0 1 0,-1-1 0,1 1 0,0 0 0,-1 0 0,1 0 0,0 0 0,-1 0 0,-4 0 0,-41-8 0,-83-6 0,54 8 0,-152-10 0,51 5 0,-20 0-1365,171 12-5461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24575,'0'0'0,"3"0"0,195-5 0,396 36-441,1 40-362,-40-4 411,-375-50 211,120 14-217,-244-24-100,66 19 0,-93-18-4482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0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24575,'57'2'7,"1"2"0,60 13-1,111 34-259,179 56-928,67 17-346,-15-20 916,2-23-194,-309-63 913,-117-15 337,0-2-1,42-5 0,-65 3-341,0-1-1,-1 0 0,15-6 0,-11 2-5786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24575,'-13'28'0,"-13"39"0,13-31 0,4-13 0,-28 81 0,32-85 0,0-1 0,1 1 0,-2 33 0,6-50 0,0-1 0,0 1 0,0 0 0,0 0 0,1 0 0,-1 0 0,0-1 0,1 1 0,-1 0 0,1 0 0,0-1 0,-1 1 0,1 0 0,0-1 0,0 1 0,0-1 0,0 1 0,0-1 0,2 2 0,-1-1 0,1-1 0,-1 1 0,0-1 0,1 0 0,0 1 0,-1-1 0,1 0 0,0-1 0,-1 1 0,1 0 0,5 0 0,3-1 0,0 0 0,0 0 0,0-1 0,0 0 0,-1-1 0,1 0 0,0-1 0,16-6 0,-1-2 0,-1-1 0,29-18 0,93-73 0,-46 29 0,-100 73 0,1 0 0,0-1 0,0 1 0,1-1 0,-1 1 0,1 0 0,-1 0 0,3-1 0,-4 2 0,-1 0 0,1 0 0,-1 0 0,0 0 0,1 0 0,-1 0 0,1 0 0,-1 0 0,1 0 0,-1 0 0,0 0 0,1 1 0,-1-1 0,1 0 0,-1 0 0,0 0 0,1 1 0,-1-1 0,1 1 0,0-1 0,-1 1 0,1 0 0,-1 0 0,1 0 0,-1-1 0,1 1 0,-1 0 0,0 0 0,1 0 0,-1 0 0,0 0 0,0 1 0,2 10 0,-2 1 0,1-1 0,-3 24 0,-10 39 0,8-56 0,-6 45-455,2 1 0,2 121 0,6-175-6371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24575,'0'0'0,"2"-3"0,7-2 0,0 0 0,0 0 0,0 1 0,1 0 0,0 0 0,0 1 0,12-3 0,10 0 0,0 1 0,1 2 0,-1 0 0,1 3 0,35 3 0,-66-3 0,1 0 0,-1 0 0,1 1 0,-1-1 0,1 1 0,-1 0 0,0-1 0,1 1 0,-1 0 0,0 0 0,0 1 0,1-1 0,-1 0 0,0 1 0,0-1 0,0 1 0,2 3 0,-2-2 0,-1-1 0,1 1 0,-1-1 0,0 1 0,0 0 0,0-1 0,-1 1 0,1 0 0,-1 0 0,1-1 0,-1 1 0,0 0 0,0 0 0,0 0 0,-1 5 0,-2 7 0,-1 1 0,0-1 0,-1 0 0,0-1 0,-15 28 0,-46 66 0,61-101 0,-110 159 0,15-25 0,93-131 0,0 0 0,0 1 0,-10 21 0,16-30 0,0 1 0,0 0 0,0-1 0,0 1 0,1-1 0,-1 1 0,1 0 0,0 0 0,0-1 0,0 1 0,0 0 0,0 0 0,0-1 0,1 1 0,-1 0 0,1 0 0,0-1 0,2 5 0,0-1 0,1-1 0,0 0 0,0 0 0,0-1 0,1 1 0,-1-1 0,1 0 0,0 0 0,1 0 0,6 3 0,3 1 0,0-1 0,27 9 0,1-4-1365,-6-3-5461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24575,'0'0'0,"0"0"0,5-6 0,6-3 0,1 0 0,24-12 0,-7 4 0,109-75 0,-136 90 0,1 0 0,-1 1 0,1 0 0,-1-1 0,1 1 0,-1 0 0,1 0 0,0 0 0,-1 1 0,1-1 0,0 1 0,0-1 0,3 1 0,-5 1 0,-1-1 0,0 1 0,1-1 0,-1 1 0,0-1 0,0 1 0,1 0 0,-1-1 0,0 1 0,0 0 0,0-1 0,0 1 0,0 0 0,0-1 0,0 1 0,0 0 0,0-1 0,0 1 0,0-1 0,0 2 0,-1 1 0,0 33 0,-3 0 0,-1-1 0,-1 0 0,-2 0 0,-2-1 0,-1 0 0,-2 0 0,-21 40 0,28-62-455,0 1 0,-6 21 0,9-22-6371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117 536 24575,'23'-10'0,"1"1"0,36-9 0,13-5 0,-31 7 0,-1-2 0,76-46 0,-92 48 0,-1-2 0,0-1 0,-2-1 0,0 0 0,27-34 0,-42 46 0,-1-1 0,0 0 0,0 0 0,-1-1 0,0 1 0,4-13 0,-8 19 0,0 0 0,0-1 0,0 1 0,-1 0 0,1-1 0,-1 1 0,0 0 0,0-1 0,0 1 0,0-1 0,0 1 0,-1 0 0,0-1 0,0 1 0,0 0 0,0 0 0,0-1 0,-1 1 0,1 0 0,-1 0 0,0 0 0,0 1 0,-3-5 0,-2 1 0,1 0 0,-2 0 0,1 0 0,-1 1 0,1 0 0,-2 1 0,1 0 0,0 0 0,-1 1 0,1 0 0,-1 0 0,-13-2 0,-11 0 0,0 2 0,-35 0 0,61 3 0,-5-1 0,-25 0 0,-61 5 0,93-3 0,0 0 0,0 0 0,0 0 0,0 0 0,0 1 0,-6 3 0,10-4 0,-1 0 0,1 0 0,-1 0 0,1 0 0,-1 0 0,1 0 0,0 1 0,-1-1 0,1 1 0,0-1 0,0 1 0,0-1 0,0 1 0,0-1 0,1 1 0,-1 0 0,0 0 0,1-1 0,-1 1 0,0 3 0,1 0 0,0 1 0,0-1 0,0 1 0,1-1 0,0 1 0,0-1 0,0 1 0,1-1 0,2 7 0,5 8 0,11 19 0,-18-35 0,78 118 0,-1-2 0,-74-111 0,-1 0 0,1 0 0,-2 1 0,1-1 0,-2 1 0,1 0 0,-1 0 0,-1 0 0,1 14 0,-2-16 0,0-1 0,-1 0 0,0 0 0,-1 0 0,1 0 0,-1 0 0,-1 0 0,1 0 0,-1 0 0,0-1 0,-1 0 0,0 1 0,0-1 0,-5 6 0,-5 3 0,0 0 0,0-1 0,-2-1 0,-19 13 0,-73 40 0,0-15 133,16-8-1631,78-35-5328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24575,'0'0'0,"8"-2"0,17-8 0,39-23 0,-18 8 0,61-27 0,190-64 0,-221 94 0,1 2 0,0 4 0,124-9 0,-118 22 0,0 3 0,0 4 0,0 3 0,101 24 0,-122-16 0,0 3 0,-1 3 0,95 46 0,-57-15 0,115 81 0,3 37 0,-15 15 0,-180-164 0,262 261 0,-281-279 0,-2-2 0,0 1 0,1-1 0,-1 1 0,1-1 0,-1 0 0,1 0 0,-1 0 0,1 1 0,0-1 0,0-1 0,2 2 0,-5-13 0,-5-16 0,-47-210 0,16 113 0,-94-211 0,93 266 0,24 45 0,-18-39 0,28 48 0,3 10 0,3 8 0,42 79 0,-10-20 0,67 154 0,-88-180 0,-1-1 0,-1 1 0,-3 1 0,6 51 0,-12-74 0,-2-1 0,0 1 0,-1-1 0,0 1 0,-1-1 0,-1 1 0,0-1 0,0 0 0,-2 0 0,1 0 0,-2-1 0,1 0 0,-2 0 0,0 0 0,0-1 0,-1 0 0,0 0 0,-1-1 0,-14 13 0,-2 0 0,-2-1 0,0-1 0,-1-1 0,-1-2 0,-47 22 0,67-36-455,0 0 0,-13 3 0,12-5-6371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24575,'-6'13'0,"3"-6"0,1-1 0,1 1 0,-1 0 0,1 0 0,1-1 0,-1 11 0,0-8 0,-1 78 0,4 48 0,5 47-406,16 517-3510,-30 5 2860,-27-112-381,-4 106 730,32-354 1334,12-115 3057,-6-192-2500,0-22-708,0 0 1,1 1-1,4 17 1,-4-30-470,0-1 0,0 1 1,0-1-1,0 0 0,0 1 1,1-1-1,-1 0 0,1 0 0,-1 0 1,1 0-1,0 0 0,0 0 0,0 0 1,0-1-1,0 1 0,1-1 0,4 3 1,3 1-12,0-1 1,22 6-1,-32-10 5,249 52-1,4-20 0,-246-31 0,56 6 0,244 23 0,-219-25 0,129-9 0,-177-1 0,-1-1 0,0-2 0,0-1 0,-1-2 0,0-2 0,-1-2 0,60-32 0,-59 25 0,-2-2 0,-1-1 0,0-1 0,-3-2 0,0-2 0,53-64 0,-71 76 0,-1-1 0,-1 0 0,-1-1 0,0 0 0,-2 0 0,0-1 0,-2-1 0,0 1 0,4-29 0,20-187 17,-19-3-230,-15-369-1927,-23 1-939,8 240 2300,2-44 220,-6-140-316,15 394 884,-11-175 4811,17 327-4431,1 0-1,-1 0 1,0 0 0,-4-11 0,4 15-339,0 0 1,0 0-1,0 0 0,0 0 1,0 0-1,-1 0 0,1 0 1,-1 1-1,1-1 0,-1 1 0,0-1 1,0 1-1,1-1 0,-1 1 1,0 0-1,-3-1 0,-14-5-50,-1 0 0,-1 2 0,1 0 0,-29-2 0,27 4 0,-274-35-354,-562 3 0,817 36-270,-52 9 1,68-5-5613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24575,'0'0'0,"0"-6"0,1 5 0,-1 0 0,1 0 0,0 0 0,-1 0 0,1 0 0,0 0 0,0 0 0,-1 0 0,1 0 0,0 0 0,0 1 0,0-1 0,0 0 0,0 1 0,0-1 0,2 0 0,22-7 0,-20 7 0,162-33 13,8 10-138,-145 21 50,489-44-838,-349 42 313,181 18 0,-287-7-5291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24575,'11'0'0,"162"10"0,-66-1 0,467 5-404,18 1-18,-537-12-806,-15 1-4909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24575,'-2'27'0,"0"1"0,-8 31 0,-1 4 0,-11 69 0,21-127 0,0-1 0,0 1 0,0-1 0,0 1 0,1-1 0,-1 9 0,1-12 0,0 0 0,1 0 0,-1 0 0,0 0 0,0-1 0,1 1 0,-1 0 0,1 0 0,-1 0 0,0 0 0,1 0 0,0-1 0,-1 1 0,1 0 0,-1 0 0,1-1 0,0 1 0,0 0 0,-1-1 0,1 1 0,0-1 0,0 1 0,0-1 0,0 1 0,0-1 0,-1 0 0,1 1 0,0-1 0,0 0 0,0 0 0,0 0 0,2 1 0,54 1 0,-7-1 0,96 20 0,-86-10 0,-56-10 0,0 0 0,0-1 0,0 1 0,0-1 0,0 0 0,0 0 0,4 0 0,-7-1 0,0 1 0,0 0 0,0-1 0,0 1 0,0-1 0,0 1 0,0-1 0,0 1 0,0-1 0,0 1 0,0-1 0,-1 0 0,1 1 0,0-1 0,-1 0 0,1 0 0,0 0 0,-1 0 0,1 0 0,-1 1 0,1-1 0,-1 0 0,0 0 0,1 0 0,-1 0 0,0 0 0,1-2 0,1-16 0,-1 0 0,-1 0 0,-3-32 0,1 11 0,2 16 0,-1-20 0,1 40 0,-1 1 0,0-1 0,1 1 0,-1-1 0,0 1 0,-1-1 0,1 1 0,0 0 0,-4-4 0,4 5 0,-1 0 0,0 0 0,0 0 0,0 0 0,0 1 0,0-1 0,0 1 0,-1 0 0,1 0 0,0 0 0,-4-2 0,-31-6 0,24 5 0,-10-1-1365,3 1-5461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2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24575,'9'0'0,"-5"1"0,292 11 0,353-54-938,-523 28 247,145-36-1,-199 32-5178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24575,'0'0'0,"0"0"0,0 0 0,4-1 0,5 0 0,0-2 0,0 1 0,0-1 0,-1-1 0,1 0 0,-1 0 0,0 0 0,15-11 0,-3-1 0,35-35 0,128-166 0,-179 212 0,-1 0 0,1 1 0,0 0 0,4-4 0,-8 7 0,0 1 0,0 0 0,0 0 0,1 0 0,-1 0 0,0 0 0,0 0 0,0 0 0,0-1 0,0 1 0,0 0 0,0 0 0,0 0 0,0 0 0,1 0 0,-1 0 0,0 0 0,0 0 0,0 0 0,0 0 0,0 0 0,0 0 0,1 0 0,-1 0 0,0 0 0,0 0 0,0 0 0,0 0 0,0 0 0,0 0 0,1 0 0,-1 0 0,0 0 0,0 0 0,0 0 0,0 0 0,0 0 0,0 0 0,1 0 0,-1 0 0,0 0 0,0 0 0,0 0 0,0 0 0,0 0 0,0 1 0,0-1 0,0 0 0,1 0 0,-1 0 0,0 0 0,0 0 0,0 0 0,0 1 0,0 10 0,-8 66 0,7-68 0,-56 317 0,-18-1 0,71-309 0,-3 13-88,1-8-338,2-1 1,-3 27-1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24575,'0'-6'0,"0"0"0,1-1 0,0 1 0,1 0 0,0 0 0,3-9 0,19-35 0,-17 36 0,12-19 0,1 1 0,1 1 0,2 0 0,1 2 0,1 1 0,2 1 0,43-35 0,-61 56 0,-1-1 0,1 1 0,14-8 0,-23 14 0,1 0 0,0-1 0,-1 1 0,1 0 0,0-1 0,0 1 0,-1 0 0,1 0 0,0 0 0,0 0 0,0 0 0,-1 0 0,1 0 0,0 0 0,0 0 0,1 0 0,-2 0 0,1 1 0,-1-1 0,1 1 0,-1-1 0,1 1 0,-1-1 0,1 1 0,-1-1 0,0 1 0,1 0 0,-1-1 0,0 1 0,1-1 0,-1 1 0,0 0 0,0-1 0,0 1 0,0 0 0,1-1 0,-1 1 0,0 0 0,0 10 0,0 0 0,0-1 0,-1 1 0,-1 0 0,-4 17 0,6-26 0,-89 337 0,12-50 0,68-249-682,-6 65-1,13-80-6143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2:3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24575,'0'0'0,"2"-2"0,62-42 0,12-8 0,164-156 0,-233 202 0,-3 1 0,0 1 0,1 0 0,0 0 0,-1 1 0,1-1 0,1 1 0,5-3 0,-11 6 0,0 0 0,1 0 0,-1 0 0,1 0 0,-1 0 0,0-1 0,1 1 0,-1 0 0,1 0 0,-1 0 0,0 0 0,1 0 0,-1 0 0,1 0 0,-1 0 0,0 1 0,1-1 0,-1 0 0,1 0 0,-1 0 0,0 0 0,1 0 0,-1 1 0,0-1 0,1 0 0,-1 1 0,1-1 0,0 1 0,-1 0 0,1 1 0,0-1 0,-1 0 0,1 0 0,-1 0 0,0 0 0,1 2 0,2 14 0,0 1 0,-2 0 0,0-1 0,-1 1 0,-3 24 0,2-18 0,-9 132-61,-4 258-1243,15-370-5522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24575,'1'14'0,"1"-1"0,0 1 0,1-1 0,0 1 0,7 15 0,-1-1 0,29 86 0,13 48 0,31 177 0,-44-182 0,-24-103 0,-10-37 0,1 32 0,-4-39 0,-1-8 0,0-1 0,0 0 0,0 1 0,1-1 0,-1 1 0,0-1 0,1 1 0,-1-1 0,1 0 0,0 1 0,-1-1 0,1 0 0,0 0 0,0 0 0,-1 1 0,1-1 0,0 0 0,0 0 0,1 0 0,1 1 0,-1-1 0,1 0 0,-1 0 0,1 0 0,0 0 0,0 0 0,0-1 0,-1 1 0,1-1 0,5 0 0,145-2 0,-78 0 0,78 7 0,-3 12 0,178 12 0,47-29 0,-170-1 0,-197 1 0,-3 0 0,1 0 0,-1 0 0,0 0 0,10-3 0,-14 3 0,1-1 0,-1 1 0,0-1 0,1 1 0,-1-1 0,0 0 0,0 1 0,1-1 0,-1 0 0,0 0 0,0 0 0,0 0 0,0 0 0,0 0 0,0 0 0,-1-1 0,1 1 0,0 0 0,0 0 0,-1-1 0,1 1 0,0-3 0,1-9 0,0 0 0,-1 0 0,0 0 0,-1 0 0,-2-17 0,0-5 0,-4-185 0,-19 1 0,-28-32 0,39 183 0,-7-44 0,20 107 0,0 0 0,0-1 0,-1 1 0,1 0 0,-5-8 0,6 12 0,-1-1 0,0 1 0,0 0 0,0-1 0,0 1 0,0 0 0,0 0 0,0 0 0,0 0 0,-1 0 0,1 0 0,0 0 0,-1 0 0,1 1 0,0-1 0,-1 0 0,1 1 0,-1-1 0,1 1 0,-1 0 0,1-1 0,-1 1 0,1 0 0,-3 0 0,-6 1 0,0 0 0,0 1 0,0 1 0,0-1 0,-11 6 0,-4 1 0,5-3 0,-105 31 0,95-30 0,-2-1 0,-34 2 0,-162 1 0,78-5 0,-20 15 0,-11 0 0,169-18 0,0 0 0,-1 1 0,-13 5 0,11-3 0,-23 3 0,-137 7-1365,159-13-5461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24575,'0'79'7,"-7"320"-1285,-17-94 1021,9-131 260,-11 216-3,6-66 0,4-128-70,-15 328-208,31 293-923,2-346 934,-1-106 536,-3 443-1453,-13-236 865,8-326 363,-16 331-787,0-3-287,-8 111 96,17-409 902,-12 443 33,13-320-17,5-78 357,7-2 3982,1-285-9893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1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24575,'1'-2'0,"-1"0"0,0 1 0,1-1 0,-1 1 0,1-1 0,0 1 0,0-1 0,-1 1 0,1 0 0,0-1 0,0 1 0,0 0 0,0 0 0,0-1 0,1 1 0,1-1 0,23-17 0,-24 18 0,17-10 0,1 1 0,1 1 0,-1 1 0,41-11 0,90-9 0,310-14-894,349 36-2021,-550 7 2416,703-9 33,-736-13 3304,-217 20-2769,1-1 428,-4 1-300,0 0 1,0 0-1,-1 1 0,9 0 1,-13 0-182,0 1 0,-1-1 0,1 0-1,-1 1 1,1-1 0,-1 1 0,1-1 0,-1 1 0,1 0 0,-1-1 0,1 1 0,-1 0 0,0 0 0,1 0 0,-1 0 0,0 0 0,0 1 0,0-1 0,0 0 0,0 0 0,0 1 0,0-1 0,0 2 0,2 6-16,0 0 0,-1 0 0,0 1 0,0-1 0,-1 1 0,-1 17 0,1-11 0,0 335-539,-2-225-560,0 49 771,-1 31-218,-4 134-2102,-26 469 1990,-12-180-1379,29-422 2022,-25 567-1282,25 18 1010,16 8 345,0-268-14,-1 1254 918,0 503 2255,0-1227-2054,0-1028-5344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24575,'1'29'0,"10"52"0,-1-4 0,-9-66-57,13 258-1251,-14-254-5518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2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13 24575,'68'-6'0,"-10"0"0,-51 6 0,1 0 0,-1 0 0,0 1 0,1-1 0,11 5 0,-15-4 0,-1 0 0,1 1 0,-1-1 0,0 1 0,0 0 0,0 0 0,0 0 0,0 0 0,0 1 0,-1-1 0,1 1 0,-1 0 0,3 3 0,-2-2 0,-1-1 0,1 1 0,-1 0 0,0 0 0,0 0 0,-1 0 0,1 0 0,-1 0 0,0 0 0,0 0 0,-1 0 0,1 1 0,-1 3 0,0-5 0,0 0 0,-1-1 0,1 1 0,-1-1 0,0 1 0,1-1 0,-1 1 0,0-1 0,-1 1 0,1-1 0,0 0 0,-1 0 0,1 0 0,-1 0 0,0 0 0,0 0 0,0 0 0,0 0 0,0-1 0,0 1 0,0-1 0,-3 2 0,-9 5 0,-1-1 0,0-1 0,-17 5 0,-49 9 0,52-13 0,23-5 0,7 0 0,13 0 0,-1 1 0,8 5 0,-5-2 0,0 0 0,27 16 0,-39-19 0,1 0 0,-1 0 0,0 0 0,0 1 0,0-1 0,-1 1 0,1 0 0,-1 0 0,0 1 0,0-1 0,0 1 0,-1-1 0,3 8 0,-2-4 0,0 1 0,0 0 0,-1 0 0,2 19 0,-4-25 0,1 1 0,-2-1 0,1 0 0,0 1 0,-1-1 0,1 1 0,-1-1 0,0 0 0,0 0 0,0 1 0,-1-1 0,1 0 0,-1 0 0,0 0 0,0-1 0,-4 6 0,-1-1 0,0-1 0,-1 0 0,1 0 0,-1-1 0,-1 0 0,1 0 0,-13 5 0,2-3 0,0 0 0,-30 5 0,33-9-341,0-1 0,0-1-1,-16 0 1,16-2-6485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2581 24575,'4'-2'0,"0"1"0,1-1 0,-2 0 0,1 0 0,0 0 0,0 0 0,-1-1 0,1 0 0,3-3 0,-1 1 0,883-651-4119,-350 325 1834,-424 273 2285,3 6 0,137-42 0,252-34 0,-287 91-408,438-15 0,221 89-408,-124-1 465,-210-71-1404,138-85 809,-4-57 1,-367 76 945,367-168-212,-11-40-4,-507 231 206,-133 65-24,149-69 1723,-161 75-1044,0 1 1,1 1 0,29-7-1,-37 11-119,0 0-1,0 1 0,0 0 0,0 0 1,0 1-1,0 0 0,0 1 0,16 5 1,34 15-102,67 37 1,-76-34-263,76 37 421,484 229-3837,15-28-1018,335 57 3710,22-104 425,-764-184-538,-36-9 598,-37-5 502,76 9 1658,-74-12 4246,-123-12-5879,0 1 1,0 1-1,-1 1 1,24 10-1,90 43-830,-93-38 560,87 39-622,442 226-2317,151 145-1787,-28 37 2092,-508-333 1214,-33-13 986,-34-16 475,-94-80 91,-1 2 0,31 42 1,-41-46-11,-1 1 0,-1 0 0,17 44 1,25 104-297,-13 7-43,4 12 507,86 209 1418,30-8-659,112 262-2540,-238-566 1210,217 544-2264,37 161 2365,-64-65-185,-182-543-23,-8 2 0,14 221-1,-42-246 94,-7 1-1,-35 300 1,-3-247 188,-8-2-1,-10-2 1,-153 384-1,167-504 68,-5-1-1,-4-2 0,-3-3 0,-5-1 0,-3-4 0,-75 80 0,50-73-328,-3-4 0,-5-4 1,-195 132-1,109-105-178,-324 144 1,-220 18-230,695-262 565,-439 150 722,381-123 88,-102 58 1,-68 57-1009,150-85 341,-358 189 382,370-212 124,-1-4-1,-2-5 0,-166 35 1,79-35-609,-45-2 27,-52-7-481,-58-8-1369,-47-6 814,-57-5-1201,-855-5-1037,317-2 2247,630 5 993,56 7 153,50 6 465,44 6-160,38 4 763,-150 47 2367,54-10 3192,-121-4-5358,-2-19-1766,260-28-369,-81 8-950,-528 60-2058,495-53 3003,-363 37-509,-284-10-464,40-49 1689,580-20-63,-156-35-277,330 32 548,1-4 0,-134-51 1,169 50 74,1-1 1,1-3 0,-51-36 0,65 37-197,2-1 1,2-2-1,0-2 1,-45-55-1,43 41 9,2-3 0,1 0 0,-39-87 1,41 67 143,3-2 0,-24-100 0,27 57-160,5-2 0,5 0 0,0-193 0,32-85-80,-9 239 0,-7 124 0,16-491 0,-20 411 0,-5 1 0,-4 0 0,-28-110 0,-2 57-7,-82-207-1,-105-140 195,6 103 1217,-21-42-80,-38-218-1560,57-20 1,214 649 237,-147-522-240,131 439-134,-14-153 1,33 177 241,4 0 0,11-108 0,52-210 130,-10 87 0,-19-61 146,-29 356-49,13-140 1322,2-53 1631,-14-45-1160,-22 3-1240,-6 27-271,22 213-379,-2 0 0,0 0 0,-13-35 0,-34-75 0,39 105 0,-14-32 0,-29-79 0,54 136 0,-1-1 0,2 1 0,-1 0 0,1-1 0,0-9 0,1 14 0,0-1 0,1 0 0,-1 0 0,1 0 0,0 1 0,0-1 0,0 0 0,0 1 0,1-1 0,0 1 0,-1-1 0,4-3 0,3-2 0,0 1 0,0 0 0,1 0 0,0 0 0,0 1 0,1 0 0,15-8 0,178-86 0,-74 41 0,-120 56 69,-1-1-1,0 0 0,0 0 0,12-10 1,-18 13-151,0 0 1,0 0 0,0 0 0,-1 0-1,1-1 1,-1 1 0,1 0-1,-1-1 1,0 1 0,0-1 0,0 1-1,0-1 1,-1 1 0,1-1 0,0 0-1,-1 1 1,0-1 0,0 0 0,0 0-1,0-2 1,-3-9-6745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564 646 24575,'0'0'0,"1"5"0,15 68 0,4 28 0,5 57-428,-1 55-1286,-7 50 739,-11 41-1216,-12 31 1070,-14 28-1100,-103 712-1473,-53-5 3475,39-256 502,23 3-1100,88-583 1089,5-41 89,4-38 815,7-67-623,-12 170 5585,22-249-5797,0 0 0,0 0 0,1 1-1,1-1 1,3 11 0,-4-15-192,1 1 0,1-1-1,-1 0 1,1 0 0,0 0 0,0-1 0,1 1 0,-1 0-1,8 6 1,4 2 29,1-1-1,0-1 0,1 0 1,0-1-1,30 13 0,-3-5-297,1-1 0,1-2 0,0-3 0,55 9-1,-8-9-295,114 0-1,328-38-737,2-46-1218,-320 40 2353,919-106-3213,-515 67 1682,-313 29-1065,-4-6 5980,-251 40-2550,-31 6 1089,-1-1 3650,-20 3-5535,-1 0-1,0-1 1,0 1 0,0 0 0,0 0-1,0 0 1,0 0 0,0 0-1,0-1 1,0 1 0,0 0 0,0 0-1,0 0 1,0 0 0,0-1 0,0 1-1,0 0 1,0 0 0,0 0-1,0 0 1,0-1 0,0 1 0,0 0-1,0 0 1,0 0 0,0 0 0,0 0-1,0-1 1,0 1 0,0 0-1,0 0 1,0 0 0,0 0 0,-1 0-1,1-1 1,0 1 0,-1-2 26,-3-11-45,0 1 0,-2-18 0,4 23 0,-29-199 0,11 30-387,-3-49-1163,0-46 616,-22-571-3974,22-8 3547,20-1503-2247,5 2105 3967,-1 34-23,-1 36 645,1 77-579,-9-231 2874,7 317-2797,-1-1-1,-1 1 1,0 0 0,-1 0 0,0 0 0,-1 0-1,-1 1 1,0 0 0,-16-26 0,3 14-404,-2 1 1,0 0-1,-2 1 0,-1 2 1,-50-38-1,18 21-58,-111-56 0,48 40 180,-210-67 1,-142-1-1725,-217 2 1162,-8 67 438,444 54-266,194 4-199,1 1-1,-70 17 1,72-7-2885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36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24575,'404'24'-68,"-236"-10"-717,535 23-871,253-35 1371,-520-4 119,-309 2-459,314 7 477,153 24-692,125 7-282,-666-35 1122,581 47 0,-633-50 0,494 57-160,-2 21-1,586 163-142,-1035-230 306,355 99-394,-214-49 1139,194 94-1,-249-97 1325,-116-52-1508,-11-5-570,1 1 207,1 0 0,-1 0 0,1-1 0,8 2 1,-12-3-180,-1 1 0,1-1 1,-1 0-1,1 0 0,-1 0 1,1 0-1,0 0 1,-1-1-1,1 1 0,-1 0 1,1 0-1,-1 0 0,1 0 1,-1-1-1,1 1 0,-1 0 1,1 0-1,-1-1 1,1 1-1,-1 0 0,1-1 1,-1 1-1,1-1 0,-1 1 1,0 0-1,1-1 1,-1 1-1,0-1 0,1 1 1,-1-1-1,0 1 0,0-1 1,1 1-1,-1-1 0,0 0 1,0 1-1,0-1 1,0 1-1,0-1 0,0 1 1,0-1-1,0 0 0,0 1 1,0-1-1,0 1 1,0-1-1,0 1 0,-1-2 1,-1-5 37,0 0 1,0-1-1,-1 1 1,0 0-1,-1 1 1,1-1 0,-10-12-1,6 8-64,-34-49-56,-61-69 0,-61-44-449,-38-13 509,193 179 0,1 2 0,0-1 0,0 0 0,-6-9 0,13 15 0,0 0 0,0 0 0,0 0 0,0 0 0,0 0 0,0 0 0,0 0 0,0 0 0,1 0 0,-1 0 0,0 0 0,0 0 0,0 0 0,0 0 0,0 0 0,0 0 0,0 0 0,0 0 0,0 0 0,0 0 0,0 0 0,1 0 0,-1 0 0,0-1 0,0 1 0,0 0 0,0 0 0,0 0 0,0 0 0,0 0 0,0 0 0,0 0 0,0 0 0,0 0 0,0 0 0,0 0 0,0-1 0,0 1 0,0 0 0,0 0 0,0 0 0,0 0 0,0 0 0,0 0 0,0 0 0,0 0 0,0 0 0,0 0 0,0-1 0,0 1 0,0 0 0,0 0 0,9 3 96,0 1 1,0-1-1,11 8 0,-4-3 43,289 178-43,-268-161-87,193 139-9,-201-139 0,0 1 0,-1 1 0,-2 1 0,-1 2 0,27 41 0,-45-60 0,-1 0 0,-1 1 0,0-1 0,0 1 0,-1 0 0,-1 0 0,2 13 0,-3-16 0,-1-1 0,0 1 0,-1 0 0,0 0 0,-1-1 0,1 1 0,-2 0 0,1 0 0,-1-1 0,-6 16 0,5-17 0,-1 0 0,-1 0 0,1 0 0,-1 0 0,-1-1 0,1 1 0,-1-1 0,0-1 0,0 1 0,-1-1 0,-7 5 0,-6 2 0,-2 0 0,-31 14 0,14-11-5,-1-2 0,-51 12 0,-85 6-577,173-30 559,-432 42-105,378-40 132,-360 12-1245,376-15-4965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24575,'2'75'0,"13"82"0,24 77 0,90 318-1175,-39-185 1198,-45-120-220,-13 2-155,-11-81 163,28 149-1156,0 4 1590,-21 2-230,-27 132 128,-3-250-140,-10 243-503,1-102 158,8 634 342,4-578 0,5 78-2130,0-42-49,-6 108 3266,0-537-1509,-1-4 959,1 1 1,1-1-1,-1 0 1,1 1-1,1 5 1,-2-10-388,1 0 0,-1 0 0,0 1 0,1-1 0,0 0 0,-1 0 1,1 0-1,0 0 0,0 0 0,-1 0 0,1 0 0,0 0 0,0 0 0,0 0 0,0-1 0,0 1 0,0 0 0,0-1 0,1 1 0,-1 0 0,0-1 1,0 0-1,0 1 0,1-1 0,-1 0 0,2 1 0,15 0-138,0 0 1,32-3-1,-10 0-11,-23 2 49,462-20-2019,882-37-3088,-1088 49 4945,369-9-579,-2 20 515,-202 15 7348,-226 5-6324,55 2-913,312-22 65,-323-4 0,110-16 0,-146-1 0,136 2 0,20-3 0,-159-11 0,28-4 0,-122 15 0,-21 2 0,-94 16 0,1 0 0,-1-1 0,0 0 0,0-1 0,10-3 0,-13 3 0,-1 1 0,1-1 0,-1 0 0,0 0 0,0-1 0,0 1 0,0-1 0,0 0 0,5-7 0,2-6 0,-1 0 0,0 0 0,-2-1 0,14-37 0,15-87 0,63-431-3080,-40-6-1035,-14-558 1613,-96 515 2482,-51 7 13,64 407-44,-47-247 1083,41 247-1136,-50-258 2707,35 92-2603,17-3 0,16 146 0,-29-177 200,47 358 33,-7-50 1728,-30-198-1471,35 238 476,2 8-168,-2 1 0,-21-66 0,-53-88-798,82 203 0,-2-5 0,0 0 0,0 1 0,-6-7 0,8 11 0,-1 0 0,0 0 0,0 0 0,0 0 0,0 0 0,0 1 0,0-1 0,0 1 0,-1-1 0,1 1 0,0 0 0,-5-2 0,-5 0 0,-1 1 0,1 0 0,-1 1 0,-14 0 0,20 1 0,-476 7-1953,-3 34-1047,153-6 577,-436 39-469,9-23 1413,0-12 326,701-36 1231,-290 12-236,-577 38 793,643-21 1381,98 2 2614,88-12-665,-116 25-2078,-4-19-2040,-267-22 153,296-8 0,-411 2-1365,575 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3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24575,'-1'34'0,"-10"60"0,-15 32 0,19-93 0,-100 529-405,50 9 0,46-344 367,-3 93-77,17-2 47,2-250 68,26 117 0,39 59 0,-57-209 167,1 0 0,1-2 0,28 45 0,-41-75-152,-1 0 0,1 0 1,0-1-1,1 1 0,-1 0 0,0-1 0,1 0 0,-1 1 0,1-1 0,0 0 1,0-1-1,0 1 0,0 0 0,0-1 0,0 1 0,0-1 0,0 0 0,1 0 1,-1 0-1,0-1 0,1 1 0,-1-1 0,5 0 0,55-1-15,92-12 0,-80 5 0,291-35-1667,35-3-188,876-34-1296,-414 56 1328,-246-8 2585,-489 24-687,287-3 6074,-398 11-5960,1-1 0,-1 0 0,0-1-1,1-1 1,-1-1 0,-1 0 0,32-13-1,-41 14-188,-1-1 0,1 0 0,9-9 0,10-6 0,-16 13 0,-1-1 0,-1 0 0,1 0 0,-1-1 0,0 0 0,-1 0 0,0-1 0,0 0 0,-1 0 0,0 0 0,-1-1 0,4-10 0,6-16 0,-3 0 0,10-43 0,-20 69 0,8-28 0,38-170 0,81-509-1945,-86 467 1618,19-124-286,-56 334 606,20-156-61,-13 0 451,-2 41 2097,0 19-2383,-10 130-97,-1 2 0,0 1 0,0-1 0,0 0 0,-1-4 0,1 6 0,-1 1 0,1 0 0,0 0 0,-1 0 0,1 0 0,-1 0 0,0 0 0,1 0 0,-1 0 0,1 0 0,-1 0 0,0 0 0,0 0 0,0 1 0,0-1 0,1 0 0,-1 0 0,-2 0 0,-6-2 0,1 0 0,-1 1 0,1 0 0,-1 0 0,0 1 0,0 0 0,-9 1 0,10-1 0,-320-1-927,-3 19-1369,225-11 1336,-1163 75-2808,302-43 1459,483-20 8123,454-17-5100,-460 16 3018,408-21-3732,-100-18 0,82 8 0,-188-33 127,96 13-1619,162 29-5334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50 24575,'0'28'0,"0"36"0,-10 91 0,-49 101 0,23-117 0,-19 147 0,46-212 0,2 144 0,7-216 0,0 0 0,1-1 0,-1 1 0,0 0 0,1 0 0,-1 0 0,1 0 0,0 0 0,-1-1 0,1 1 0,0 0 0,0 0 0,0-1 0,0 1 0,1-1 0,-1 1 0,0-1 0,1 0 0,-1 1 0,1-1 0,-1 0 0,1 0 0,-1 0 0,1 0 0,0 0 0,0 0 0,-1-1 0,1 1 0,2 0 0,6 1 0,0 0 0,-1-1 0,1 0 0,16-1 0,-24 0 0,225-5 16,-37 0-189,586 3-573,-537 2 555,33-20 316,-170 15 835,-55 3-951,-36 2-9,-1-1 0,1 0 0,-1-1 0,0 0 0,1-1 0,-1 0 0,0-1 0,-1 0 0,1 0 0,-1-1 0,0 0 0,0-1 0,0 0 0,-1-1 0,0 1 0,0-1 0,-1-1 0,8-9 0,-5 3 0,-2-1 0,0 0 0,0 0 0,-1-1 0,-1 0 0,-1 0 0,0-1 0,4-29 0,-2-11 0,-1-72 0,-6 126 0,-1-545 0,-9 358 0,10 185 0,-1 0 0,1 0 0,-1 0 0,0 0 0,-1 0 0,1 1 0,-1-1 0,-3-4 0,4 6 0,-1 1 0,1 0 0,-1 0 0,0 0 0,0 0 0,0 0 0,0 0 0,-1 1 0,1-1 0,0 1 0,-1 0 0,1-1 0,-1 1 0,1 0 0,-1 0 0,-3 0 0,-12-4 0,0 2 0,-30-2 0,-42 2 0,67 3 0,-631 41-1470,-272 44 1470,415-41-69,472-39-1039,16 0-4436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52 392 24575,'0'39'0,"-11"264"0,2-215 0,-19 222 0,25 205 0,4-349 0,7 262 0,28-3 0,-30-377 0,23 83 0,-27-127 0,-1-1 0,1 1 0,0 0 0,0 0 0,0-1 0,0 1 0,1-1 0,-1 1 0,1-1 0,0 0 0,0 0 0,0-1 0,0 1 0,1 0 0,-1-1 0,1 0 0,0 0 0,-1 0 0,1 0 0,0-1 0,8 3 0,5-1 0,0 0 0,0-1 0,1 0 0,18-2 0,-23 0 0,354 1-1105,-253-1 699,418-1-1262,67 0-698,1018 2 1235,-1167-11 1967,-119-24 4694,-211 19-5220,-91 12-310,213-22 0,-225 24 0,-2 1 0,0-2 0,0 1 0,0-2 0,16-4 0,-27 5 0,1 0 0,-1 0 0,1 0 0,-1 0 0,0-1 0,0 0 0,0 0 0,0 0 0,0 0 0,0 0 0,-1-1 0,0 0 0,0 0 0,0 0 0,0 0 0,3-7 0,3-10 0,-1 0 0,-1-1 0,0 0 0,3-32 0,-6 35 0,40-308-1084,-42 303 884,27-501-1749,-23-4 833,3-113 37,-5 527 1078,4-112-127,-6 76 3652,-1 134-3021,-1 11-185,0 1 0,0-1-1,-1-7 1,1 12-310,0 1 1,0-1-1,0 0 1,-1 1-1,1-1 0,0 0 1,-1 1-1,1-1 0,-1 0 1,1 1-1,-1-1 0,1 1 1,-1-1-1,1 1 1,-1-1-1,1 1 0,-1-1 1,0 1-1,1 0 0,-1-1 1,0 1-1,1 0 1,-1-1-1,0 1 0,1 0 1,-1 0-1,0 0 0,0 0 1,1 0-1,-1 0 0,0 0 1,0 0-1,-1 0 1,-4 0-21,1 1 0,-1 0 1,-9 3-1,9-2 33,-135 40-16,-88 21-189,88-35-263,-226 15 0,-90-29-531,-12-15-495,259-1 1232,-1475 0 2299,1612 2-1984,44 1 447,1 1 0,-33 6 0,-55 18-481,64-13-10,-216 56-30,152-38 0,14-1 0,43-13 0,-92 17 0,139-32-114,-6 0-303,1 1 0,-35 10 0,33-5-6409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24575,'0'1279'0,"1"-1241"0,6 51 0,-7-87 0,0 1 0,1-1 0,0 1 0,-1-1 0,1 0 0,0 1 0,0-1 0,0 0 0,0 0 0,0 0 0,3 3 0,-2-3 0,-1-1 0,1 0 0,-1 0 0,1 1 0,-1-1 0,1 0 0,0-1 0,0 1 0,-1 0 0,1 0 0,0-1 0,0 1 0,0-1 0,0 0 0,2 1 0,30 0 0,45-2 0,-25-1 0,619-7-1226,-493 6 1192,520-25-376,-299-19 321,-363 40 642,-23 4-151,1 0 0,20-1 0,-31 4-402,0-1 0,0 1 0,1-1 0,-1 0 0,0-1 0,0 1 0,0-1 0,0 0 0,0 0 0,0 0 0,-1-1 0,1 0 0,-1 0 0,0 0 0,5-5 0,3-3 0,-1 0 0,0-1 0,-1-1 0,0 0 0,-1 0 0,10-20 0,-5 6 0,-2-1 0,13-42 0,-12 25 0,-3 0 0,7-73 0,-4-94 0,-13 196 0,10-158 0,1-79 0,-11 197 0,-3 0 0,-15-82 0,13 110 0,-6-25 0,11 51 0,-1 1 0,0-1 0,1 0 0,-1 0 0,0 1 0,0-1 0,0 1 0,0-1 0,-1 1 0,1-1 0,0 1 0,0 0 0,-1-1 0,1 1 0,-1 0 0,1 0 0,-1 0 0,0 0 0,1 1 0,-1-1 0,0 0 0,0 1 0,1-1 0,-1 1 0,0-1 0,-2 1 0,-4-1 0,0 1 0,0 0 0,0 1 0,-16 2 0,-128 33 0,33-6 0,-36-2-209,-204 12-1,-162-29-208,-167-13 846,558 2-1384,113 0-5870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11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24575,'0'343'0,"0"-337"0,0 3 0,0 0 0,1 0 0,0 0 0,2 10 0,-2-17 0,-1 0 0,1 0 0,0 0 0,-1 0 0,1 0 0,0 0 0,0-1 0,0 1 0,1 0 0,-1 0 0,0-1 0,1 1 0,-1-1 0,1 1 0,-1-1 0,1 0 0,0 0 0,-1 0 0,1 0 0,0 0 0,0 0 0,0 0 0,3 1 0,28 4 0,44 4 0,-26-4 0,271 17 0,2-22 0,-245-2 0,-63 2 0,24-2 0,-36 1 0,-1-1 0,1 1 0,-1-1 0,0 0 0,0 0 0,1 0 0,-1 0 0,5-3 0,-6 3 0,0-1 0,0 0 0,-1 1 0,1-1 0,-1 0 0,1 0 0,-1 0 0,0 0 0,1 0 0,-1 0 0,0-1 0,0 1 0,0-3 0,2-3 0,-2 0 0,3-12 0,-2-18 0,-1 0 0,-1 1 0,-11-69 0,10 102 0,1 0 0,-1-1 0,0 1 0,-1 0 0,1 0 0,-3-6 0,3 8 0,0 1 0,0-1 0,0 1 0,0 0 0,0-1 0,-1 1 0,1 0 0,0 0 0,-1 0 0,1 0 0,0 0 0,-1 0 0,0 0 0,1 1 0,-1-1 0,1 1 0,-1-1 0,0 1 0,-2-1 0,-11-1 0,-1 1 0,0 1 0,-22 1 0,4 1 0,-481 0-7,313-2-1351,185 0-5468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97 24575,'1'179'0,"-4"244"0,-8-299 0,-26 121 0,14-104 0,7-32 0,-13 81 0,16-129 0,-11 63 0,18-97 0,-1 12 0,6-36 0,1 0 0,0 0 0,0-1 0,0 1 0,0 0 0,1 0 0,-1 0 0,1 0 0,-1 0 0,3 3 0,-2-4 0,0-1 0,0 0 0,0 1 0,0-1 0,0 0 0,0 0 0,0 0 0,0 0 0,1 0 0,-1 0 0,1 0 0,-1 0 0,1 0 0,-1 0 0,1-1 0,-1 1 0,1-1 0,-1 1 0,1-1 0,0 0 0,2 1 0,20 2 0,1-1 0,0-1 0,-1-1 0,29-3 0,-31 1 0,311-33-982,-194 17 726,335-33-5,3 28 0,-400 21 361,94-15 1,-78 12 1441,-46 3-1525,-45 2-17,1 0 0,-1 0 0,1-1 0,-1 1 0,1-1 0,-1 1 0,0-1 0,1 0 0,-1 0 0,0 0 0,0 0 0,4-3 0,-4 2 0,1-1 0,-1 1 0,0-1 0,0 0 0,0 1 0,0-1 0,-1 0 0,1 0 0,1-4 0,7-20 0,-1 0 0,-1 0 0,-1-1 0,6-55 0,-4-120 0,-9 200 0,0-269-184,7-204-238,-1 285 1028,-5 166-606,1 1 0,8-34 0,2-16 0,-10 62 0,-1 3 0,0 0 0,-1 1 0,0-11 0,0 17 0,0 0 0,-1 0 0,1 1 0,0-1 0,-1 0 0,1 0 0,-1 1 0,0-1 0,0 0 0,1 1 0,-1-1 0,0 0 0,0 1 0,-1-1 0,1 1 0,0 0 0,0-1 0,-1 1 0,1 0 0,-3-2 0,-1 1 0,0 0 0,-1 1 0,1-1 0,0 1 0,-1 1 0,1-1 0,-1 1 0,1-1 0,-1 2 0,-5 0 0,-204 27 0,61-5 0,-163-4 0,-1-20 0,103-1 0,194 3 0,-24 4 0,4 0 0,-90 17 0,92-13 0,-1-2 0,-42 1 0,-75-8 107,66-1-1579,73 1-5354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138 205 24575,'-1'12'0,"0"0"0,0 0 0,-1-1 0,0 1 0,-1-1 0,-1 1 0,-5 13 0,-2-4 0,0 0 0,-1 0 0,-1-1 0,-31 36 0,43-56 0,1 1 0,-1 0 0,1 0 0,-1 0 0,0 0 0,0-1 0,1 1 0,-1 0 0,0-1 0,0 1 0,0-1 0,0 1 0,0-1 0,0 1 0,0-1 0,0 0 0,0 1 0,0-1 0,0 0 0,-1 1 0,2-2 0,0 1 0,-1 0 0,1 0 0,0 0 0,-1 0 0,1 0 0,0-1 0,0 1 0,0 0 0,-1 0 0,1-1 0,0 1 0,0 0 0,0 0 0,-1 0 0,1-1 0,0 1 0,0 0 0,0-1 0,0 1 0,0 0 0,0 0 0,0-1 0,0-13 0,2 4 0,1 0 0,0 0 0,1 1 0,0-1 0,0 1 0,8-13 0,40-49 0,-13 19 0,-19 23 0,-5 5 0,31-36 0,-45 59 0,0 0 0,0 0 0,0 0 0,0 0 0,0 0 0,0 0 0,0 1 0,0-1 0,0 0 0,1 1 0,-1-1 0,0 1 0,0-1 0,3 0 0,-3 1 0,-1 1 0,1-1 0,0 0 0,-1 0 0,1 0 0,-1 1 0,1-1 0,0 0 0,-1 1 0,1-1 0,-1 0 0,1 1 0,-1-1 0,1 1 0,-1-1 0,1 0 0,-1 1 0,0 0 0,1-1 0,-1 1 0,0-1 0,1 1 0,-1-1 0,0 1 0,0 0 0,0-1 0,1 1 0,-1-1 0,0 1 0,0 0 0,0 1 0,2 14 0,0 1 0,-1 0 0,-3 32 0,1-13 0,0-21 0,0-10 0,1 0 0,0 0 0,0 0 0,0 0 0,1 0 0,-1 0 0,3 6 0,-3-11 0,0 1 0,1-1 0,-1 1 0,0-1 0,0 1 0,1-1 0,-1 0 0,0 1 0,1-1 0,-1 1 0,1-1 0,-1 0 0,0 1 0,1-1 0,-1 0 0,1 1 0,-1-1 0,1 0 0,-1 0 0,1 0 0,-1 1 0,1-1 0,-1 0 0,1 0 0,-1 0 0,1 0 0,-1 0 0,1 0 0,-1 0 0,1 0 0,0 0 0,-1 0 0,1 0 0,-1-1 0,1 1 0,-1 0 0,1 0 0,-1 0 0,1-1 0,-1 1 0,0 0 0,1-1 0,0 1 0,3-3 0,0 0 0,0 1 0,6-8 0,135-146 0,-73 74 0,-19 18-1365,-45 52-5461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1 694 24575,'9'-1'0,"0"0"0,0-1 0,0 0 0,0 0 0,0-1 0,-1-1 0,12-4 0,-9 2 0,199-82 0,148-65 0,-215 85 94,-1 0-1654,-45 28-3019,174-41 3849,-142 53 4117,159-16 1,136 35-3388,-273 10 0,-129 0 0,0 0 0,23 4 0,-33-2 0,1-1 0,-1 2 0,0 0 0,-1 1 0,13 5 0,70 43 0,29 13 0,12-3 0,-123-56 0,-11-6 0,1 0 0,0 1 0,0-1 0,0 0 0,0 0 0,0 0 0,0-1 0,1 1 0,-1 0 0,0-1 0,0 0 0,4 1 0,-6-1 0,1 0 0,-1-1 0,0 1 0,1 0 0,-1 0 0,0 0 0,1-1 0,-1 1 0,0 0 0,1-1 0,-1 1 0,0 0 0,1 0 0,-1-1 0,0 1 0,0-1 0,0 1 0,1 0 0,-1-1 0,0 1 0,0 0 0,0-1 0,0 1 0,0-1 0,0 1 0,0-1 0,1 1 0,-1 0 0,0-1 0,-1 1 0,1-1 0,-2-16 0,1 14 0,-6-22 0,-1-1 0,-15-33 0,-28-47 0,46 96 0,2 4 0,0 0 0,-1 1 0,1-1 0,-1 1 0,-9-10 0,11 13 0,-1 0 0,0 0 0,0 0 0,0 0 0,0 0 0,0 1 0,0-1 0,0 1 0,0 0 0,-1 0 0,1 0 0,-1 1 0,-3-1 0,3 0 0,1 1 0,-1 0 0,0 0 0,0 0 0,0 0 0,0 1 0,0 0 0,0-1 0,1 1 0,-6 2 0,8-2 0,0 0 0,0-1 0,0 1 0,0 0 0,0 0 0,0-1 0,0 1 0,0 0 0,0 0 0,0 0 0,0 0 0,1 0 0,-1 0 0,0 0 0,1 1 0,-1-1 0,1 0 0,-1 0 0,1 0 0,0 1 0,-1-1 0,1 0 0,0 0 0,0 1 0,0-1 0,0 0 0,0 0 0,0 1 0,0-1 0,1 0 0,-1 0 0,0 1 0,1-1 0,-1 0 0,2 2 0,0 4 0,1 0 0,1-1 0,0 1 0,-1-1 0,2 0 0,6 7 0,34 33 0,-19-20 0,-22-22 0,39 43 0,-37-40 0,-1 0 0,0 1 0,-1-1 0,8 17 0,-11-22 0,0 1 0,-1-1 0,1 0 0,0 0 0,-1 0 0,0 1 0,0-1 0,0 0 0,0 1 0,0-1 0,0 0 0,0 0 0,-1 1 0,1-1 0,-2 4 0,1-3 0,-1 0 0,0-1 0,1 1 0,-1 0 0,0 0 0,0-1 0,0 0 0,-1 1 0,-4 3 0,-3 1 0,-1-1 0,1 0 0,-1 0 0,-19 7 0,-161 46-1365,159-51-5461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93 24575,'0'15'0,"1"28"0,-3-1 0,-8 53 0,-10 86 0,9-57 0,-45 192 0,30-199 0,-4 16 0,23-93 0,-2 56 0,9 133 0,1-102 0,-1-123 0,0 1 0,0 0 0,1-1 0,0 0 0,0 1 0,0-1 0,0 1 0,3 5 0,-3-7 0,1-1 0,0 1 0,0 0 0,0-1 0,0 1 0,0-1 0,0 0 0,0 0 0,1 0 0,-1 0 0,1 0 0,5 3 0,-2-3 0,0 1 0,1-1 0,-1 0 0,1 0 0,-1 0 0,1-1 0,6 0 0,50 0 0,-41-2 0,178 0 3,120-2-126,1171-10-2373,-1182 14 2302,39-16 383,-90 2 81,-130 11 1297,-126 2-1517,0 0-1,0 0 1,1 0-1,-1 0 1,0-1-1,0 1 1,0-1-1,1 0 1,-1 1-1,0-1 1,0 0-1,0 0 1,2-2-1,-2 1-44,-1 1 1,0-1-1,0 1 0,0-1 0,0 0 0,0 1 0,0-1 0,-1 0 0,1 0 0,0 0 0,-1 1 0,0-1 0,1 0 0,-1 0 0,0 0 0,0 0 0,0-2 0,-11-170-5,7 128 0,-8-72 0,-10-151 0,20 18 0,5 185 0,21-115 0,23-23 0,-21 98 0,-12 52 0,-4 14 0,7-52 0,-16 89 0,-1 0 0,0 0 0,0 1 0,0-1 0,0 0 0,0 0 0,-1 0 0,1 0 0,-2-3 0,1 5 0,1 0 0,-1 0 0,0 0 0,1-1 0,-1 1 0,0 0 0,0 0 0,0 0 0,0 0 0,0 1 0,0-1 0,0 0 0,0 0 0,0 1 0,0-1 0,-1 0 0,1 1 0,0-1 0,0 1 0,-1 0 0,1-1 0,-2 1 0,-10-2 0,-1 1 0,1 0 0,-23 1 0,-44 9 0,-96 22 22,37-5-418,-183 20-541,-399 6 0,-48-51 394,367-4 249,200-4 3107,-7-1-2541,159 8-272,-57 1 0,91 1-1365,3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24575,'-5'5'0,"-4"4"0,-5 5 0,-2 3 0,-12 3 0,-4 6 0,-5 2 0,-1 0 0,0 0 0,2-3 0,4-6 0,5-1 0,6-1 0,5-3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51 142 24575,'1'18'0,"-1"-10"0,0 0 0,0 0 0,0 0 0,-1-1 0,0 1 0,0 0 0,-1-1 0,-5 15 0,-3-2 0,0 1 0,-9 25 0,18-37 0,1-9 0,0 1 0,1-1 0,-1 0 0,0 0 0,0 0 0,0 0 0,0 0 0,0 0 0,1 0 0,-1 0 0,0 0 0,0 0 0,0 0 0,0 0 0,0 0 0,1 0 0,-1 0 0,0 0 0,0 0 0,0 0 0,0 0 0,1 0 0,-1 0 0,0 0 0,0 0 0,0 0 0,0 0 0,0 0 0,1 0 0,-1 0 0,0-1 0,0 1 0,16-13 0,118-137 0,-50 52 0,-68 82-77,-5 4-567,18-24 0,-20 21-6182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1 652 24575,'5'-1'0,"0"1"0,0-1 0,0 0 0,1-1 0,-1 1 0,0-1 0,-1 0 0,8-4 0,-7 4 0,160-91 0,-82 44 0,286-138-518,15 29-1,-207 97 519,-60 22 0,-27 15 874,-59 18-711,-1 0-163,-1 1 0,38 0 0,63 5 0,-78 0 0,66 5 0,-96-3 0,0 1 0,-1 1 0,29 10 0,-19-4 0,44 23 0,-60-25 0,-1 0 0,0 1 0,-1 1 0,0 0 0,12 12 0,0 3 0,1-2 0,1 0 0,2-2 0,0-1 0,1-2 0,60 28 0,-70-37 0,41 16 0,97 27 0,-117-42 0,1-3 0,52 3 0,-92-9 0,2-1 0,0 0 0,0 0 0,1 0 0,-1 0 0,5-2 0,-8 2 0,0-1 0,0 1 0,0 0 0,0-1 0,0 1 0,0-1 0,0 1 0,0-1 0,0 0 0,0 1 0,0-1 0,0 0 0,-1 0 0,1 0 0,0 0 0,-1 1 0,1-1 0,-1 0 0,1 0 0,-1 0 0,1 0 0,-1 0 0,1 0 0,-1 0 0,0-2 0,1-4 0,-1 1 0,0-1 0,-1 1 0,1-1 0,-1 1 0,-1 0 0,1-1 0,-1 1 0,0 0 0,-4-7 0,1 0 0,-71-160 0,71 166 0,4 12 0,4 13 0,0-7 0,1-1 0,1 1 0,-1-1 0,9 12 0,28 36 0,-2-2 0,-36-52 0,-1 1 0,0-1 0,0 1 0,0 0 0,0 0 0,-1-1 0,1 1 0,-1 0 0,0 9 0,-1-11 0,0 0 0,0 0 0,0 0 0,0 0 0,-1 0 0,0 0 0,1 0 0,-1 0 0,0 0 0,0 0 0,-1-1 0,1 1 0,-1 0 0,1-1 0,-1 1 0,-4 4 0,-2 0 0,-1 1 0,1-2 0,-2 1 0,1-1 0,-19 9 0,-51 17 0,77-31 0,-134 39 0,53-16 0,67-19-1365,5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24575,'0'433'0,"-15"-210"0,8-141 0,-5 4 0,-22 90 0,5-41 0,12-54 0,8-41 0,1 0 0,-4 72 0,14 91 0,-2-201 0,0 1 0,0-1 0,1 0 0,-1 1 0,1-1 0,-1 0 0,1 0 0,0 1 0,0-1 0,2 4 0,-2-5 0,0 0 0,0 0 0,1 0 0,-1 0 0,0 0 0,0 0 0,1 0 0,-1 0 0,0 0 0,1-1 0,-1 1 0,1 0 0,-1-1 0,1 1 0,0-1 0,2 1 0,20 1 0,-1-2 0,36-2 0,-12 0 0,206-11 0,129-8 25,-167 13-783,-67 1 605,201-13-5,92 3 1168,-432 17-1004,0 0 0,0-1 1,-1 0-1,1 0 0,10-3 0,-16 3-6,1 0 0,-1-1 0,0 1 0,0-1-1,0 1 1,0-1 0,0 0 0,0 0 0,-1-1-1,1 1 1,-1 0 0,1-1 0,-1 0 0,0 1 0,0-1-1,2-5 1,6-13 0,-1-1 0,10-42 0,-13 45 0,19-80 0,-4 0 0,-4-2 0,7-192 0,-24-103 0,-2 152 0,2 240 0,0 1 0,0-1 0,0 1 0,-1-1 0,1 1 0,-1-1 0,0 1 0,0-1 0,0 1 0,-2-4 0,2 5 0,-1 1 0,1-1 0,0 1 0,-1-1 0,1 1 0,-1-1 0,0 1 0,1 0 0,-1-1 0,0 1 0,0 0 0,0 0 0,0 1 0,0-1 0,0 0 0,0 1 0,0-1 0,0 1 0,-4-1 0,-31-2 0,-67 3 0,47 2 0,-1178 1-1736,797-4 2107,421 1-7197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24575,'0'0'0,"1"2"0,14 6 0,34 6 0,56 4 0,66-6 0,60-15-3276,49-18 2769,27-16-2083,5-8 2590,-6-4 0,-26 3 0,-44 7 0,-55 10-3277,-57 11 4736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24575,'3'0'0,"5"0"0,4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18:3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38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24575,'0'333'0,"2"-285"0,9 50 0,2 38 0,-1-12 0,1 5 0,-1 3 0,0-14 0,-10 186 0,-3-155 0,1-142 0,0-1 0,0 1 0,1-1 0,0 1 0,1 6 0,-1-11 0,0 0 0,0 0 0,-1-1 0,1 1 0,1 0 0,-1 0 0,0 0 0,0-1 0,0 1 0,1-1 0,-1 1 0,1-1 0,0 1 0,-1-1 0,1 0 0,0 0 0,0 0 0,-1 0 0,1 0 0,2 1 0,5 0 0,1 1 0,-1-1 0,0-1 0,0 0 0,12 0 0,51-3 0,-36 1 0,840-4 0,-526 6 0,2495-1 0,-2581-6 0,-16-1 0,552 7 0,-372 0 0,-403-1 0,0-2 0,0 0 0,25-8 0,30-4 0,-66 13 0,0 0 0,0-1 0,-1-1 0,1 0 0,-1 0 0,0-2 0,0 1 0,-1-2 0,0 0 0,13-9 0,-21 12 0,1 0 0,-1 0 0,0-1 0,0 0 0,-1 0 0,1 0 0,-1 0 0,0-1 0,-1 1 0,4-9 0,-2 1 0,0 0 0,-1 0 0,3-22 0,-2-33 0,-5-78 0,1 122 0,-3-78 0,-30-181 0,7 142 0,-24-115 0,40 214 0,0 4 0,-9-72 0,16 90 0,-1 1 0,0-1 0,-12-30 0,11 36 0,4 11 0,-1 0 0,1 0 0,0 1 0,-1-1 0,0 0 0,0 1 0,0-1 0,0 1 0,0 0 0,0-1 0,-1 1 0,1 0 0,-1 0 0,1 1 0,-1-1 0,0 0 0,0 1 0,0 0 0,0-1 0,0 1 0,-4 0 0,-7-2 0,1 0 0,-1 2 0,-23-1 0,24 2 0,-391 0-38,204 3-866,-1142-2 1508,773-2-351,41-24-594,205 5 177,83 7 164,-222-5 0,-380 18 409,351 1-228,368 5-181,44-1 0,61-3 0,-1 1 0,-20 5 0,-27 4 0,49-9 0,0 0 0,-31 11 0,-10 3 0,-79 19-1365,112-29-5461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24575,'18'0'0,"-3"1"0,0-1 0,-1-1 0,1 0 0,15-5 0,169-29 0,-167 30 0,198-13 0,0 19 0,-96 0 0,93-10 0,175-8 0,-94 8 0,-96-1 0,152-11 0,107-17 0,184 28-613,-449 11 510,750 0 103,-501 11 0,-93 0 0,-203-12 0,67 2 0,-171 2 151,0 4 0,57 14 0,41 6 112,-77-19-263,73 11 0,-86-11 0,125 4 0,-38-2 0,-40-1 0,171-7 0,-178-3 0,-74 1 0,51 10 0,16 1 0,156-11 0,-148-2 0,-99 1 0,1 0 0,0 0 0,-1 1 0,1 0 0,-1 0 0,7 2 0,-9-2 0,-1 0 0,1 1 0,0-1 0,-1 1 0,1-1 0,-1 1 0,0 0 0,1 0 0,-1 0 0,0 1 0,0-1 0,0 0 0,1 3 0,2 3 0,-1 0 0,0 0 0,-1 0 0,1 0 0,-2 1 0,5 16 0,2 56 0,-7-60 0,22 524 0,-24-459 0,9 379 0,20-2-759,-4 97 717,-25 5-24,-1-286 54,28 334 12,16-111 0,-15-273 24,0 10-143,10 339-279,-22-296 319,17 108 79,-1-3 0,0 42 0,15 0 0,-41-390-1,101 821-430,-68-191 345,-29-432-104,4 131-175,-2-55 548,-1 129 1535,-21-3-1159,-23-21-507,17-258-40,1 142-12,15-1 0,0-206 0,-12 155 0,-1-35 0,13-134 0,0-16 0,-9 81 0,4-110-1365,0-6-5461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24575,'-1'0'0,"0"0"0,0 0 0,1 0 0,-1 0 0,0 1 0,1-1 0,-1 0 0,0 1 0,1-1 0,-1 1 0,0-1 0,1 0 0,-1 1 0,1-1 0,-1 1 0,1 0 0,-1-1 0,1 1 0,-1-1 0,1 1 0,0 0 0,-1-1 0,1 1 0,0 0 0,0-1 0,-1 1 0,1 0 0,-5 24 0,5-21 0,-3 12 0,-20 163 0,18-107 0,-6 47 0,5-74 0,-17 89 0,15-98 0,1 0 0,-2 63 0,9 75 0,2-78 0,-2 482 0,12-420 0,1-12 0,-13-144 0,0 12 0,1 0 0,0 0 0,5 21 0,-5-31 0,0-1 0,0 1 0,0 0 0,1-1 0,-1 0 0,1 1 0,0-1 0,0 0 0,0 0 0,1 0 0,-1 0 0,1 0 0,-1-1 0,1 1 0,0-1 0,0 0 0,0 1 0,5 1 0,16 6 0,0 0 0,0-2 0,44 9 0,78 5 0,-133-20 0,671 57-1969,-390-37 1978,62 4-9,558 54 0,-442-40-160,545 2-1427,225-32 4675,-807-11-2469,-291-5-619,-30-1 0,-108 7 0,0 0 0,0-1 0,0 1 0,0-2 0,0 1 0,0-1 0,7-2 0,-10 2 0,0 0 0,0 0 0,0 0 0,0 0 0,0 0 0,0 0 0,0-1 0,-1 0 0,1 1 0,-1-1 0,0 0 0,0 0 0,3-6 0,5-11 0,-1-1 0,-2 0 0,7-25 0,9-67 0,-19 91 0,12-78 0,3-147 0,-19-104 0,-2 176 0,2-554 0,-1 695 0,-1-1 0,-8-37 0,9 70 0,1-1 0,-1 0 0,0 1 0,0-1 0,-1 1 0,1-1 0,0 1 0,-1 0 0,1 0 0,-1-1 0,0 1 0,0 0 0,0 0 0,0 1 0,0-1 0,0 0 0,-1 1 0,1-1 0,0 1 0,-1 0 0,1 0 0,-1 0 0,0 0 0,-2-1 0,-7-1 0,-1 1 0,1 0 0,-25 0 0,35 2 0,-280 11 0,112 0 0,-568-3-1841,604-8 1546,-762-29 67,634 17 211,-837 0 2005,718 14-1595,63-2-393,287-1 0,-46-9 0,2 1 0,-378 2 0,298 8 0,-428-1 0,475 7 0,19-1 0,63-4-169,-43 9-1,52-8-856,-8 2-5800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44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24575,'1'182'76,"-14"443"-1113,-13-271 920,-12 187-1062,14 1 153,22 188 809,4-385 214,-3-35 3,2 293 0,31-224 0,-19-276 0,28 310-82,44 324 47,-32-432 148,-31-185 967,18 295-94,-38-377-976,10 325-107,13 167-77,-9-350 572,9 95 356,-2 100-759,-23 2 41,-1-251 25,1-79 165,-3 169 37,-14-2-294,-28 75 31,2-70 0,13 19 0,20-129 0,-7 173 0,19 335 0,-2-611 0,0-3 0,0 0 0,0-1 0,0 1 0,0 0 0,0-1 0,-1 1 0,1-1 0,-1 1 0,1-1 0,-3 5 0,0-7 0,0-9 0,-20-99-443,18 79-479,-12-69-5904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217 143 24575,'-2'1'0,"1"-1"0,0 0 0,-1 1 0,1-1 0,0 0 0,-1 1 0,1-1 0,0 1 0,0 0 0,0 0 0,0-1 0,0 1 0,0 0 0,0 0 0,0 0 0,0 0 0,-1 1 0,-14 22 0,16-24 0,-20 39 0,2 1 0,-16 52 0,28-77 0,-20 71 0,-28 174 0,44-187 0,-1 87 0,13 76 0,0-96 0,-3 40 0,2 138 0,0-302 0,-1-3 0,0 1 0,1 0 0,5 22 0,-5-33 0,0 0 0,0 0 0,0 0 0,0 0 0,1 0 0,-1 0 0,1 0 0,0-1 0,-1 1 0,1 0 0,0-1 0,1 0 0,-1 0 0,0 1 0,1-1 0,-1 0 0,1-1 0,-1 1 0,1 0 0,0-1 0,4 2 0,9 1 0,0-1 0,1-1 0,-1 0 0,1-1 0,0-1 0,17-2 0,-5 2 0,513 4-558,-57 25 419,103 3 167,-55 13-28,-13-1 0,-59-39 0,47 3 0,-59 7 0,-232 2 283,-89-5-8,-43-6-209,518 23-21,-538-29-45,72-2 0,-134 1 0,1 1 0,-1 0 0,0-1 0,0 0 0,0 0 0,1 0 0,-1 0 0,0 0 0,-1-1 0,1 1 0,0-1 0,0 0 0,0 0 0,-1 0 0,1 0 0,-1 0 0,0 0 0,3-4 0,-1 0 0,-1 1 0,0-1 0,-1 0 0,1 0 0,-1 0 0,0 0 0,0-1 0,0-7 0,9-60 0,2-86 0,-11-76 0,-2 153 0,-2-1277 0,3 1342 0,1-1 0,1 1 0,6-26 0,-1 10 0,-7 30 0,0 0 0,-1 1 0,1-1 0,-1 0 0,0 0 0,0 0 0,0 0 0,-1 1 0,1-1 0,-3-7 0,2 9 0,0 1 0,0-1 0,0 0 0,0 1 0,0-1 0,0 1 0,-1-1 0,1 1 0,-1-1 0,1 1 0,-1 0 0,1 0 0,-1 0 0,0 0 0,0 0 0,1 0 0,-1 0 0,0 0 0,0 1 0,0-1 0,0 1 0,0-1 0,-3 1 0,-47-4 0,0 2 0,-55 6 0,76-3 0,-355 34 0,83-4 0,-772 6-1064,458-45 1336,-58 1 311,-403 7-374,822 13-209,160-2 0,-50 3 0,107-14 0,1 1 0,-1 1 0,-53 10 0,55-4 0,1-2 0,-46 3 0,-48 6-1365,103-10-5461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0 564 24575,'0'-3'0,"1"0"0,-1 0 0,1 0 0,0 0 0,0 0 0,0 1 0,0-1 0,0 0 0,0 1 0,1-1 0,-1 1 0,1-1 0,3-2 0,-1 0 0,1 0 0,0 0 0,0 0 0,9-5 0,1 1 0,0 0 0,1 1 0,28-9 0,53-11 0,-31 10 0,15-5 0,87-31 0,-159 50 0,0 0 0,-1-1 0,1 0 0,-1 0 0,-1-1 0,1 0 0,-1 0 0,0-1 0,0 0 0,-1 0 0,0 0 0,0-1 0,-1 0 0,0 0 0,0-1 0,-1 0 0,0 1 0,-1-1 0,1-1 0,-2 1 0,1 0 0,-2-1 0,2-11 0,-3 17 0,0 0 0,0 0 0,0 0 0,-1 0 0,0 0 0,1 0 0,-1 0 0,-1 0 0,1 1 0,-1-1 0,1 0 0,-1 1 0,0-1 0,0 1 0,-1-1 0,1 1 0,-1 0 0,0 0 0,1 0 0,-1 1 0,-5-4 0,0 0 0,0 2 0,0-1 0,-1 1 0,1 0 0,-1 1 0,0 0 0,0 0 0,-11-1 0,6 1 0,-16-3 0,-1 0 0,0 2 0,0 1 0,-33 2 0,59 2 0,1-1 0,0 1 0,0 0 0,0 0 0,-1 0 0,1 0 0,0 1 0,0 0 0,1-1 0,-1 2 0,0-1 0,1 0 0,-7 6 0,6-3 0,-1-1 0,2 1 0,-1 0 0,1 0 0,-1 0 0,2 0 0,-1 0 0,-4 12 0,3-1 0,0 0 0,1 0 0,0 0 0,2 0 0,0 1 0,1 22 0,2-25 0,0 0 0,0-1 0,1 1 0,1 0 0,0-1 0,1 0 0,1 0 0,0 0 0,11 17 0,4 2 0,2-1 0,31 33 0,-47-56 0,0 0 0,0 1 0,-1 0 0,0 0 0,-1 1 0,0-1 0,0 1 0,-1 0 0,-1 1 0,0-1 0,0 1 0,0-1 0,-2 1 0,1 0 0,-1 16 0,-1-24 0,0-1 0,0 1 0,-1-1 0,1 1 0,0-1 0,-1 0 0,0 1 0,0-1 0,0 1 0,0-1 0,0 0 0,0 0 0,0 0 0,-3 3 0,2-2 0,-1-1 0,1 0 0,-1 0 0,1 0 0,-1-1 0,0 1 0,0 0 0,0-1 0,0 0 0,-5 2 0,-15 4-1365,1-1-5461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24575,'0'0'0,"2"-1"0,7-4 0,24-6 0,47-13 0,57-13 0,54-10 0,45-9-2856,31-4 2856,12-4-2915,0 0 2915,-20-1 0,-32 4 0,-37 7 0,-42 9 0,-43 10 0,-39 12-2420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5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1 545 24575,'3'0'0,"-1"-1"0,1 1 0,0-1 0,0 0 0,0 0 0,-1 0 0,1 0 0,0 0 0,-1 0 0,1-1 0,-1 1 0,1-1 0,3-3 0,3-3 0,15-19 0,-21 24 0,305-322 0,-276 293 0,-17 16 0,19-15 0,-34 30 0,1 1 0,0-1 0,0 0 0,0 1 0,0-1 0,0 0 0,0 1 0,-1-1 0,1 1 0,0 0 0,1-1 0,-1 1 0,0 0 0,0-1 0,0 1 0,0 0 0,0 0 0,0 0 0,2 0 0,-3 1 0,1-1 0,0 0 0,-1 1 0,1-1 0,-1 1 0,1-1 0,-1 0 0,1 1 0,0 0 0,-1-1 0,0 1 0,1-1 0,-1 1 0,1 0 0,-1-1 0,0 1 0,1 0 0,-1-1 0,0 1 0,1 1 0,0 4 0,0 0 0,-1-1 0,1 1 0,-1 0 0,-1 11 0,-19 97 0,3-18 0,11-52 0,-1 89 0,8-129 0,-1 0 0,0 0 0,1 0 0,0-1 0,0 1 0,1 4 0,-2-7 0,1 0 0,-1 0 0,1-1 0,-1 1 0,1 0 0,-1 0 0,1-1 0,-1 1 0,1 0 0,0-1 0,-1 1 0,1-1 0,0 1 0,0-1 0,-1 1 0,1-1 0,0 1 0,0-1 0,0 0 0,0 1 0,-1-1 0,1 0 0,0 0 0,0 0 0,0 0 0,0 0 0,0 0 0,0 0 0,0 0 0,0 0 0,-1 0 0,2 0 0,6-3 0,0 1 0,-1-1 0,1 0 0,12-9 0,-8 6 0,229-132 0,-151 81 0,126-82 0,-9-13 0,-160 113-1365,-29 26-5461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0:58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24575,'518'-11'0,"268"-5"0,-681 19 0,150 24 0,-123-9 0,-49-9 0,101 26 0,375 149 0,-287-88 0,-223-79 0,-1 2 0,56 32 0,-80-38 0,-1 2 0,-1 0 0,0 2 0,-1 0 0,36 40 0,182 253 0,-197-249 0,-3 3 0,33 74 0,-57-103 0,17 60 0,-26-72 0,-2 0 0,-1 0 0,0 0 0,-1 24 0,-3-13 0,-3 120 0,2-135 0,-1-1 0,0-1 0,-1 1 0,-2 0 0,0-1 0,0 0 0,-2 0 0,-17 29 0,5-16 0,-1-1 0,-1-1 0,-40 39 0,-62 49 0,93-90 0,0-2 0,-45 26 0,2-3 0,35-22 0,-55 27 0,-3-6 0,-105 45 0,134-58 0,46-22 0,-41 17 0,-199 53 0,241-75 0,1-1 0,-1-1 0,-39 3 0,-64-5 0,111-3 0,-10 2 0,1 1 0,-27 5 0,-9 1 0,-49 6 0,48-5 0,-75 1 0,36-12 0,-84 3 0,112 11 0,8-1 0,54-10 0,-1-1 0,1 0 0,0 0 0,-1 0 0,-8-2 0,16 1 0,0 1 0,0 0 0,1 0 0,-1-1 0,0 1 0,0 0 0,0-1 0,0 1 0,1-1 0,-1 1 0,0-1 0,0 1 0,1-1 0,-1 0 0,1 1 0,-1-1 0,0 0 0,1 0 0,-1 1 0,1-1 0,0 0 0,-1 0 0,1 0 0,0 0 0,-1 1 0,1-1 0,0 0 0,0 0 0,0 0 0,-1 0 0,1 0 0,0 0 0,1 0 0,-1 0 0,0 1 0,0-1 0,0 0 0,1-2 0,0-2 0,1 0 0,-1 0 0,1 0 0,0 0 0,5-7 0,1-1 0,1 1 0,1-1 0,0 1 0,1 1 0,0 0 0,19-15 0,81-48 0,-92 62 0,125-63 0,-93 50 0,-4-2 0,-32 17 0,27-12 0,-41 21 0,-1 1 0,1 0 0,-1-1 0,1 1 0,-1 0 0,1 0 0,0-1 0,-1 1 0,1 0 0,0 0 0,-1 0 0,1 0 0,0 0 0,-1 0 0,1 0 0,-1 0 0,2 0 0,-6 7 0,-16 12 0,-143 107 0,14 0 0,122-101 0,22-20 0,-1 0 0,1 0 0,0 1 0,1 0 0,-1 0 0,1 0 0,1 1 0,-6 10 0,8-14 0,0-1 0,0 1 0,1 0 0,-1 0 0,1 0 0,-1-1 0,1 1 0,0 0 0,0 0 0,0 0 0,0 0 0,1 0 0,-1 0 0,1-1 0,0 1 0,0 0 0,0 0 0,0-1 0,0 1 0,1-1 0,-1 1 0,1-1 0,-1 1 0,4 2 0,4 3 0,0 0 0,1-1 0,-1 0 0,1-1 0,1 0 0,-1 0 0,22 7 0,26 14 0,111 63 0,-151-81-341,0 2 0,-1 0-1,22 17 1,-26-17-6485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24575,'6'-1'0,"1"1"0,0-2 0,-1 1 0,1-1 0,-1 0 0,11-5 0,7-2 0,25-5 0,73-12 0,54 3 0,-165 22 0,145-23 0,-148 22 0,1 0 0,-1 0 0,0 0 0,0-1 0,0-1 0,0 1 0,0-1 0,-1 0 0,1-1 0,-1 0 0,0 0 0,-1-1 0,1 1 0,-1-2 0,6-6 0,-12 13 0,7-9 0,-1 0 0,0-1 0,0 1 0,3-11 0,-8 18 0,0 0 0,0-1 0,0 1 0,-1 0 0,1 0 0,-1 0 0,1 0 0,-1-1 0,0 1 0,0 0 0,0 0 0,0 0 0,0-1 0,-1 1 0,1 0 0,-1 0 0,1 0 0,-1 0 0,0-1 0,0 1 0,0 0 0,0 0 0,0 1 0,0-1 0,0 0 0,-1 0 0,-1-1 0,-3-2 0,1 1 0,-1 1 0,0-1 0,0 1 0,0 0 0,0 1 0,-1-1 0,1 1 0,-1 1 0,-10-3 0,-8 1 0,-38-1 0,-115 8 0,175-4 0,0 0 0,1 0 0,-1 1 0,0-1 0,0 1 0,1 0 0,-1 0 0,1 0 0,-1 0 0,-3 3 0,5-4 0,0 1 0,1-1 0,-1 1 0,0 0 0,0 0 0,1 0 0,-1-1 0,1 1 0,-1 0 0,1 0 0,-1 0 0,1 0 0,-1 0 0,1 0 0,0 0 0,0 0 0,0 0 0,-1 0 0,1 0 0,0 0 0,0 0 0,0 0 0,0 0 0,0 0 0,1 0 0,-1 0 0,0 0 0,0 0 0,1 0 0,-1 0 0,1 1 0,6 10 0,0-1 0,0 0 0,1 0 0,0-1 0,13 12 0,-13-13 0,37 39 0,-19-21 0,0 1 0,34 51 0,-26-30 0,-17-25 0,-1 0 0,15 32 0,-28-48 0,1 0 0,-1 0 0,-1 0 0,1 1 0,-1-1 0,-1 1 0,0-1 0,0 1 0,0 0 0,-1-1 0,-2 16 0,1-18 0,-1-1 0,1 0 0,-1 0 0,0-1 0,0 1 0,-1 0 0,1-1 0,-1 1 0,0-1 0,0 0 0,-1 0 0,1 0 0,-1 0 0,0 0 0,-5 3 0,2-2 0,1 0 0,-1-1 0,0 0 0,-1-1 0,1 0 0,0 0 0,-1 0 0,0-1 0,-12 2 0,-48 9-1365,51-8-5461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1 722 24575,'0'-2'0,"1"1"0,-1-1 0,1 1 0,-1-1 0,1 1 0,0 0 0,-1-1 0,1 1 0,0 0 0,0 0 0,0-1 0,2 0 0,1-4 0,66-87 0,148-150 0,-139 160 0,-79 83 0,2-3 0,0 1 0,1-1 0,-1 1 0,0 0 0,6-5 0,-7 7 0,-1 0 0,0 0 0,0 0 0,1 0 0,-1 0 0,0 0 0,1-1 0,-1 1 0,0 0 0,1 0 0,-1 0 0,0 0 0,1 0 0,-1 0 0,0 0 0,0 0 0,1 0 0,-1 1 0,0-1 0,1 0 0,-1 0 0,0 0 0,1 0 0,-1 0 0,0 0 0,1 1 0,-1-1 0,1 1 0,-1 0 0,1 0 0,-1 0 0,1 0 0,-1-1 0,1 1 0,-1 0 0,0 0 0,1 0 0,-1 0 0,0 0 0,0 1 0,2 16 0,-1 0 0,-1 0 0,0 0 0,-5 27 0,1-7 0,1-3 0,1-4 0,-1-1 0,-13 58 0,15-84 0,-2 4 0,1-1 0,1 1 0,-2 12 0,3-19 0,0 1 0,0 0 0,0 0 0,0-1 0,0 1 0,1 0 0,-1-1 0,1 1 0,-1-1 0,1 3 0,0-4 0,-1 1 0,1 0 0,-1-1 0,1 1 0,-1-1 0,1 1 0,-1 0 0,1-1 0,0 1 0,-1-1 0,1 0 0,0 1 0,-1-1 0,1 1 0,0-1 0,0 0 0,-1 0 0,1 1 0,0-1 0,0 0 0,1 0 0,4 0 0,-1-1 0,0 0 0,1 0 0,-1 0 0,0 0 0,0-1 0,0 0 0,0 0 0,8-5 0,-3 2 0,140-79 0,-5-14 0,15-8 0,-139 93 0,0-1 0,-1 0 0,0-2 0,-1 0 0,-1-2 0,19-21 0,-3-6 0,86-101 0,-92 116-1365,-3 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24575,'2'0'0,"-1"1"0,0-1 0,1 0 0,-1 1 0,0-1 0,0 1 0,1 0 0,-1-1 0,0 1 0,0 0 0,0 0 0,0-1 0,0 1 0,0 0 0,0 0 0,1 2 0,15 21 0,-11-15 0,6 6 0,1 0 0,1-1 0,0 0 0,27 19 0,-13-13 0,56 29 0,5-7 0,13 7 0,-18-2 0,-22-12 0,110 45 0,-88-46 0,90 50 0,-120-56 0,0-3 0,66 22 0,2-12 0,110 41 0,-172-48 0,92 59 0,-2-1 0,-117-67 0,0 1 0,-1 1 0,-1 2 0,47 46 0,-28-25 0,-27-25 0,-1 1 0,-1 1 0,-1 1 0,19 26 0,-18-11 0,-1 1 0,-2 0 0,16 49 0,-17-43 0,-10-24 0,-2-1 0,0 1 0,-1 0 0,-1 0 0,1 27 0,-6 104 0,-1-120 0,-14 61 0,-16 29 0,31-117 0,-24 71 0,-65 130 0,75-177 0,-1-1 0,-1-1 0,-26 29 0,33-43 0,-50 62 0,-4-3 0,-92 77 0,142-135 0,-57 45 0,58-49 0,-1 0 0,0 0 0,-22 9 0,-23 4 0,-22 10 0,78-31 0,-5 4 0,0-1 0,0-1 0,0 0 0,-16 3 0,23-6 0,0 0 0,0 1 0,0-1 0,0 0 0,1-1 0,-1 1 0,0 0 0,0 0 0,0-1 0,1 1 0,-1-1 0,0 0 0,-2-1 0,3 1 0,0 1 0,0-1 0,0 0 0,0-1 0,0 1 0,0 0 0,0 0 0,0 0 0,0-1 0,1 1 0,-1 0 0,1 0 0,-1-1 0,1 1 0,-1-1 0,1 1 0,0 0 0,0-1 0,-1-2 0,2-1 0,-1 1 0,0-1 0,1 0 0,0 1 0,0-1 0,0 1 0,1-1 0,-1 1 0,1-1 0,0 1 0,0 0 0,1 0 0,-1 0 0,1 0 0,6-6 0,4-5 0,2 1 0,20-16 0,-23 20 0,95-86 0,-18 15 0,-13 20 0,-74 60 0,2-4 0,1 1 0,1 0 0,-1 0 0,11-6 0,-16 10 0,0 0 0,1 0 0,-1 0 0,0 0 0,0-1 0,0 1 0,1 0 0,-1 0 0,0 0 0,0 0 0,0 0 0,1 0 0,-1 0 0,0 0 0,0 0 0,1 0 0,-1 0 0,0 0 0,0 0 0,0 0 0,1 0 0,-1 0 0,0 0 0,0 0 0,1 0 0,-1 0 0,0 0 0,0 0 0,0 1 0,1-1 0,-1 0 0,0 0 0,0 0 0,0 0 0,0 0 0,1 1 0,-1-1 0,0 0 0,0 0 0,0 0 0,0 0 0,0 1 0,0-1 0,0 0 0,1 0 0,-1 0 0,0 1 0,0-1 0,0 0 0,0 0 0,0 1 0,0-1 0,0 0 0,0 1 0,-3 13 0,3-13 0,-4 12 0,0-1 0,-1 0 0,-1 0 0,0-1 0,-11 17 0,-44 51 0,-2 3 0,31-35 0,18-28 0,0 0 0,2 1 0,-15 31 0,26-49 0,1-1 0,-1 1 0,0 0 0,1 0 0,-1-1 0,1 1 0,-1 0 0,1 0 0,0 0 0,0 0 0,0 0 0,0-1 0,0 1 0,1 0 0,-1 0 0,0 0 0,1 0 0,0 2 0,1-2 0,-1-1 0,0 1 0,0-1 0,1 0 0,-1 0 0,1 1 0,-1-1 0,1 0 0,-1 0 0,1 0 0,0-1 0,0 1 0,-1 0 0,1-1 0,0 1 0,0-1 0,0 1 0,3-1 0,34 4 0,-1-3 0,54-3 0,-31-1 0,83 3 0,41-1 0,-163-1-1365,-4-1-5461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9T05:21:0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24575,'2'53'0,"11"64"0,-4-47 0,47 420-1369,3 66 1369,-43-263 0,5 41 0,78 442-2999,-79-639 3073,-18-121-167,85 576-1186,-70-470 3965,-1 229 0,-8-114-2392,8 63-294,-16-274 0,1-15 0,-1 0 0,0 0 0,-1-1 0,-1 1 0,1 0 0,-7 19 0,8-29 0,-1 2 0,0-1 0,0 1 0,0-1 0,1 1 0,-1-1 0,1 1 0,-1 4 0,1-6 0,1 1 0,-1-1 0,0 0 0,1 0 0,-1 1 0,1-1 0,-1 0 0,1 0 0,0 0 0,-1 0 0,1 0 0,0 0 0,0 0 0,0 0 0,0 0 0,0 0 0,0 0 0,0-1 0,0 1 0,0 0 0,1 0 0,9 4 0,0 0 0,19 6 0,69 17 0,54 6-546,58 1-1654,44-3 1045,46-2-1222,34 0 576,373 27-1652,366 16 3362,-1017-69 40,1195 72-2200,-527-54 2862,-6-23 4832,-671 1-4636,66 0 2405,78-1 640,-170 0-3852,-1-1 0,1-1 0,-1-2 0,0 1 0,-1-2 0,1-1 0,-1-1 0,0 0 0,-1-2 0,0 0 0,0-1 0,-1-1 0,-1 0 0,0-2 0,-1 0 0,0-1 0,23-28 0,-18 14-9,-2 0 0,-1-2 1,-1 0-1,13-36 0,38-137-1155,-35 65 494,-6-2 0,15-240-1,-29-292-1956,-13 613 2791,-4-338-163,3-357-1168,14 414 979,1-28 4229,-15 336-3043,-1 0 1,-7-39-1,8 68-998,1 1 0,-1-1 0,-1 0 0,1 0 0,-1 1 0,1-1 0,-1 1 0,0-1 0,0 1 0,0 0 0,-1-1 0,1 1 0,-1 0 0,0 1 0,0-1 0,-5-3 0,0 1 0,0 0 0,-1 0 0,0 1 0,0 1 0,-17-5 0,-203-48-136,-9 11-1534,234 45 1626,-198-34-872,-34-1-1280,-30-1 1060,-27 0-1105,-1084-174-1809,272 36 2487,479 92 1082,1 28 110,-389 21 516,504 29 2515,2 4 6566,464 1-7996,25-1-2004,4 0-5100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24575,'0'13'0,"-3"276"0,-16-5 0,1-30 0,18-248 0,0-1 0,0 1 0,1-1 0,0 1 0,0-1 0,0 1 0,3 5 0,-3-8 0,1 0 0,-1 0 0,1-1 0,0 1 0,0 0 0,0-1 0,0 0 0,0 1 0,1-1 0,-1 0 0,1 0 0,-1 0 0,6 2 0,-2-1 0,0 0 0,0-1 0,0 1 0,1-1 0,11 1 0,34 3 0,-32-5 0,436 10 0,-336-12 0,19 1 0,144-1 0,-275 1 0,0-1 0,0 1 0,0-2 0,10-2 0,-16 4 0,1-1 0,0 0 0,-1-1 0,1 1 0,-1 0 0,1-1 0,-1 1 0,0-1 0,0 0 0,1 0 0,-1 0 0,-1 0 0,1 0 0,0 0 0,1-3 0,2-2 0,-1 0 0,0 0 0,1 0 0,-1 0 0,2 1 0,9-9 0,60-46 0,-49 42 0,-1-1 0,40-43 0,-60 56 0,0 0 0,-1 0 0,1 0 0,-1-1 0,-1 1 0,0-1 0,0 0 0,0-1 0,-1 1 0,0 0 0,-1-1 0,1 1 0,-1-17 0,-2 3 0,-1 0 0,0 0 0,-2 1 0,-7-29 0,1 18 0,-1 1 0,-27-53 0,-43-54 0,68 119 0,0 2 0,-2-1 0,-31-28 0,40 40 0,-1 2 0,0-1 0,0 1 0,0 0 0,0 0 0,-11-3 0,-45-11 0,18 9 0,-86-7 0,-48 11 0,140 4 0,-816 19-890,850-18 834,-13 1-331,1 1 0,-29 6 0,25-1-5697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24575,'0'0'0,"11"-2"0,28-5 0,53-13 0,61-13 0,51-16 0,34-14-3276,14-15 2699,-1-9 577,-20 3 0,-34 8 0,-42 9 0,-42 12 19,-39 13-19,-31 13-4357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24575,'0'-1'0,"0"0"0,1 0 0,-1 0 0,0 0 0,1 0 0,-1 0 0,1 0 0,-1 0 0,1 0 0,-1 0 0,1 0 0,0 0 0,-1 0 0,1 1 0,0-1 0,1-1 0,17-11 0,-15 10 0,160-92 14,6 13-190,55-15-989,328-94 1,-199 109 986,5 28 0,-108 37 1027,2 18 476,-119 0-1057,366 0-564,176 0-167,-572 0 453,192 27 0,-266-22 28,-1 1-1,0 1 0,-1 2 0,0 1 1,36 19-1,-43-19 118,-2 1-1,1 2 1,-1 0-1,-1 0 1,-1 2-1,0 0 1,20 26-1,6 19-129,-37-52-5,-1 0-1,-1 1 1,1 0 0,5 19 0,-9-21 0,0-5 0,-1 0 0,1 0 0,0-1 0,0 1 0,0 0 0,2 3 0,-3-6 0,0 0 0,0 0 0,0 0 0,0 0 0,0 1 0,0-1 0,0 0 0,0 0 0,0 0 0,0 0 0,1 0 0,-1 0 0,0 1 0,0-1 0,0 0 0,0 0 0,0 0 0,0 0 0,0 0 0,0 0 0,0 0 0,1 0 0,-1 0 0,0 1 0,0-1 0,0 0 0,0 0 0,0 0 0,1 0 0,-1 0 0,0 0 0,0 0 0,0 0 0,0 0 0,0 0 0,0 0 0,1 0 0,-1 0 0,0 0 0,0 0 0,0 0 0,0 0 0,0 0 0,1-1 0,-1 1 0,0 0 0,0 0 0,0 0 0,0 0 0,0 0 0,0 0 0,0 0 0,1 0 0,-1 0 0,0-1 0,2-8 0,-3 2 0,0 0 0,0 1 0,-1-1 0,0 1 0,0-1 0,0 1 0,-1 0 0,-3-7 0,1 4 0,-22-45 0,-2 1 0,-3 1 0,-2 2 0,-2 1 0,-57-59 0,83 99 0,10 11 0,4 5 0,22 28 0,59 60 0,-66-76 0,79 79 0,10 10 0,-101-102 0,-1 1 0,0 1 0,-1-1 0,1 1 0,7 16 0,-12-21 0,1 1 0,-1-1 0,0 0 0,-1 1 0,1-1 0,0 0 0,-1 1 0,0-1 0,0 1 0,0-1 0,0 1 0,0-1 0,-1 0 0,0 1 0,1-1 0,-1 0 0,-1 1 0,1-1 0,-2 4 0,-1 0 0,-1-1 0,1-1 0,-1 1 0,0 0 0,0-1 0,-1 0 0,0 0 0,0-1 0,0 0 0,0 0 0,0 0 0,-1-1 0,-12 5 0,-3 0 0,1-1 0,-1-2 0,-29 5 0,15-6-682,-43 0-1,49-4-6143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714 856 24575,'14'258'36,"17"-1"-792,-23-198 248,73 526-2710,19 62 938,-17-101 2280,17-8 0,-68-391-140,88 453-918,-91-288 1521,-26 0-631,0-5 2773,1-166 1411,-4-134-3916,0-2 10,0 0-1,1 0 1,-1 0-1,2 7 1,-1-11-95,-1 0 1,0 0 0,1 1-1,-1-1 1,1 0 0,0 0-1,-1 0 1,1 0 0,0 0-1,0 0 1,-1 0 0,1 0 0,0 0-1,0 0 1,0-1 0,0 1-1,0 0 1,1 0 0,-1-1-1,0 1 1,0-1 0,2 1-1,2 0-15,0 0 0,-1 0 0,1-1 0,-1 0 0,1 0 0,7-1 0,34-7 0,-38 6 0,87-21 0,36-13-368,32-7-1103,742-151-2474,-236 103 2192,0 18 810,-84 9-688,-390 38 2104,-11-14 2073,-173 37-1745,0-1 0,0 0 0,-1-1-1,1 0 1,-1 0 0,17-13 0,-16 11-666,1 0 0,0 0 0,0 1-1,14-4 1,54-16 661,-70 23-780,117-38-16,97-24 0,0 17 0,-177 39 0,-1 3 0,81-2 0,92 15 0,-195-5 0,72 5 0,0 4 0,134 33 0,-162-23 0,-46-14 0,-1 0 0,1-2 0,42 6 0,-61-11 0,14 2 0,0-2 0,30-2 0,-45 2 0,0-1 0,-1 1 0,1-1 0,0 0 0,0 0 0,-1 1 0,1-1 0,0 0 0,-1-1 0,1 1 0,-1 0 0,1 0 0,-1-1 0,1 1 0,-1-1 0,0 1 0,0-1 0,0 1 0,0-1 0,0 0 0,0 1 0,0-1 0,0-3 0,2-4 0,-1-1 0,1 1 0,0-16 0,-1 8 0,32-325-337,-27 182-1013,17-1285-1641,-33 1078 2053,-22 3-158,18 264 978,-14-114 131,10-5-66,-15-134 354,19 264 1171,-28-101 0,-42-81 1988,69 231-3440,-1 2 1,-3 0 0,0 0-1,-3 2 1,-1 0 0,-2 2 0,-47-54-1,55 71 4,-1 1-1,-1 1 0,0 1 1,-1 0-1,-26-14 0,13 12-196,0 1-1,-63-19 1,17 14-384,-2 3 0,-95-7 0,-458-23-2698,-3 30 166,-907 13 432,770 32 2074,8 56 10,176 41 604,398-70 2158,2 8 0,-351 171 0,512-218 206,-35 26-1,28-13-1568,12-10-831,-6 4-1360,17-13-5461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132 159 24575,'-1'0'0,"0"1"0,1-1 0,-1 1 0,1-1 0,-1 1 0,0 0 0,1-1 0,-1 1 0,1 0 0,-1-1 0,1 1 0,0 0 0,-1 0 0,1 0 0,0-1 0,-1 1 0,1 0 0,0 1 0,-1 1 0,-16 47 0,-16 77 0,0 56 0,22-115 0,-14 188 0,23-1 0,2-241 0,0 1 0,1 0 0,1 0 0,0-1 0,5 16 0,-6-26 0,1 0 0,-1 0 0,1 0 0,0-1 0,0 1 0,0-1 0,0 0 0,1 1 0,-1-1 0,1 0 0,0 0 0,0 0 0,0-1 0,0 1 0,1-1 0,-1 0 0,1 0 0,-1 0 0,1 0 0,0 0 0,0-1 0,-1 0 0,6 1 0,15 2 0,-1-2 0,1 0 0,36-3 0,-25 0 0,108 0-110,148-4-486,3-17 208,338-75-1609,-607 92 1959,54-12 8,-67 13 31,0 0-1,0 0 1,-1-1-1,15-9 1,-23 12 57,-1 1 0,1-1-1,-1 0 1,0 0 0,0 0 0,0 0 0,0 0 0,0-1-1,0 1 1,-1-1 0,1 1 0,-1-1 0,1 0 0,-1 1-1,0-1 1,0 0 0,0 0 0,-1 0 0,2-5 0,-2-2 266,0-1 0,-1 1 1,0 0-1,-3-14 1,3 17-326,-8-36 187,-23-63-1,11 43-178,-132-381-7,135 394 0,5 14 0,-21-42 0,29 68 0,-1 1 0,0 0 0,0 0 0,0 0 0,-1 1 0,-1 0 0,1 0 0,-1 1 0,-10-7 0,10 9 0,0 0 0,0 1 0,-1 0 0,0 0 0,0 1 0,0 1 0,-9-3 0,-69-6 0,59 8 0,-350-25 0,265 26 0,-153 17 0,214-8-341,-1 3 0,2 1-1,-67 25 1,99-29-6485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1783 24575,'1'0'0,"0"-1"0,1 1 0,-1-1 0,0 0 0,0 1 0,0-1 0,-1 0 0,1 0 0,0 0 0,0 1 0,0-1 0,0 0 0,-1 0 0,1 0 0,0-2 0,2-1 0,16-24 0,21-42 0,3-4 0,-12 30 0,2 2 0,65-65 0,-50 62 0,92-64 0,-75 61 0,175-112 0,12 21 0,83-21 0,-242 118 0,1 2 0,181-50 0,-143 54 0,142-38 0,3 20 0,-33 28-1006,294 7-1,244 49-3567,461 83 1675,-1199-108 2966,325 47 2580,-349-47-1872,-16-4-567,0 0 0,0 0 0,0 0 1,0 0-1,1-1 0,-1 1 0,0-1 1,1 0-1,7-2 0,-12 2-157,1 0 0,-1 0 0,1-1 0,-1 1-1,1 0 1,-1 0 0,0-1 0,1 1 0,-1-1-1,0 1 1,1 0 0,-1-1 0,0 1 0,1-1 0,-1 1-1,0 0 1,0-1 0,1 1 0,-1-1 0,0 1 0,0-1-1,0 1 1,0-1 0,0 1 0,0-1 0,0 1-1,0-1 1,0 1 0,0-1 0,0 0 0,0 1 0,0-1-1,-3-10 190,0 1 0,-1 0 0,0 0 0,0 0 0,-11-18 0,10 20-98,-94-151 468,-11 6-564,74 107-46,-22-33 0,56 77 0,1 0 0,0 1 0,1-1 0,-1 0 0,0 0 0,0 1 0,1-1 0,-1 0 0,1 0 0,-1-2 0,1 4 0,0-1 0,0 1 0,0 0 0,0 0 0,0-1 0,0 1 0,0 0 0,0 0 0,0-1 0,1 1 0,-1 0 0,0 0 0,0 0 0,0-1 0,0 1 0,0 0 0,1 0 0,-1 0 0,0-1 0,0 1 0,0 0 0,1 0 0,-1 0 0,0 0 0,0-1 0,1 1 0,0 0 0,0 0 0,0 0 0,-1 0 0,1 0 0,0 0 0,0 0 0,0 0 0,0 0 0,0 0 0,0 0 0,1 1 0,2 0 0,1 1 0,-1 0 0,0 0 0,0 0 0,0 0 0,0 0 0,4 5 0,25 23 0,-27-23 0,10 10 0,-1 1 0,-1 0 0,0 2 0,14 27 0,-9-9 0,22 60 0,-35-82 0,-1 0 0,-1 1 0,4 25 0,-7-35 0,0-1 0,-1 0 0,0 1 0,-1-1 0,1 1 0,-1-1 0,0 0 0,-1 1 0,0-1 0,0 0 0,0 0 0,-6 10 0,-1-2 0,-1 0 0,0-1 0,-1-1 0,-1 0 0,-22 19 0,-72 45 0,3-17 120,84-50-491,-1 0-1,0-2 1,-29 8 0,24-10-6455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475 373 24575,'0'0'0,"1"0"0,0 0 0,0 0 0,-1 0 0,1 0 0,0 1 0,0-1 0,-1 0 0,1 0 0,0 1 0,-1-1 0,1 1 0,0-1 0,-1 0 0,1 1 0,-1-1 0,1 1 0,0-1 0,-1 1 0,1 0 0,-1-1 0,0 1 0,1 0 0,-1-1 0,1 2 0,5 20 0,-5-16 0,9 48 0,-2 0 0,0 67 0,3 160-671,4 210-376,5 220-407,-16-571 1350,9 160 104,3 157 0,12 187-874,34-241 38,34-8 93,-44-190 1320,-34-132 267,61 266 198,7 52 2171,-84-386-3189,-2-1-17,1 0-1,0 0 0,1 0 1,1 4-1,-2-6-6,0-1 0,0 1 0,0-1-1,0 0 1,0 1 0,0-1 0,0 0 0,0 0-1,1 0 1,-1 0 0,1 0 0,-1 0-1,3 1 1,6 1 0,-1 0 0,1 0 0,-1-1 0,1 0 0,16 1 0,247 7-113,-197-9-284,130-1-1646,1200 0-5276,-336-1 9052,-1062 1-1071,-1 0 1,0 0-1,0 1 1,0 0-1,0 1 0,0 0 1,0 0-1,0 0 0,7 4 1,-1-1-337,0-1-1,0 0 1,1-1 0,22 2 0,59 0-509,-27-2 252,157 12-69,297-18 0,-509 2 0,-4 1 0,-1 0 0,17-4 0,-23 3 0,0 0 0,1 0 0,-1 1 0,0-2 0,1 1 0,-1 0 0,0 0 0,0-1 0,0 1 0,0-1 0,0 1 0,-1-1 0,1 0 0,2-2 0,5-11 0,0 0 0,-1 0 0,-1 0 0,0-1 0,5-21 0,16-86 0,-17 54 0,1-83 0,-9-70 0,-3 158 0,-12-304-1671,-44-148-617,17 183 1406,13 80 336,-41-504-2930,23-10 3500,37 492-396,4 34-1114,5-478 653,1 447 3060,-3-3 4495,0 268-6257,-1-17 706,1 23-1162,0 0 0,-1 0 0,1 0 1,0 0-1,-1 0 0,1 0 0,0 0 0,-1 0 0,1 0 0,-1 0 0,0 0 1,1 1-1,-1-1 0,0 0 0,1 0 0,-1 1 0,0-1 0,0 1 0,0-1 0,0 0 1,-1 1-1,-2-2 45,-1 1 0,0 0 0,1 0 1,-1 1-1,0-1 0,0 1 0,1 0 1,-7 1-1,-3 0 78,-46 3-81,-84 16 0,-63 25-1220,102-21 2,-118 22 160,-43 2-1136,-29-3 1061,-322 17-84,-9-33-506,-629-26-1017,964-6 2548,61 2 138,29-1-11,34 2 204,77-1 371,-134 1 2611,221 0-3125,-13 0 643,1 1 0,-1 0 0,-18 4 0,18 1-3336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3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45.7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4854 151 24575,'-27'-13'0,"-1"1"0,-1 1 0,-44-10 0,-94-9 0,-70 7 0,175 18 0,-371-27 0,-299 28 0,616 11 0,-170 30 0,132-6 0,-190 32 0,325-60 0,-369 60 0,114-10 0,230-44 0,0 2 0,-66 26 0,-76 50 0,54-21 0,9-5 0,107-53 0,-144 79 0,6 10 0,84-44 0,-71 47 0,125-91 0,0 0 0,-1-1 0,0-1 0,-22 6 0,38-12 0,0-1 0,0 0 0,1 1 0,-1-1 0,0 0 0,0 0 0,1 0 0,-1 0 0,0 0 0,0 0 0,0 0 0,1 0 0,-1 0 0,0 0 0,0 0 0,1-1 0,-1 1 0,0 0 0,0-1 0,1 1 0,-1 0 0,0-1 0,1 1 0,-1-1 0,0 1 0,1-1 0,-1 1 0,1-1 0,-1 1 0,1-1 0,-1 0 0,1 1 0,-1-1 0,1 0 0,0 1 0,-1-1 0,1 0 0,0 1 0,0-1 0,-1 0 0,1 0 0,0-1 0,-1-4 0,1 1 0,0-1 0,0 0 0,1-10 0,-1 13 0,5-28 0,1 0 0,1 0 0,13-36 0,44-87 0,-60 145 0,0 0 0,1 1 0,0-1 0,1 1 0,-1 0 0,12-11 0,-17 19 0,0 0 0,0 0 0,0 0 0,0-1 0,0 1 0,0 0 0,0 0 0,0 0 0,0 0 0,0 0 0,0 0 0,0 0 0,0 0 0,0 0 0,0 0 0,0-1 0,0 1 0,0 0 0,0 0 0,0 0 0,1 0 0,-1 0 0,0 0 0,0 0 0,0 0 0,0 0 0,0 0 0,0 0 0,0 0 0,0 0 0,0 0 0,0 0 0,1 0 0,-1 0 0,0 0 0,0 0 0,0 0 0,0 0 0,0 0 0,0 0 0,0 0 0,0 0 0,0 0 0,1 0 0,-1 0 0,0 0 0,0 0 0,0 0 0,0 0 0,0 0 0,0 0 0,0 0 0,0 1 0,-2 5 0,-7 12 0,-56 62 0,17-23 0,-6 11 0,-59 97 0,106-152 0,1-1 0,-8 21 0,13-30 0,0 1 0,-1 0 0,2-1 0,-1 1 0,0 0 0,1 0 0,0 0 0,0-1 0,0 1 0,0 0 0,0 0 0,1 0 0,0-1 0,1 5 0,-1-5 0,1 0 0,0-1 0,-1 1 0,1-1 0,0 0 0,0 0 0,1 0 0,-1 0 0,0 0 0,1 0 0,-1 0 0,1-1 0,5 3 0,2 1 0,0-1 0,15 4 0,-10-5 0,0 0 0,1-1 0,20 1 0,48-4 0,-37 0 0,159 1 0,142-4 0,-342 4-55,70-5 237,-64 3-480,0 0-1,-1-1 1,1 0-1,11-4 1,-9 0-6528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8:30:50.1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5899 52 24575,'-231'-11'0,"-244"-20"-1071,468 31 1007,-1084-10-720,942 13 784,-206 30 0,-113 74 0,-389 166 0,466-133 0,-64 1 1102,212-67-273,158-47-841,-93 36 12,154-54 0,-33 7 0,-11 3 0,55-15 0,0 0 0,0-1 0,0-1 0,-23 1 0,-55-3 0,43-1 0,18 2 0,20 0 0,-1-1 0,1 0 0,0-1 0,-1 0 0,-10-2 0,19 2 0,1 1 0,0-1 0,0 0 0,0 1 0,0-1 0,0 0 0,0 0 0,0 0 0,0 0 0,0 0 0,0 0 0,1 0 0,-1 0 0,0 0 0,1 0 0,-1 0 0,0-1 0,1 1 0,0 0 0,-1 0 0,1-1 0,0 1 0,-1-2 0,0-5 0,0-1 0,1-13 0,0 14 0,6-144 0,-3 129 0,0 0 0,2 0 0,1 1 0,14-36 0,-18 52 0,0 0 0,1 1 0,0-1 0,0 1 0,0 0 0,1 0 0,0 0 0,8-8 0,-12 13 0,0 0 0,0 0 0,0 0 0,0 0 0,0 0 0,0 0 0,0 1 0,0-1 0,0 0 0,0 0 0,0 0 0,0 0 0,0 0 0,0 0 0,0 0 0,0 0 0,0 0 0,0 0 0,0 0 0,0 0 0,0 0 0,0 0 0,0 0 0,0 0 0,0 1 0,0-1 0,0 0 0,0 0 0,0 0 0,0 0 0,0 0 0,1 0 0,-1 0 0,0 0 0,0 0 0,0 0 0,0 0 0,0 0 0,0 0 0,0 0 0,0 0 0,0 0 0,0 0 0,0 0 0,0 0 0,-3 8 0,-2-1 0,1 0 0,-1 0 0,-10 12 0,-29 27 0,38-40 0,-222 214 0,83-76 0,140-139 0,0 1 0,1 0 0,0 0 0,0 0 0,0 0 0,1 1 0,-3 7 0,5-13 0,1 0 0,-1 1 0,1 0 0,-1-1 0,1 1 0,0-1 0,0 1 0,0-1 0,0 1 0,0-1 0,0 1 0,0 0 0,1-1 0,-1 1 0,1-1 0,-1 1 0,1-1 0,-1 0 0,1 1 0,0-1 0,0 1 0,-1-1 0,1 0 0,0 0 0,0 1 0,1-1 0,-1 0 0,0 0 0,0 0 0,0 0 0,1 0 0,-1-1 0,0 1 0,1 0 0,-1-1 0,1 1 0,-1-1 0,3 1 0,18 6 0,0 0 0,1-2 0,44 4 0,70-4 0,-110-5 0,195-1-1365,-195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24575,'0'0'0,"2"-1"0,13-4 0,34-8 0,47-17 0,54-17 0,44-15-2932,33-12 2932,26-14-2211,14-13 2211,4-8 0,13-17-3053,-42 14 3058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24575,'12'594'-983,"8"261"-1250,-18 3-1379,0-93 1998,34 849 1597,-23-1143-269,5 284-1313,27 759 1343,45-508 2381,-68-881-99,-15-97-1487,1 0 1,14 33-1,-3-20-3899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07.2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756 1 24575,'-52'9'0,"2"2"0,-1 2 0,-82 35 0,-58 47 0,166-82 0,-62 39 0,34-18 0,42-28 0,-1 2 0,-10 9 0,18-14 0,0 1 0,1-1 0,0 1 0,0 0 0,0 0 0,0 0 0,0 0 0,1 0 0,-2 6 0,-4 8 0,3-6 0,0 0 0,1 0 0,0 1 0,1-1 0,0 1 0,1 0 0,-1 17 0,3-29 0,2 33 0,-1-32 0,-1 1 0,1-1 0,0 1 0,0-1 0,0 1 0,0-1 0,0 0 0,0 0 0,1 1 0,-1-1 0,3 2 0,1 2 0,0-1 0,0 0 0,0-1 0,1 1 0,0-1 0,-1 0 0,12 5 0,70 37 0,-52-26 0,44 32 0,9 6 0,-71-50 0,0-1 0,0 0 0,33 7 0,-36-10 0,3 0 0,0-1 0,1-1 0,20 0 0,-37-2 0,-1 0 0,1 0 0,0 0 0,0 0 0,0 0 0,0 0 0,0 0 0,0 0 0,-1 0 0,1-1 0,0 1 0,0 0 0,0-1 0,-1 1 0,1 0 0,0-1 0,0 1 0,-1-1 0,1 0 0,0 1 0,-1-1 0,1 1 0,-1-1 0,2-1 0,-2 1 0,0 0 0,1 0 0,-1 0 0,0 0 0,0 0 0,0 0 0,1 0 0,-1-1 0,0 1 0,-1 0 0,1 0 0,0 0 0,0 0 0,0 0 0,-1 0 0,1 0 0,0 0 0,-1 0 0,0-2 0,-1-1 0,-1-1 0,0 1 0,0 0 0,0 0 0,0 0 0,-1 0 0,0 0 0,0 1 0,-7-6 0,-2 1 0,0 0 0,-15-6 0,23 12 0,0 0 0,0 0 0,-10-1 0,10 3 0,1-1 0,-1 0 0,1-1 0,-1 1 0,-4-3 0,8 4 0,1-1 0,0 1 0,-1 0 0,1 0 0,-1-1 0,1 1 0,0 0 0,-1 0 0,1-1 0,0 1 0,-1-1 0,1 1 0,0 0 0,0-1 0,-1 1 0,1-1 0,0 1 0,0 0 0,0-1 0,-1 0 0,1 1 0,1-1 0,-1 1 0,0 0 0,0 0 0,0 0 0,0 0 0,0-1 0,1 1 0,-1 0 0,0 0 0,0 0 0,0 0 0,1 0 0,-1 0 0,0-1 0,0 1 0,0 0 0,1 0 0,-1 0 0,0 0 0,0 0 0,1 0 0,-1 0 0,0 0 0,0 0 0,0 0 0,1 0 0,-1 0 0,0 0 0,0 0 0,1 0 0,-1 0 0,0 1 0,0-1 0,0 0 0,1 0 0,-1 0 0,0 0 0,0 0 0,0 0 0,1 1 0,13 5 0,0 2 0,0-1 0,0 2 0,-1 0 0,-1 0 0,1 1 0,18 20 0,2 11 0,-30-36 0,-2-4 0,0 0 0,0 1 0,-1-1 0,1 0 0,0 1 0,-1-1 0,1 1 0,-1-1 0,1 1 0,-1-1 0,0 1 0,1-1 0,-1 1 0,0-1 0,0 1 0,0 0 0,0-1 0,-1 1 0,1-1 0,0 1 0,-1-1 0,1 1 0,-1-1 0,1 1 0,-1-1 0,0 1 0,1-1 0,-1 0 0,0 0 0,-2 3 0,1-1 0,-1-1 0,1 0 0,-1 1 0,0-1 0,0 0 0,1 0 0,-1-1 0,-1 1 0,1-1 0,0 1 0,0-1 0,-7 2 0,-12 0 0,1-2 0,-1 0 0,-24-2 0,3 0 0,-93 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24575,'4'-1'0,"-1"1"0,1-1 0,-1 0 0,1 0 0,-1 0 0,5-2 0,9-3 0,252-75 4,200-54-991,240-10-1057,-268 59 2059,42-20-811,-419 92 732,1 2 0,87-3 0,-125 15 55,1 1 1,-1 1-1,31 7 1,-39-5-6,1 1 1,-1 1 0,0 1 0,-1 1 0,19 10 0,-19-8 14,-1 2 0,0-1 0,-1 2 0,0 0 0,16 20 0,-13-12-41,-1 2 0,0 0 0,15 30 0,-6-1-32,-2 1 1,-3 1-1,19 69 0,13 94-159,-15 38-207,-13 34-1087,-12 34 1143,-8 360-636,-15 6-731,2-180 1140,32 1857-947,1-33 1583,-28-2142 686,2 393 2694,1-551-2605,5 111 2291,-3-115-2431,1 0 0,15 53 0,-15-70-6819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1:10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458 0 24575,'-20'9'0,"-1"0"0,1 1 0,1 1 0,-34 24 0,22-13 0,28-20 0,-30 20 0,-34 29 0,-7 10 0,60-49 0,1 2 0,0 0 0,0 0 0,2 1 0,-20 33 0,29-44 0,0 0 0,1 1 0,-1-1 0,1 1 0,0-1 0,0 1 0,0 7 0,2 36 0,1-19 0,-3-6 0,-4 22 0,-1 13 0,5-38 0,1 1 0,0 0 0,2-1 0,0 1 0,10 38 0,-6-37 0,-4-14 0,0-1 0,0 0 0,1 0 0,0 1 0,0-2 0,0 1 0,1 0 0,0-1 0,9 11 0,-7-11 0,1-1 0,0 1 0,1-2 0,-1 1 0,13 5 0,-2 0 0,32 19 0,-32-17 0,1 0 0,1-2 0,34 14 0,28-2 0,-33-9 0,-27-9 0,-13-3 0,-9-1 0,0 0 0,0 0 0,0 0 0,0 0 0,0 0 0,-1 0 0,1-1 0,0 1 0,0 0 0,0 0 0,0 0 0,0 0 0,0 0 0,0 0 0,0 0 0,0 0 0,0 0 0,0 0 0,0 0 0,0 0 0,0 0 0,0 0 0,0 0 0,0 0 0,0 0 0,0 0 0,0 0 0,0-1 0,0 1 0,0 0 0,0 0 0,0 0 0,0 0 0,0 0 0,0 0 0,0 0 0,0 0 0,0 0 0,0 0 0,1 0 0,-1 0 0,0 0 0,0 0 0,0 0 0,0 0 0,0 0 0,0 0 0,0 0 0,0 0 0,0 0 0,0 0 0,0 0 0,0 0 0,0 0 0,0 0 0,0 0 0,0 0 0,0 0 0,0 0 0,0 0 0,0 0 0,1 0 0,-1 0 0,0 0 0,0 0 0,0 0 0,-19-23 0,8 9 0,-12-14 0,11 13 0,-15-15 0,23 25 0,-1 1 0,0 0 0,0 0 0,0 1 0,0 0 0,0 0 0,-10-4 0,13 6 0,-13-5 0,14 6 0,0-1 0,1 1 0,-1 0 0,1-1 0,-1 1 0,0 0 0,1-1 0,-1 1 0,1-1 0,-1 1 0,1-1 0,-1 1 0,1-1 0,0 1 0,-1-1 0,1 0 0,-1 0 0,1 1 0,0-1 0,1 1 0,-1 0 0,0 0 0,0-1 0,0 1 0,0 0 0,0 0 0,1-1 0,-1 1 0,0 0 0,0 0 0,0 0 0,1 0 0,-1-1 0,0 1 0,0 0 0,1 0 0,-1 0 0,0 0 0,0 0 0,1 0 0,-1 0 0,0 0 0,0-1 0,1 1 0,-1 0 0,0 0 0,0 0 0,1 0 0,-1 0 0,0 1 0,1-1 0,-1 0 0,1 0 0,10 1 0,-5 1 0,0 0 0,0 0 0,0 0 0,-1 1 0,1 0 0,-1 0 0,1 0 0,-1 1 0,7 5 0,4 6 0,19 22 0,-32-34 0,-2-1 0,0 0 0,1 0 0,-1 1 0,-1-1 0,1 0 0,0 0 0,0 0 0,-1 1 0,0-1 0,1 0 0,-1 5 0,0-3 0,0 0 0,0 0 0,0-1 0,-1 1 0,1 0 0,-2 5 0,1-8 0,1-1 0,-1 1 0,1 0 0,-1 0 0,0 0 0,0 0 0,1 0 0,-1-1 0,0 1 0,0 0 0,0-1 0,0 1 0,0-1 0,0 1 0,0-1 0,0 1 0,0-1 0,0 0 0,0 1 0,0-1 0,0 0 0,0 0 0,-2 0 0,-5 1 0,0-1 0,-10-2 0,7 1 0,5 1 0,-141-8 0,34 4-282,90 4-801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0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1575 1878 24575,'1'-3'0,"1"1"0,-1 0 0,1 0 0,0 0 0,-1 0 0,1 1 0,0-1 0,0 1 0,0-1 0,0 1 0,3-1 0,6-5 0,150-87 0,-90 54 0,61-34-327,30-14-984,24-14 984,319-199-1417,-117 67 565,-250 155 805,191-79 0,-254 130 81,98-25 0,-115 40 154,0 2 0,84-4 1,-84 14 0,1 3 1,-1 2 0,94 19-1,163 62-158,-34-12 296,-222-63 0,1-2 0,112-1 0,-90-12-85,-1-3-1,0-4 0,-1-3 0,86-29 1,-19-5-130,170-82 1,117-88 198,-257 126 217,96-32 787,-230 110-846,1 1 0,0 2 0,1 2 0,67-6 1,-66 14-141,0 2 0,-1 2 1,1 3-1,86 18 0,172 68-38,-245-71 13,196 59-96,287 51-1,88-44 386,5-42-69,-199-16-271,0 19 0,-7 32 18,-11 45 33,-318-86 23,-2 5 0,-2 4 0,-3 5 0,-1 3 0,91 74 0,-90-54 32,143 151 1,48 123-358,-135-133-714,337 600-111,-72 47 391,-301-586 759,77 295 0,-75-122-231,-18 4 0,-21 4 0,22 584 0,-94-417 293,-16-433-31,-44 237 0,-78 92-45,-41-13 180,171-496-155,-150 384 813,-31-14-832,120-268 8,-5-4 0,-5-2 0,-101 111 0,115-153 0,-2-3 0,-3-3 0,-3-3 0,-2-3 0,-119 69 0,73-62 1,-3-6 0,-172 55 0,-264 48-37,41-27-134,-480 127 178,456-102-8,-197 53 0,478-148 0,-3-10 0,-382 24 0,433-66 0,-1-9 0,0-10 0,-330-57 0,101-33-52,3-20-5,-253-62 184,-311 32 164,609 108-291,4-29 0,-98-77 0,9-34 0,207 77 0,-380-129 1001,585 213-895,-211-72 1,195 62-113,-105-58-1,112 45 183,1-4-1,3-2 0,2-4 1,2-2-1,-74-83 0,62 50-157,4-3-1,3-4 0,-77-140 1,86 119-28,5-3 0,-65-199 0,73 156-194,-42-264-1,26-154-467,40-1 310,24 316 362,13-48 1,88-528 0,7 351-13,55 17 167,6 108 428,15 11 1491,-180 349-2080,93-168 1201,12 5 1321,71-96-949,-128 180-1757,49-113 1,-51 76 146,-6-1 0,40-188 0,14-270-12,-68 387-1133,-17 112-4753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1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97 24575,'0'0'0,"0"0"0,-10 291 0,8-244 0,-41 594-660,32-486 445,-6 73-1037,-23 339-605,27-311 1549,-40 566-489,-19-363 957,18-151-98,29 28-243,31 0 3609,-6-291-2650,3 26 64,-3-68-842,1-1 0,-1 1 0,1-1 0,0 1 0,0-1 0,0 0 0,0 1 0,1-1 0,-1 0 0,0 0 0,1 0 0,0 0 0,0 0 0,-1 0 0,1 0 0,0 0 0,0-1 0,0 1 0,5 1 0,4 3 0,0-1 0,0 0 0,12 3 0,-11-4 0,43 15-2,170 58-54,7-13-1024,221 12-142,9-30 40,-350-36 1115,259 27 103,266 20-243,-221-51-805,-326-12 1321,0-4 0,137-32 1,-200 35 428,1-1 0,-2-1 0,1-1 1,40-22-1,-63 29-725,0 1 1,1-1-1,-1 1 0,1 0 1,0 1-1,-1-1 0,1 1 1,0 0-1,0 0 0,0 1 1,0-1-1,5 1 0,-7 0-13,0 0 0,0 0 0,0 0 0,-1-1 0,1 1 0,0-1 0,0 0 0,0 0 0,-1 0 0,1 0 0,3-2 0,1-2 0,-1 1 0,11-10 0,2-3 0,12-6 0,32-34 0,-50 43 0,0 0 0,-1-2 0,0 1 0,13-25 0,-11 13-38,-2 1 1,-1-1-1,-1-1 0,11-53 0,-10 21-532,3-84 0,-10-72-233,-42-487-1329,10 290 1578,47-1178-1112,6 1204 1282,2-45 515,-5 144 4888,-20 275-4769,0-11 239,-1-1 1,-2-35-1,0 57-489,1-1 0,-1 1 0,0 0 0,-1 0 0,1 0 0,0 0 0,-1 0 0,0 0 0,0 0 0,0 0 0,0 0 0,0 1 0,0-1 0,-1 1 0,1 0 0,-6-4 0,-4-2 0,0 0 0,-22-9 0,20 10 0,-15-7 0,-1 1 0,0 2 0,-35-8 0,-100-12 0,22 16-707,-165 4-1,-147 28 181,-413 57-1865,529-43 1883,197-20 314,-193-10 1,-173-63 3396,494 60-9363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90 24575,'0'-90'0,"15"109"0,-5-2 0,-1 0 0,-1 1 0,8 24 0,11 56 0,-2 44-327,-12-7-224,-5 0 0,-16 217 0,-62 277-959,62-573 967,-85 776-2540,66-490 2549,0 47-12,0 43-1729,24-384 2121,-63 939-680,-37 1-117,22-441 729,-50 418 256,68 648 275,77-862-175,55 160 2102,-26-655-1895,-26-176 916,31 85 0,-42-148-824,0 0 0,1-1 0,1 1 0,16 22 0,-4-15-3725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0 621 24575,'0'0'0,"0"0"0,0 0 0,8 3 0,18 9 0,0-1 0,1-1 0,36 8 0,87 11 0,-111-22 0,45 5-56,161 4 0,87-34-502,53-26 41,76-6-1662,-186 26 1681,239-22-710,-3-27 562,-245 15 646,358-128 0,-530 153 28,357-111 653,-374 125-455,0 4 0,1 2-1,156-3 1,-223 16-252,-1 0 383,0 0 1,0 1 0,14 2 0,-21-2-275,-1 0 0,1-1 0,0 1 0,-1 1 0,1-1 0,-1 0 0,1 0 0,-1 1 0,0 0 0,0-1 0,1 1 0,-1 0 0,0 0 0,-1 0 0,1 0 0,3 5 0,-3-2 34,1 0-1,-1 0 0,0 0 0,-1 0 0,1 0 1,-1 1-1,1 10 0,-1 5-38,-1 0-1,-3 33 0,-20 92-77,-22 40-416,-74 225-1673,-39 153-454,-53 606-475,90 10 2427,24 545-3001,67 0 3624,49-815 763,90 652 1117,6-645 158,-96-805-1687,63 346 3662,-71-405-3353,5 69-1,-15-99-7125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24575,'-18'299'0,"-21"-2"0,1-9 0,35-264-120,-1 7-295,2-1 0,2 60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24575,'205'-4'0,"-98"2"0,13 5 0,-105-2 0,0 1 0,-1 1 0,1 1 0,-1 0 0,0 0 0,15 8 0,-24-9 0,0 0 0,0 0 0,0 0 0,-1 0 0,1 1 0,-1 0 0,0 0 0,0 0 0,0 1 0,-1-1 0,1 1 0,3 8 0,-4-7 0,0 2 0,0-1 0,-1 0 0,0 0 0,0 1 0,0 0 0,-1-1 0,0 14 0,-1-9 0,-1-1 0,0 1 0,-1 0 0,0-1 0,-1 1 0,0-1 0,-1 0 0,0 0 0,-1 0 0,0 0 0,-1-1 0,-8 12 0,-1-3 0,0-1 0,-2-1 0,0 0 0,-1-1 0,-28 19 0,12-13 0,0-2 0,-54 24 0,53-32 0,25-9 0,0 1 0,0 0 0,-13 7 0,21-9 0,-1 0 0,0-1 0,1 1 0,-1 1 0,1-1 0,0 0 0,0 0 0,0 1 0,0-1 0,0 1 0,0 0 0,1 0 0,0-1 0,-1 1 0,-1 5 0,2 0 0,-1-1 0,1 0 0,0 1 0,0-1 0,1 1 0,0-1 0,1 1 0,1 11 0,1-8 0,0 0 0,0 0 0,1 0 0,11 20 0,-1-6 0,2-1 0,1-1 0,31 34 0,68 83 0,-105-125-455,1 0 0,15 15 0,-11-15-6371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24575,'-19'0'0,"-29"-1"0,0 3 0,-72 11 0,105-10 0,1 0 0,-1 1 0,0 1 0,1 1 0,0 0 0,0 0 0,1 2 0,0 0 0,0 0 0,0 1 0,1 0 0,-12 13 0,10-6 0,1 0 0,0 0 0,1 2 0,0-1 0,2 2 0,0-1 0,1 1 0,1 1 0,1-1 0,1 1 0,0 1 0,2-1 0,-4 38 0,6-37 0,2 1 0,0-1 0,2 0 0,0 1 0,1-1 0,1 0 0,1 0 0,1 0 0,1-1 0,1 0 0,1 0 0,0-1 0,17 26 0,-8-22-273,0 0 0,1-1 0,2 0 0,39 31 0,-18-20-6553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142 24575,'0'0'0,"0"0"0,0 0 0,-18-1 0,0-1 0,0-1 0,0-1 0,-25-9 0,18 6 0,-87-21 0,-130-16 0,-119 10 0,220 28 0,104 7 0,-67 8 0,92-7 0,-1 1 0,0 0 0,1 1 0,0 1 0,-19 8 0,23-8 0,0 0 0,0 0 0,0 1 0,1 0 0,0 1 0,0-1 0,1 1 0,-9 12 0,2 0 0,1 1 0,1 0 0,1 1 0,-12 34 0,-20 94 0,-21 192-365,24 4-103,13-105 569,10-94-101,2 182 0,14-318-1,1 13 181,0-1 1,5 23-1,-5-39-166,0 0-1,0-1 1,1 1 0,0 0 0,0-1-1,1 1 1,0-1 0,-1 0 0,2 0-1,-1 0 1,1 0 0,-1-1 0,5 5-1,1-2-13,0 0 0,1-1 0,0 0 0,15 7 0,47 15 0,-49-20 0,272 85 29,7-21-690,181 3 524,-359-66 143,242-14-1,-97-31 4,-219 25 178,0-1 0,-1-3 1,59-27-1,-76 26-187,0-2 0,-1-1 0,-1-1 0,36-31 0,-19 8 0,66-76 0,-79 79 0,-1-3 0,51-87 0,-70 105 0,-2 0 0,-1-1 0,-1 0 0,-2 0 0,0-1 0,-2 0 0,5-39 0,-9 20 0,-3-58 0,-12-46 0,7 92 0,2 24-25,-22-216-442,-12 2 353,32 219 103,-1 0 1,-16-41-1,17 57 91,0 0-1,-1 1 1,0 0 0,0 0 0,-2 0 0,1 1-1,-15-13 1,0 3-80,0 1 0,-2 2 0,-51-30 0,-85-31 0,98 52 0,-84-23 0,112 41 0,-1 1 0,0 1 0,0 3 0,-42-1 0,64 5 20,0 1 0,-1 0 0,1 1 0,0 0 0,-25 8 0,30-6-169,0 0 1,0 0-1,1 1 1,-1 0-1,1 0 1,0 1-1,0 0 1,0 0-1,-6 8 1,-14 19-6678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24575,'0'0'0,"0"0"0,0 0 0,0 0 0,0 0 0,3 0 0,4 0 0,0-1 0,1 0 0,-1-1 0,13-3 0,0-1 0,81-19 0,86-23 0,108-42 0,68-18 0,9 28 0,0 43-76,0 30-546,-249 11 622,-1 5 0,-1 5 0,0 6 0,227 68 0,85 58 0,-73-23 0,3-14 0,-201-67 0,344 99 0,-107-9 0,40 12 0,4-17 0,-20-15 0,-8 18 0,533 219 0,-769-278-722,245 137 0,92 109-1369,-370-223 2268,153 85-447,16-29-153,-101-80 2572,5 2 451,-212-69-2600,-1-1 0,0 1 0,0-1 0,-1 0 0,1-1 0,1 1 0,9 0 0,-16-2 0,0 0 0,0 0 0,0 0 0,0 0 0,0 0 0,0 0 0,1 0 0,-1 0 0,0 0 0,0-1 0,0 1 0,0 0 0,0 0 0,0 0 0,0 0 0,0 0 0,0 0 0,0 0 0,0 0 0,0 0 0,0 0 0,0-1 0,0 1 0,0 0 0,0 0 0,0 0 0,0 0 0,0 0 0,0 0 0,0 0 0,0 0 0,0 0 0,0 0 0,0 0 0,0-1 0,-1 1 0,1 0 0,0 0 0,0 0 0,0 0 0,0 0 0,0 0 0,0 0 0,0 0 0,0 0 0,0 0 0,0 0 0,0 0 0,0 0 0,0 0 0,-1 0 0,1 0 0,0 0 0,-6-6 0,5 5 0,-86-83 0,-118-88 0,15 45 0,30 21 0,73 39 0,78 59 0,1 0 0,-1-1 0,2 0 0,-1 0 0,1 0 0,1-1 0,-7-12 0,10 10 0,3 12 0,0 0 0,0 0 0,0 0 0,0-1 0,0 1 0,0 0 0,0 0 0,0 0 0,0 0 0,0-1 0,0 1 0,0 0 0,0 0 0,0 0 0,0 0 0,0 0 0,0-1 0,0 1 0,0 0 0,0 0 0,1 0 0,-1 0 0,0 0 0,0 0 0,0-1 0,0 1 0,0 0 0,1 0 0,-1 0 0,0 0 0,0 0 0,0 0 0,3 0 0,-1 0 0,0 0 0,0 0 0,0 1 0,0-1 0,0 1 0,4 1 0,-4-2 0,61 19 0,85 38 0,-125-46 0,-1 1 0,0 1 0,0 0 0,-2 2 0,0 1 0,35 34 0,-36-28 0,-2 0 0,0 1 0,-2 0 0,-1 2 0,0 0 0,19 52 0,-21-42 0,-2-1 0,-2 2 0,-1-1 0,-1 1 0,0 36 0,-5-52 0,-1-1 0,-1 0 0,-1 0 0,-5 20 0,4-27 0,-1 1 0,0 0 0,-1-1 0,0 1 0,-1-2 0,-12 20 0,6-15 0,0 0 0,-2-1 0,0-1 0,-1 0 0,0-1 0,-1 0 0,-26 15 0,11-10 0,0-2 0,0-1 0,-51 16 0,32-17-1365,10-6-5461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16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24575,'2'-2'0,"0"0"0,1 0 0,-1 0 0,1 1 0,0-1 0,-1 1 0,1 0 0,0 0 0,0 0 0,5-1 0,3-1 0,18 0 0,-20 2 0,232-8 14,3 15-167,-233-5 132,531 31-797,1 14-502,204 16 248,-261-62 1881,-4-43 396,-280 9-1353,-156 23-6539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196 524 24575,'-96'0'0,"96"0"0,-1 0 0,1 0 0,0 0 0,-1 0 0,1 0 0,0 0 0,-1 1 0,1-1 0,0 0 0,-1 0 0,1 0 0,0 1 0,-1-1 0,1 0 0,0 0 0,0 1 0,-1-1 0,1 0 0,0 0 0,0 1 0,-1-1 0,1 0 0,0 1 0,0-1 0,0 0 0,0 1 0,0-1 0,-1 0 0,1 1 0,0-1 0,0 1 0,0 0 0,0 15 0,0-10 0,2 1115 0,4-1000 0,0-5 0,-7-63 0,2 46 0,1-91 0,-1 1 0,2-1 0,-1 0 0,1 1 0,7 12 0,5 17 0,-11-23 0,0-1 0,-1 1 0,-1 0 0,0 0 0,-1 26 0,-1-39 0,0-1 0,1 1 0,-1-1 0,0 0 0,1 1 0,-1-1 0,1 1 0,-1-1 0,1 0 0,0 0 0,-1 1 0,1-1 0,0 0 0,0 0 0,0 0 0,0 0 0,0 0 0,0 0 0,0 0 0,3 2 0,2 1 0,1 0 0,13 5 0,-6-3 0,17 8 0,1-1 0,0-2 0,0-1 0,1-2 0,48 6 0,170 4 0,-213-17 0,66 3 0,190 4 0,-3-21 0,-61-30 0,-116 18 0,138-36 0,-173 37 0,87-40 0,-138 52 0,1 2 0,0 1 0,52-10 0,-77 18 0,0 0 0,0 0 0,0-1 0,0 1 0,0-1 0,0 0 0,-1 0 0,1-1 0,-1 1 0,1-1 0,-1 1 0,0-1 0,0 0 0,0 0 0,0-1 0,-1 1 0,1-1 0,-1 1 0,0-1 0,0 0 0,2-6 0,1-3 0,-1 0 0,0 0 0,-1-1 0,-1 1 0,2-21 0,0-336 0,-6 254 0,-27-332 0,21 387 0,-23-174 0,19-1 0,12 225 0,-2-1 0,1 1 0,-1-1 0,-1 1 0,-5-14 0,-2-12 0,0-16 0,3 0 0,2 0 0,3-92 0,1 143 0,1 1 0,0-1 0,0 1 0,0-1 0,-1 1 0,1-1 0,0 1 0,-1 0 0,0-1 0,1 1 0,-1-1 0,0 1 0,0 0 0,1 0 0,-1-1 0,0 1 0,0 0 0,-3-2 0,0 0 0,-1-1 0,0 1 0,-9-4 0,4 1 0,-4-1 0,-1 1 0,1 0 0,-1 1 0,0 1 0,0 0 0,-20-2 0,-94-3 0,121 9 0,-147-3 0,0 8 0,-159 25 0,276-25 0,-192 22 0,107-16 0,0 6 0,2 5 0,-190 60 0,107-27 0,-33 11 0,228-63 30,0 1 0,0-1 0,-10 7 0,15-7-195,0-1 0,1 1 0,-1 0 0,0 0 0,1 1 0,0-1 0,0 1 0,-3 4 0,-6 10-6661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24575,'0'0'0,"-1"0"0,1 0 0,-1 0 0,0 0 0,1 0 0,-1 0 0,1 1 0,-1-1 0,1 0 0,0 0 0,-1 1 0,1-1 0,-1 0 0,1 1 0,-1-1 0,1 0 0,0 1 0,-1-1 0,1 1 0,0-1 0,-1 0 0,1 1 0,0-1 0,0 1 0,-1-1 0,1 1 0,0-1 0,0 2 0,-3 18 0,2-12 0,-9 243 0,10-183 0,9 326 0,-6-321 0,-3-71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24575,'0'-41'0,"1"-45"0,0 82 0,0-1 0,0 1 0,0 0 0,0 0 0,1 0 0,0 0 0,0 0 0,0 0 0,1 1 0,-1-1 0,1 1 0,0-1 0,-1 1 0,6-4 0,6-5 0,0 1 0,16-10 0,-29 20 0,22-14 0,44-22 0,-58 33 0,1 0 0,-1 1 0,1 0 0,-1 0 0,1 1 0,0 0 0,0 1 0,13 0 0,-19 1 0,-1 1 0,1 0 0,-1 0 0,1 0 0,-1 0 0,0 1 0,1-1 0,-1 1 0,0 0 0,0-1 0,0 2 0,0-1 0,-1 0 0,1 1 0,0-1 0,-1 1 0,0-1 0,0 1 0,0 0 0,4 6 0,-2-2 0,-1 0 0,1 1 0,-1-1 0,0 1 0,-1 0 0,0 0 0,0 0 0,0 9 0,-1-5 0,-1-1 0,0 1 0,-1 0 0,-1-1 0,0 1 0,0-1 0,-1 1 0,0-1 0,-7 14 0,3-11 0,0 0 0,-1 0 0,-1-1 0,0 0 0,-1-1 0,-14 15 0,3-7 0,-1-1 0,-1-1 0,-1-1 0,-1-2 0,0 0 0,0-1 0,-32 11 0,13-12 0,43-13 0,1 0 0,0 1 0,0-1 0,-1 0 0,1 0 0,0 0 0,0 1 0,0-1 0,0 0 0,-1 0 0,1 1 0,0-1 0,0 0 0,0 0 0,0 1 0,0-1 0,0 0 0,0 1 0,0-1 0,0 0 0,0 0 0,0 1 0,0-1 0,0 0 0,0 1 0,0-1 0,0 0 0,0 0 0,0 1 0,0-1 0,0 0 0,1 1 0,4 11 0,-5-11 0,10 17 0,0 1 0,2-2 0,16 21 0,45 45 0,-59-67 0,33 34 0,49 56 0,-72-78 0,36 60 0,-53-76 0,4 7 0,14 19 0,-21-33 0,0 0 0,1 0 0,0 0 0,0-1 0,0 1 0,0-1 0,11 6 0,-14-9 6,0 0 0,0 0 1,0 0-1,0-1 0,0 1 0,1-1 0,-1 1 0,0-1 0,0 0 0,0 0 0,0 0 1,0 0-1,1 0 0,-1 0 0,3-1 0,-2-1-189,1 1 0,0 0 0,-1-1 0,1 0 1,-1 0-1,1 0 0,3-4 0,15-12-6643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24575,'0'0'0,"0"0"0,0 0 0,0 0 0,0 0 0,0 0 0,0 0 0,0 0 0,-11 0 0,-89 4 0,88-2 0,0 0 0,0 1 0,0 0 0,0 1 0,1 0 0,-14 7 0,10-3 0,1 1 0,0 0 0,0 1 0,1 1 0,1 0 0,-1 1 0,2 0 0,0 0 0,0 1 0,1 1 0,-12 22 0,12-18 0,2 0 0,0 1 0,1 0 0,1 1 0,0 0 0,2 0 0,0 0 0,2 0 0,-1 24 0,4 3 0,2-1 0,2 1 0,2-1 0,24 79 0,-24-98 0,2-1 0,1-1 0,19 37 0,-22-51 0,0 0 0,0-1 0,0 0 0,1 0 0,1-1 0,0 0 0,0 0 0,1-1 0,19 13 0,-2-7-341,-1-2 0,2-1-1,44 12 1,-23-9-6485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24575,'0'0'0,"0"0"0,8-3 0,16-6 0,0 0 0,1 2 0,44-8 0,-28 6 0,462-78-112,58 40-500,-388 43 636,219 24 1,33 48-1496,-5 29 1342,134 25 171,140-36-42,7-70 0,91-32 0,-76-15-91,-671 28 49,264-13-658,33-1 737,-95 2-3,191-12-111,-2-18 576,-98 10 2037,-176 23-2496,129-4-43,165 17 3,-447-1 0,-1 1 0,1 0 0,11 4 0,-14-3 0,0-1 0,1 1 0,-1-1 0,0-1 0,1 1 0,-1-1 0,7-1 0,-25-7 0,-199-155 0,140 105 0,-16-13 0,-128-98 0,207 163 0,2 1 0,0 0 0,-1 1 0,0-1 0,1 1 0,-2 1 0,1 0 0,0 0 0,-10-3 0,11 7 0,13 1 0,156 16 0,-1 13 0,-157-30 0,11 3 0,21 3 0,-1 2 0,36 13 0,-62-18 0,0 0 0,-1 1 0,1 0 0,-1 0 0,0 1 0,-1 0 0,1 1 0,-1-1 0,-1 2 0,1-1 0,12 17 0,-17-18 0,0 0 0,0 0 0,0 1 0,-1-1 0,0 0 0,0 1 0,0 0 0,-1-1 0,0 1 0,0 0 0,-1 0 0,0 0 0,0 0 0,-1-1 0,0 1 0,0 0 0,-3 9 0,-1 2 0,-1-1 0,-1 1 0,0-1 0,-2-1 0,-11 19 0,-1-4 0,-1-1 0,-2-1 0,0-1 0,-2-1 0,-1-1 0,-38 27 0,44-38-1365,6-6-5461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80 265 24575,'-2'17'0,"-2"127"0,4-56 0,-29 302 0,9-177 0,-3 337 0,23-514 0,-1-9 0,1-1 0,2 0 0,6 37 0,-6-56 0,0 1 0,0-1 0,1 1 0,0-1 0,0 0 0,1 0 0,-1-1 0,2 1 0,-1-1 0,1 1 0,0-1 0,0-1 0,0 1 0,1-1 0,0 0 0,7 5 0,2-1 0,0-1 0,1 0 0,0-1 0,26 8 0,71 12 0,134 11 0,2-12 0,-214-23 0,621 21 0,-585-25 0,0-4 0,78-14 0,-135 16 0,-2 0 0,1-1 0,0 0 0,-1-1 0,19-10 0,-24 11 0,0-1 0,0 0 0,0-1 0,-1 0 0,1 0 0,-1 0 0,-1 0 0,1-1 0,6-12 0,-2 1 0,-1 0 0,-1 0 0,-1-1 0,8-28 0,12-86 0,20-229-174,-16-5-191,27-235-37,-51 554 477,2-12 358,3-113 0,-12 170-433,-1 0 0,1 0 0,-1 0 0,1 0 0,-1 0 0,0 0 0,0 0 0,0 0 0,-1 0 0,1 1 0,-1-1 0,1 0 0,-1 1 0,0-1 0,0 1 0,0 0 0,0 0 0,0 0 0,-1 0 0,-3-3 0,-3 0 0,0 0 0,0 1 0,0 0 0,-1 0 0,-10-2 0,-24-6 0,0 3 0,-82-7 0,-96 9 0,-445 31 0,415 1 0,-59 3 0,272-27 0,-4-1 0,-54 10 0,96-10-47,1 0 0,-1 0 0,0 0 0,1 0 0,-1 0 0,0 1 0,1-1 0,-1 0 0,1 0-1,-1 1 1,1-1 0,-1 1 0,1-1 0,-1 0 0,1 1 0,-1-1 0,1 1 0,-1-1 0,1 1 0,0-1 0,-1 1 0,1-1-1,0 1 1,-1 0 0,1-1 0,0 1 0,0-1 0,-1 2 0,-1 10-6779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 24575,'0'10'0,"0"-4"0,-26 346 0,0 18 0,26-355 0,1-19 0,0-27 0,0-16 0,3 0 0,2 0 0,13-49 0,51-135 0,-14 97 0,-43 109 0,0 1 0,2 0 0,20-25 0,-32 45 0,0 1 0,0 0 0,0-1 0,1 1 0,-1 1 0,1-1 0,-1 0 0,1 1 0,0 0 0,0 0 0,0 0 0,1 0 0,7-2 0,-8 4 0,-1-1 0,1 1 0,-1 0 0,1 0 0,-1 0 0,1 1 0,-1-1 0,1 1 0,-1 0 0,0 0 0,1 0 0,-1 0 0,0 0 0,1 1 0,-1 0 0,0-1 0,5 6 0,-4-5 0,-1 1 0,0-1 0,0 1 0,0 0 0,-1 0 0,1 1 0,-1-1 0,1 1 0,-1-1 0,3 8 0,-4-9 0,-1 0 0,1 0 0,-1 1 0,1-1 0,-1 0 0,0 1 0,0-1 0,0 0 0,0 0 0,0 1 0,-1-1 0,1 0 0,-1 0 0,1 1 0,-1-1 0,0 0 0,0 0 0,0 0 0,0 0 0,0 0 0,-2 2 0,-5 6 0,0-1 0,-1 0 0,-15 13 0,16-16 0,1 0 0,0 1 0,0-1 0,0 2 0,1-1 0,0 1 0,-5 9 0,9-12 0,0 1 0,0-1 0,1 0 0,0 1 0,0 0 0,0-1 0,1 1 0,-1 0 0,1-1 0,0 1 0,2 6 0,0 1 0,0-1 0,1 0 0,1 0 0,5 12 0,4 5 0,30 49 0,25 23 0,-58-87 0,20 26-455,1-1 0,68 63 0,-64-70-6371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1 24575,'-46'2'0,"0"1"0,0 3 0,1 2 0,-79 23 0,102-24 0,1 1 0,-1 1 0,1 2 0,1 0 0,0 0 0,1 2 0,0 1 0,1 0 0,0 1 0,1 1 0,-17 20 0,8-5 0,1 0 0,2 1 0,-24 44 0,36-57 0,2 0 0,1 1 0,0 0 0,2 0 0,0 1 0,1 0 0,-3 37 0,5-9 0,2 0 0,12 95 0,-5-109 0,0-1 0,3-1 0,1 0 0,1 0 0,16 31 0,-23-57 0,-1 0 0,1-1 0,1 1 0,-1-1 0,1 0 0,0-1 0,0 1 0,1-1 0,9 7 0,-6-5 0,2-1 0,-1-1 0,1 1 0,-1-2 0,19 6 0,61 13-1365,-47-12-5461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8:3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2495 24575,'0'0'0,"1"-2"0,1-1 0,0 1 0,0 0 0,0 0 0,1 0 0,-1 0 0,1 0 0,-1 0 0,1 1 0,4-3 0,0 0 0,12-6 0,1 1 0,0 0 0,1 2 0,0 0 0,0 2 0,0 0 0,40-3 0,-8 5 0,0 2 0,57 7 0,130 25-469,-1 16-392,-75-15-171,312 38 659,-361-62 398,0-4 0,137-15 0,137-54-25,-6-35 0,-257 66 0,357-92 78,221-61-498,110-73-789,-149 43 709,32 16 500,-12 5 0,-625 178-28,564-162-1256,414-74 3076,-870 229 1379,-1 14-2003,-148 11-1276,75-5 108,165-4 0,-234 10 0,-13-1 0,-1 1 0,1-2 0,12-1 0,-20 1 0,1-1 0,-1 0 0,1 0 0,-1 0 0,0 0 0,0-1 0,6-4 0,1-1 0,-4 3 0,1 0 0,0 0 0,0 0 0,0 1 0,1 0 0,8-3 0,-15 6 0,0 0 0,-1 1 0,1-1 0,-1 0 0,1 0 0,-1 0 0,0 0 0,1 0 0,-1 0 0,0-1 0,0 1 0,1 0 0,-1 0 0,0-1 0,0 1 0,-1-1 0,1 1 0,1-3 0,-1-2 0,-1 1 0,0 0 0,0-1 0,0 1 0,-1-1 0,0 1 0,-2-9 0,1 8 0,-1 0 0,0 1 0,0-1 0,0 1 0,0 0 0,-1 0 0,-6-7 0,-21-23 0,-2 2 0,-49-39 0,-84-49 0,-135-64 0,216 145 0,70 34 0,0 1 0,0 1 0,-30-5 0,36 8 0,9 1 0,0 0 0,0 0 0,0 0 0,0 0 0,0 0 0,1 0 0,-1 0 0,0 0 0,0 0 0,0 0 0,0 0 0,0 0 0,0 0 0,0 0 0,0 0 0,0 0 0,0 0 0,0 0 0,0 1 0,0-1 0,0 0 0,0 0 0,0 0 0,0 0 0,0 0 0,0 0 0,0 0 0,0 0 0,0 0 0,0 0 0,0 0 0,0 0 0,0 0 0,0 0 0,0 0 0,0 0 0,14 4 0,66 14 0,8 1 0,121 44 0,-182-53 0,-2 2 0,1 0 0,-1 1 0,-1 2 0,-1 1 0,0 0 0,-1 2 0,37 37 0,-47-41 0,0 0 0,-1 1 0,-1 0 0,-1 1 0,0 0 0,12 31 0,-17-36 0,0 0 0,-2 0 0,1 0 0,-1 0 0,-1 1 0,0-1 0,-1 0 0,0 1 0,0-1 0,-1 1 0,-1-1 0,-3 13 0,-2-3 0,-1 0 0,-1-1 0,0 0 0,-2 0 0,0-1 0,-17 22 0,-92 98 0,-16-5 0,87-87 0,42-41-455,0 1 0,-6 9 0,7-6-6371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4A2A2-0D9D-466E-8156-208FC3B5AE6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BA2C-22FC-4143-B25B-E863956F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5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NB: we use a pointer instead of `&amp;'b T` to avoid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noalias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violations, because a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`Ref` argument doesn't hold immutability for its whole scope, only until it drops.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`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NonNull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` is also covariant over `T`, just like we would have with `&amp;T`.</a:t>
            </a:r>
          </a:p>
          <a:p>
            <a:endParaRPr kumimoji="0" 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8C8C8C"/>
                </a:solidFill>
                <a:effectLst/>
              </a:rPr>
              <a:t>// Positive values represent the number of `Ref` active. Negative values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represent the number of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active. Multiple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can only be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active at a time if they refer to distinct, nonoverlapping components of a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RefCell</a:t>
            </a:r>
            <a:r>
              <a:rPr lang="en-US" i="1" dirty="0">
                <a:solidFill>
                  <a:srgbClr val="8C8C8C"/>
                </a:solidFill>
                <a:effectLst/>
              </a:rPr>
              <a:t>` (e.g., different ranges of a slice).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`Ref` and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</a:t>
            </a:r>
            <a:r>
              <a:rPr lang="en-US" i="1" dirty="0">
                <a:solidFill>
                  <a:srgbClr val="8C8C8C"/>
                </a:solidFill>
                <a:effectLst/>
              </a:rPr>
              <a:t>` are both two words in size, and so there will likely never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be enough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 in existence to overflow half of the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usize</a:t>
            </a:r>
            <a:r>
              <a:rPr lang="en-US" i="1" dirty="0">
                <a:solidFill>
                  <a:srgbClr val="8C8C8C"/>
                </a:solidFill>
                <a:effectLst/>
              </a:rPr>
              <a:t>`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range. Thus, a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BorrowFlag</a:t>
            </a:r>
            <a:r>
              <a:rPr lang="en-US" i="1" dirty="0">
                <a:solidFill>
                  <a:srgbClr val="8C8C8C"/>
                </a:solidFill>
                <a:effectLst/>
              </a:rPr>
              <a:t>` will probably never overflow or underflow.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However, this is not a guarantee, as a pathological program could repeatedly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create and then mem::forget `Ref`s or `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RefMut`s</a:t>
            </a:r>
            <a:r>
              <a:rPr lang="en-US" i="1" dirty="0">
                <a:solidFill>
                  <a:srgbClr val="8C8C8C"/>
                </a:solidFill>
                <a:effectLst/>
              </a:rPr>
              <a:t>. Thus, all code must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explicitly check for overflow and underflow in order to avoid unsafety, or at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least behave correctly in the event that overflow or underflow happens (e.g.,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// see </a:t>
            </a:r>
            <a:r>
              <a:rPr lang="en-US" i="1" dirty="0" err="1">
                <a:solidFill>
                  <a:srgbClr val="8C8C8C"/>
                </a:solidFill>
                <a:effectLst/>
              </a:rPr>
              <a:t>BorrowRef</a:t>
            </a:r>
            <a:r>
              <a:rPr lang="en-US" i="1" dirty="0">
                <a:solidFill>
                  <a:srgbClr val="8C8C8C"/>
                </a:solidFill>
                <a:effectLst/>
              </a:rPr>
              <a:t>::new).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8BA2C-22FC-4143-B25B-E863956FFC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.xml"/><Relationship Id="rId39" Type="http://schemas.openxmlformats.org/officeDocument/2006/relationships/image" Target="../media/image118.png"/><Relationship Id="rId34" Type="http://schemas.openxmlformats.org/officeDocument/2006/relationships/customXml" Target="../ink/ink28.xml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5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68" Type="http://schemas.openxmlformats.org/officeDocument/2006/relationships/customXml" Target="../ink/ink47.xml"/><Relationship Id="rId2" Type="http://schemas.openxmlformats.org/officeDocument/2006/relationships/customXml" Target="../ink/ink21.xml"/><Relationship Id="rId29" Type="http://schemas.openxmlformats.org/officeDocument/2006/relationships/image" Target="../media/image114.png"/><Relationship Id="rId24" Type="http://schemas.openxmlformats.org/officeDocument/2006/relationships/customXml" Target="../ink/ink23.xml"/><Relationship Id="rId32" Type="http://schemas.openxmlformats.org/officeDocument/2006/relationships/customXml" Target="../ink/ink27.xml"/><Relationship Id="rId37" Type="http://schemas.openxmlformats.org/officeDocument/2006/relationships/image" Target="../media/image15.png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9.png"/><Relationship Id="rId66" Type="http://schemas.openxmlformats.org/officeDocument/2006/relationships/image" Target="../media/image13.png"/><Relationship Id="rId23" Type="http://schemas.openxmlformats.org/officeDocument/2006/relationships/image" Target="../media/image111.png"/><Relationship Id="rId28" Type="http://schemas.openxmlformats.org/officeDocument/2006/relationships/customXml" Target="../ink/ink25.xml"/><Relationship Id="rId36" Type="http://schemas.openxmlformats.org/officeDocument/2006/relationships/customXml" Target="../ink/ink29.xml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61" Type="http://schemas.openxmlformats.org/officeDocument/2006/relationships/customXml" Target="../ink/ink43.xml"/><Relationship Id="rId31" Type="http://schemas.openxmlformats.org/officeDocument/2006/relationships/image" Target="../media/image115.png"/><Relationship Id="rId44" Type="http://schemas.openxmlformats.org/officeDocument/2006/relationships/image" Target="../media/image2.png"/><Relationship Id="rId52" Type="http://schemas.openxmlformats.org/officeDocument/2006/relationships/image" Target="../media/image6.png"/><Relationship Id="rId60" Type="http://schemas.openxmlformats.org/officeDocument/2006/relationships/image" Target="../media/image10.png"/><Relationship Id="rId65" Type="http://schemas.openxmlformats.org/officeDocument/2006/relationships/customXml" Target="../ink/ink45.xml"/><Relationship Id="rId4" Type="http://schemas.openxmlformats.org/officeDocument/2006/relationships/customXml" Target="../ink/ink22.xml"/><Relationship Id="rId27" Type="http://schemas.openxmlformats.org/officeDocument/2006/relationships/image" Target="../media/image113.png"/><Relationship Id="rId30" Type="http://schemas.openxmlformats.org/officeDocument/2006/relationships/customXml" Target="../ink/ink26.xml"/><Relationship Id="rId35" Type="http://schemas.openxmlformats.org/officeDocument/2006/relationships/image" Target="../media/image117.png"/><Relationship Id="rId43" Type="http://schemas.openxmlformats.org/officeDocument/2006/relationships/customXml" Target="../ink/ink34.xml"/><Relationship Id="rId48" Type="http://schemas.openxmlformats.org/officeDocument/2006/relationships/image" Target="../media/image4.png"/><Relationship Id="rId56" Type="http://schemas.openxmlformats.org/officeDocument/2006/relationships/image" Target="../media/image8.png"/><Relationship Id="rId64" Type="http://schemas.openxmlformats.org/officeDocument/2006/relationships/image" Target="../media/image12.png"/><Relationship Id="rId51" Type="http://schemas.openxmlformats.org/officeDocument/2006/relationships/customXml" Target="../ink/ink38.xml"/><Relationship Id="rId3" Type="http://schemas.openxmlformats.org/officeDocument/2006/relationships/image" Target="../media/image1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30.xml"/><Relationship Id="rId46" Type="http://schemas.openxmlformats.org/officeDocument/2006/relationships/image" Target="../media/image3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41" Type="http://schemas.openxmlformats.org/officeDocument/2006/relationships/customXml" Target="../ink/ink32.xml"/><Relationship Id="rId54" Type="http://schemas.openxmlformats.org/officeDocument/2006/relationships/image" Target="../media/image7.png"/><Relationship Id="rId6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151.png"/><Relationship Id="rId18" Type="http://schemas.openxmlformats.org/officeDocument/2006/relationships/customXml" Target="../ink/ink56.xml"/><Relationship Id="rId3" Type="http://schemas.openxmlformats.org/officeDocument/2006/relationships/image" Target="../media/image146.png"/><Relationship Id="rId21" Type="http://schemas.openxmlformats.org/officeDocument/2006/relationships/image" Target="../media/image14.png"/><Relationship Id="rId7" Type="http://schemas.openxmlformats.org/officeDocument/2006/relationships/image" Target="../media/image148.png"/><Relationship Id="rId12" Type="http://schemas.openxmlformats.org/officeDocument/2006/relationships/customXml" Target="../ink/ink53.xml"/><Relationship Id="rId17" Type="http://schemas.openxmlformats.org/officeDocument/2006/relationships/image" Target="../media/image83.png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6.png"/><Relationship Id="rId10" Type="http://schemas.openxmlformats.org/officeDocument/2006/relationships/customXml" Target="../ink/ink52.xml"/><Relationship Id="rId19" Type="http://schemas.openxmlformats.org/officeDocument/2006/relationships/customXml" Target="../ink/ink57.xml"/><Relationship Id="rId4" Type="http://schemas.openxmlformats.org/officeDocument/2006/relationships/customXml" Target="../ink/ink49.xml"/><Relationship Id="rId9" Type="http://schemas.openxmlformats.org/officeDocument/2006/relationships/image" Target="../media/image149.png"/><Relationship Id="rId14" Type="http://schemas.openxmlformats.org/officeDocument/2006/relationships/customXml" Target="../ink/ink54.xml"/><Relationship Id="rId22" Type="http://schemas.openxmlformats.org/officeDocument/2006/relationships/customXml" Target="../ink/ink5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174.png"/><Relationship Id="rId21" Type="http://schemas.openxmlformats.org/officeDocument/2006/relationships/image" Target="../media/image166.png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7" Type="http://schemas.openxmlformats.org/officeDocument/2006/relationships/image" Target="../media/image159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29" Type="http://schemas.openxmlformats.org/officeDocument/2006/relationships/image" Target="../media/image170.png"/><Relationship Id="rId41" Type="http://schemas.openxmlformats.org/officeDocument/2006/relationships/image" Target="../media/image17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2.xml"/><Relationship Id="rId11" Type="http://schemas.openxmlformats.org/officeDocument/2006/relationships/image" Target="../media/image161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173.png"/><Relationship Id="rId40" Type="http://schemas.openxmlformats.org/officeDocument/2006/relationships/customXml" Target="../ink/ink79.xml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23" Type="http://schemas.openxmlformats.org/officeDocument/2006/relationships/image" Target="../media/image167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4.xml"/><Relationship Id="rId19" Type="http://schemas.openxmlformats.org/officeDocument/2006/relationships/image" Target="../media/image165.png"/><Relationship Id="rId31" Type="http://schemas.openxmlformats.org/officeDocument/2006/relationships/image" Target="../media/image83.png"/><Relationship Id="rId4" Type="http://schemas.openxmlformats.org/officeDocument/2006/relationships/customXml" Target="../ink/ink61.xml"/><Relationship Id="rId9" Type="http://schemas.openxmlformats.org/officeDocument/2006/relationships/image" Target="../media/image16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169.png"/><Relationship Id="rId30" Type="http://schemas.openxmlformats.org/officeDocument/2006/relationships/customXml" Target="../ink/ink74.xml"/><Relationship Id="rId35" Type="http://schemas.openxmlformats.org/officeDocument/2006/relationships/image" Target="../media/image172.png"/><Relationship Id="rId43" Type="http://schemas.openxmlformats.org/officeDocument/2006/relationships/image" Target="../media/image176.png"/><Relationship Id="rId8" Type="http://schemas.openxmlformats.org/officeDocument/2006/relationships/customXml" Target="../ink/ink63.xml"/><Relationship Id="rId3" Type="http://schemas.openxmlformats.org/officeDocument/2006/relationships/image" Target="../media/image157.png"/><Relationship Id="rId12" Type="http://schemas.openxmlformats.org/officeDocument/2006/relationships/customXml" Target="../ink/ink65.xml"/><Relationship Id="rId17" Type="http://schemas.openxmlformats.org/officeDocument/2006/relationships/image" Target="../media/image164.png"/><Relationship Id="rId25" Type="http://schemas.openxmlformats.org/officeDocument/2006/relationships/image" Target="../media/image168.png"/><Relationship Id="rId33" Type="http://schemas.openxmlformats.org/officeDocument/2006/relationships/image" Target="../media/image171.png"/><Relationship Id="rId38" Type="http://schemas.openxmlformats.org/officeDocument/2006/relationships/customXml" Target="../ink/ink7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93.png"/><Relationship Id="rId21" Type="http://schemas.openxmlformats.org/officeDocument/2006/relationships/image" Target="../media/image186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7" Type="http://schemas.openxmlformats.org/officeDocument/2006/relationships/image" Target="../media/image179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89.png"/><Relationship Id="rId41" Type="http://schemas.openxmlformats.org/officeDocument/2006/relationships/image" Target="../media/image19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3.xml"/><Relationship Id="rId11" Type="http://schemas.openxmlformats.org/officeDocument/2006/relationships/image" Target="../media/image181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92.png"/><Relationship Id="rId40" Type="http://schemas.openxmlformats.org/officeDocument/2006/relationships/customXml" Target="../ink/ink10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67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185.png"/><Relationship Id="rId31" Type="http://schemas.openxmlformats.org/officeDocument/2006/relationships/image" Target="../media/image83.png"/><Relationship Id="rId4" Type="http://schemas.openxmlformats.org/officeDocument/2006/relationships/customXml" Target="../ink/ink82.xml"/><Relationship Id="rId9" Type="http://schemas.openxmlformats.org/officeDocument/2006/relationships/image" Target="../media/image18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188.png"/><Relationship Id="rId30" Type="http://schemas.openxmlformats.org/officeDocument/2006/relationships/customXml" Target="../ink/ink95.xml"/><Relationship Id="rId35" Type="http://schemas.openxmlformats.org/officeDocument/2006/relationships/image" Target="../media/image191.png"/><Relationship Id="rId43" Type="http://schemas.openxmlformats.org/officeDocument/2006/relationships/image" Target="../media/image195.png"/><Relationship Id="rId8" Type="http://schemas.openxmlformats.org/officeDocument/2006/relationships/customXml" Target="../ink/ink84.xml"/><Relationship Id="rId3" Type="http://schemas.openxmlformats.org/officeDocument/2006/relationships/image" Target="../media/image177.png"/><Relationship Id="rId12" Type="http://schemas.openxmlformats.org/officeDocument/2006/relationships/customXml" Target="../ink/ink86.xml"/><Relationship Id="rId17" Type="http://schemas.openxmlformats.org/officeDocument/2006/relationships/image" Target="../media/image184.png"/><Relationship Id="rId25" Type="http://schemas.openxmlformats.org/officeDocument/2006/relationships/image" Target="../media/image187.png"/><Relationship Id="rId33" Type="http://schemas.openxmlformats.org/officeDocument/2006/relationships/image" Target="../media/image190.png"/><Relationship Id="rId38" Type="http://schemas.openxmlformats.org/officeDocument/2006/relationships/customXml" Target="../ink/ink9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6.png"/><Relationship Id="rId21" Type="http://schemas.openxmlformats.org/officeDocument/2006/relationships/customXml" Target="../ink/ink113.xml"/><Relationship Id="rId34" Type="http://schemas.openxmlformats.org/officeDocument/2006/relationships/image" Target="../media/image210.png"/><Relationship Id="rId42" Type="http://schemas.openxmlformats.org/officeDocument/2006/relationships/image" Target="../media/image214.png"/><Relationship Id="rId47" Type="http://schemas.openxmlformats.org/officeDocument/2006/relationships/customXml" Target="../ink/ink126.xml"/><Relationship Id="rId50" Type="http://schemas.openxmlformats.org/officeDocument/2006/relationships/image" Target="../media/image218.png"/><Relationship Id="rId55" Type="http://schemas.openxmlformats.org/officeDocument/2006/relationships/customXml" Target="../ink/ink130.xml"/><Relationship Id="rId63" Type="http://schemas.openxmlformats.org/officeDocument/2006/relationships/customXml" Target="../ink/ink134.xml"/><Relationship Id="rId68" Type="http://schemas.openxmlformats.org/officeDocument/2006/relationships/image" Target="../media/image227.png"/><Relationship Id="rId7" Type="http://schemas.openxmlformats.org/officeDocument/2006/relationships/image" Target="../media/image198.png"/><Relationship Id="rId2" Type="http://schemas.openxmlformats.org/officeDocument/2006/relationships/customXml" Target="../ink/ink102.xml"/><Relationship Id="rId16" Type="http://schemas.openxmlformats.org/officeDocument/2006/relationships/image" Target="../media/image201.png"/><Relationship Id="rId29" Type="http://schemas.openxmlformats.org/officeDocument/2006/relationships/customXml" Target="../ink/ink117.xml"/><Relationship Id="rId11" Type="http://schemas.openxmlformats.org/officeDocument/2006/relationships/customXml" Target="../ink/ink108.xml"/><Relationship Id="rId24" Type="http://schemas.openxmlformats.org/officeDocument/2006/relationships/image" Target="../media/image205.png"/><Relationship Id="rId32" Type="http://schemas.openxmlformats.org/officeDocument/2006/relationships/image" Target="../media/image209.png"/><Relationship Id="rId37" Type="http://schemas.openxmlformats.org/officeDocument/2006/relationships/customXml" Target="../ink/ink121.xml"/><Relationship Id="rId40" Type="http://schemas.openxmlformats.org/officeDocument/2006/relationships/image" Target="../media/image213.png"/><Relationship Id="rId45" Type="http://schemas.openxmlformats.org/officeDocument/2006/relationships/customXml" Target="../ink/ink125.xml"/><Relationship Id="rId53" Type="http://schemas.openxmlformats.org/officeDocument/2006/relationships/customXml" Target="../ink/ink129.xml"/><Relationship Id="rId58" Type="http://schemas.openxmlformats.org/officeDocument/2006/relationships/image" Target="../media/image222.png"/><Relationship Id="rId66" Type="http://schemas.openxmlformats.org/officeDocument/2006/relationships/image" Target="../media/image226.png"/><Relationship Id="rId5" Type="http://schemas.openxmlformats.org/officeDocument/2006/relationships/image" Target="../media/image197.png"/><Relationship Id="rId61" Type="http://schemas.openxmlformats.org/officeDocument/2006/relationships/customXml" Target="../ink/ink133.xml"/><Relationship Id="rId19" Type="http://schemas.openxmlformats.org/officeDocument/2006/relationships/customXml" Target="../ink/ink112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116.xml"/><Relationship Id="rId30" Type="http://schemas.openxmlformats.org/officeDocument/2006/relationships/image" Target="../media/image208.png"/><Relationship Id="rId35" Type="http://schemas.openxmlformats.org/officeDocument/2006/relationships/customXml" Target="../ink/ink120.xml"/><Relationship Id="rId43" Type="http://schemas.openxmlformats.org/officeDocument/2006/relationships/customXml" Target="../ink/ink124.xml"/><Relationship Id="rId48" Type="http://schemas.openxmlformats.org/officeDocument/2006/relationships/image" Target="../media/image217.png"/><Relationship Id="rId56" Type="http://schemas.openxmlformats.org/officeDocument/2006/relationships/image" Target="../media/image221.png"/><Relationship Id="rId64" Type="http://schemas.openxmlformats.org/officeDocument/2006/relationships/image" Target="../media/image225.png"/><Relationship Id="rId8" Type="http://schemas.openxmlformats.org/officeDocument/2006/relationships/customXml" Target="../ink/ink105.xml"/><Relationship Id="rId51" Type="http://schemas.openxmlformats.org/officeDocument/2006/relationships/customXml" Target="../ink/ink128.xml"/><Relationship Id="rId3" Type="http://schemas.openxmlformats.org/officeDocument/2006/relationships/image" Target="../media/image196.png"/><Relationship Id="rId12" Type="http://schemas.openxmlformats.org/officeDocument/2006/relationships/image" Target="../media/image199.png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33" Type="http://schemas.openxmlformats.org/officeDocument/2006/relationships/customXml" Target="../ink/ink119.xml"/><Relationship Id="rId38" Type="http://schemas.openxmlformats.org/officeDocument/2006/relationships/image" Target="../media/image212.png"/><Relationship Id="rId46" Type="http://schemas.openxmlformats.org/officeDocument/2006/relationships/image" Target="../media/image216.png"/><Relationship Id="rId59" Type="http://schemas.openxmlformats.org/officeDocument/2006/relationships/customXml" Target="../ink/ink132.xml"/><Relationship Id="rId67" Type="http://schemas.openxmlformats.org/officeDocument/2006/relationships/customXml" Target="../ink/ink136.xml"/><Relationship Id="rId20" Type="http://schemas.openxmlformats.org/officeDocument/2006/relationships/image" Target="../media/image203.png"/><Relationship Id="rId41" Type="http://schemas.openxmlformats.org/officeDocument/2006/relationships/customXml" Target="../ink/ink123.xml"/><Relationship Id="rId54" Type="http://schemas.openxmlformats.org/officeDocument/2006/relationships/image" Target="../media/image220.png"/><Relationship Id="rId62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4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207.png"/><Relationship Id="rId36" Type="http://schemas.openxmlformats.org/officeDocument/2006/relationships/image" Target="../media/image211.png"/><Relationship Id="rId49" Type="http://schemas.openxmlformats.org/officeDocument/2006/relationships/customXml" Target="../ink/ink127.xml"/><Relationship Id="rId57" Type="http://schemas.openxmlformats.org/officeDocument/2006/relationships/customXml" Target="../ink/ink131.xml"/><Relationship Id="rId10" Type="http://schemas.openxmlformats.org/officeDocument/2006/relationships/customXml" Target="../ink/ink107.xml"/><Relationship Id="rId31" Type="http://schemas.openxmlformats.org/officeDocument/2006/relationships/customXml" Target="../ink/ink118.xml"/><Relationship Id="rId44" Type="http://schemas.openxmlformats.org/officeDocument/2006/relationships/image" Target="../media/image215.png"/><Relationship Id="rId52" Type="http://schemas.openxmlformats.org/officeDocument/2006/relationships/image" Target="../media/image219.png"/><Relationship Id="rId60" Type="http://schemas.openxmlformats.org/officeDocument/2006/relationships/image" Target="../media/image223.png"/><Relationship Id="rId65" Type="http://schemas.openxmlformats.org/officeDocument/2006/relationships/customXml" Target="../ink/ink135.xml"/><Relationship Id="rId4" Type="http://schemas.openxmlformats.org/officeDocument/2006/relationships/customXml" Target="../ink/ink103.xml"/><Relationship Id="rId9" Type="http://schemas.openxmlformats.org/officeDocument/2006/relationships/customXml" Target="../ink/ink106.xml"/><Relationship Id="rId13" Type="http://schemas.openxmlformats.org/officeDocument/2006/relationships/customXml" Target="../ink/ink109.xml"/><Relationship Id="rId18" Type="http://schemas.openxmlformats.org/officeDocument/2006/relationships/image" Target="../media/image202.png"/><Relationship Id="rId39" Type="http://schemas.openxmlformats.org/officeDocument/2006/relationships/customXml" Target="../ink/ink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232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customXml" Target="../ink/ink142.xml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1" Type="http://schemas.openxmlformats.org/officeDocument/2006/relationships/image" Target="../media/image1100.png"/><Relationship Id="rId5" Type="http://schemas.openxmlformats.org/officeDocument/2006/relationships/image" Target="../media/image229.png"/><Relationship Id="rId10" Type="http://schemas.openxmlformats.org/officeDocument/2006/relationships/customXml" Target="../ink/ink141.xml"/><Relationship Id="rId4" Type="http://schemas.openxmlformats.org/officeDocument/2006/relationships/customXml" Target="../ink/ink138.xml"/><Relationship Id="rId9" Type="http://schemas.openxmlformats.org/officeDocument/2006/relationships/image" Target="../media/image2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1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-AOwDP2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152.xml"/><Relationship Id="rId21" Type="http://schemas.openxmlformats.org/officeDocument/2006/relationships/image" Target="../media/image93.png"/><Relationship Id="rId50" Type="http://schemas.openxmlformats.org/officeDocument/2006/relationships/customXml" Target="../ink/ink156.xml"/><Relationship Id="rId55" Type="http://schemas.openxmlformats.org/officeDocument/2006/relationships/image" Target="../media/image3.png"/><Relationship Id="rId63" Type="http://schemas.openxmlformats.org/officeDocument/2006/relationships/image" Target="../media/image7.png"/><Relationship Id="rId68" Type="http://schemas.openxmlformats.org/officeDocument/2006/relationships/customXml" Target="../ink/ink166.xml"/><Relationship Id="rId76" Type="http://schemas.openxmlformats.org/officeDocument/2006/relationships/customXml" Target="../ink/ink170.xml"/><Relationship Id="rId7" Type="http://schemas.openxmlformats.org/officeDocument/2006/relationships/image" Target="../media/image86.png"/><Relationship Id="rId71" Type="http://schemas.openxmlformats.org/officeDocument/2006/relationships/image" Target="../media/image11.png"/><Relationship Id="rId2" Type="http://schemas.openxmlformats.org/officeDocument/2006/relationships/customXml" Target="../ink/ink145.xml"/><Relationship Id="rId16" Type="http://schemas.openxmlformats.org/officeDocument/2006/relationships/customXml" Target="../ink/ink151.xml"/><Relationship Id="rId11" Type="http://schemas.openxmlformats.org/officeDocument/2006/relationships/image" Target="../media/image88.png"/><Relationship Id="rId37" Type="http://schemas.openxmlformats.org/officeDocument/2006/relationships/image" Target="../media/image83.png"/><Relationship Id="rId53" Type="http://schemas.openxmlformats.org/officeDocument/2006/relationships/image" Target="../media/image2.png"/><Relationship Id="rId58" Type="http://schemas.openxmlformats.org/officeDocument/2006/relationships/customXml" Target="../ink/ink161.xml"/><Relationship Id="rId66" Type="http://schemas.openxmlformats.org/officeDocument/2006/relationships/customXml" Target="../ink/ink165.xml"/><Relationship Id="rId74" Type="http://schemas.openxmlformats.org/officeDocument/2006/relationships/customXml" Target="../ink/ink169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49" Type="http://schemas.openxmlformats.org/officeDocument/2006/relationships/customXml" Target="../ink/ink155.xml"/><Relationship Id="rId57" Type="http://schemas.openxmlformats.org/officeDocument/2006/relationships/image" Target="../media/image4.png"/><Relationship Id="rId61" Type="http://schemas.openxmlformats.org/officeDocument/2006/relationships/image" Target="../media/image6.png"/><Relationship Id="rId10" Type="http://schemas.openxmlformats.org/officeDocument/2006/relationships/customXml" Target="../ink/ink148.xml"/><Relationship Id="rId19" Type="http://schemas.openxmlformats.org/officeDocument/2006/relationships/image" Target="../media/image92.png"/><Relationship Id="rId52" Type="http://schemas.openxmlformats.org/officeDocument/2006/relationships/customXml" Target="../ink/ink158.xml"/><Relationship Id="rId60" Type="http://schemas.openxmlformats.org/officeDocument/2006/relationships/customXml" Target="../ink/ink162.xml"/><Relationship Id="rId65" Type="http://schemas.openxmlformats.org/officeDocument/2006/relationships/image" Target="../media/image8.png"/><Relationship Id="rId73" Type="http://schemas.openxmlformats.org/officeDocument/2006/relationships/image" Target="../media/image12.png"/><Relationship Id="rId9" Type="http://schemas.openxmlformats.org/officeDocument/2006/relationships/image" Target="../media/image87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48" Type="http://schemas.openxmlformats.org/officeDocument/2006/relationships/image" Target="../media/image105.png"/><Relationship Id="rId56" Type="http://schemas.openxmlformats.org/officeDocument/2006/relationships/customXml" Target="../ink/ink160.xml"/><Relationship Id="rId64" Type="http://schemas.openxmlformats.org/officeDocument/2006/relationships/customXml" Target="../ink/ink164.xml"/><Relationship Id="rId69" Type="http://schemas.openxmlformats.org/officeDocument/2006/relationships/image" Target="../media/image10.png"/><Relationship Id="rId77" Type="http://schemas.openxmlformats.org/officeDocument/2006/relationships/customXml" Target="../ink/ink171.xml"/><Relationship Id="rId8" Type="http://schemas.openxmlformats.org/officeDocument/2006/relationships/customXml" Target="../ink/ink147.xml"/><Relationship Id="rId51" Type="http://schemas.openxmlformats.org/officeDocument/2006/relationships/customXml" Target="../ink/ink157.xml"/><Relationship Id="rId72" Type="http://schemas.openxmlformats.org/officeDocument/2006/relationships/customXml" Target="../ink/ink168.xml"/><Relationship Id="rId12" Type="http://schemas.openxmlformats.org/officeDocument/2006/relationships/customXml" Target="../ink/ink149.xml"/><Relationship Id="rId17" Type="http://schemas.openxmlformats.org/officeDocument/2006/relationships/image" Target="../media/image91.png"/><Relationship Id="rId59" Type="http://schemas.openxmlformats.org/officeDocument/2006/relationships/image" Target="../media/image5.png"/><Relationship Id="rId67" Type="http://schemas.openxmlformats.org/officeDocument/2006/relationships/image" Target="../media/image9.png"/><Relationship Id="rId20" Type="http://schemas.openxmlformats.org/officeDocument/2006/relationships/customXml" Target="../ink/ink153.xml"/><Relationship Id="rId54" Type="http://schemas.openxmlformats.org/officeDocument/2006/relationships/customXml" Target="../ink/ink159.xml"/><Relationship Id="rId62" Type="http://schemas.openxmlformats.org/officeDocument/2006/relationships/customXml" Target="../ink/ink163.xml"/><Relationship Id="rId70" Type="http://schemas.openxmlformats.org/officeDocument/2006/relationships/customXml" Target="../ink/ink167.xml"/><Relationship Id="rId7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0.png"/><Relationship Id="rId18" Type="http://schemas.openxmlformats.org/officeDocument/2006/relationships/customXml" Target="../ink/ink180.xml"/><Relationship Id="rId26" Type="http://schemas.openxmlformats.org/officeDocument/2006/relationships/customXml" Target="../ink/ink184.xml"/><Relationship Id="rId39" Type="http://schemas.openxmlformats.org/officeDocument/2006/relationships/image" Target="../media/image970.png"/><Relationship Id="rId21" Type="http://schemas.openxmlformats.org/officeDocument/2006/relationships/image" Target="../media/image880.png"/><Relationship Id="rId34" Type="http://schemas.openxmlformats.org/officeDocument/2006/relationships/customXml" Target="../ink/ink188.xml"/><Relationship Id="rId42" Type="http://schemas.openxmlformats.org/officeDocument/2006/relationships/customXml" Target="../ink/ink192.xml"/><Relationship Id="rId7" Type="http://schemas.openxmlformats.org/officeDocument/2006/relationships/image" Target="../media/image810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9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11" Type="http://schemas.openxmlformats.org/officeDocument/2006/relationships/image" Target="../media/image830.png"/><Relationship Id="rId24" Type="http://schemas.openxmlformats.org/officeDocument/2006/relationships/customXml" Target="../ink/ink183.xml"/><Relationship Id="rId32" Type="http://schemas.openxmlformats.org/officeDocument/2006/relationships/customXml" Target="../ink/ink187.xml"/><Relationship Id="rId37" Type="http://schemas.openxmlformats.org/officeDocument/2006/relationships/image" Target="../media/image960.png"/><Relationship Id="rId40" Type="http://schemas.openxmlformats.org/officeDocument/2006/relationships/customXml" Target="../ink/ink191.xml"/><Relationship Id="rId45" Type="http://schemas.openxmlformats.org/officeDocument/2006/relationships/image" Target="../media/image1000.png"/><Relationship Id="rId5" Type="http://schemas.openxmlformats.org/officeDocument/2006/relationships/image" Target="../media/image800.png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10" Type="http://schemas.openxmlformats.org/officeDocument/2006/relationships/customXml" Target="../ink/ink176.xml"/><Relationship Id="rId19" Type="http://schemas.openxmlformats.org/officeDocument/2006/relationships/image" Target="../media/image870.png"/><Relationship Id="rId31" Type="http://schemas.openxmlformats.org/officeDocument/2006/relationships/image" Target="../media/image930.png"/><Relationship Id="rId44" Type="http://schemas.openxmlformats.org/officeDocument/2006/relationships/customXml" Target="../ink/ink193.xml"/><Relationship Id="rId4" Type="http://schemas.openxmlformats.org/officeDocument/2006/relationships/customXml" Target="../ink/ink173.xml"/><Relationship Id="rId9" Type="http://schemas.openxmlformats.org/officeDocument/2006/relationships/image" Target="../media/image820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910.png"/><Relationship Id="rId30" Type="http://schemas.openxmlformats.org/officeDocument/2006/relationships/customXml" Target="../ink/ink186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8" Type="http://schemas.openxmlformats.org/officeDocument/2006/relationships/customXml" Target="../ink/ink175.xml"/><Relationship Id="rId3" Type="http://schemas.openxmlformats.org/officeDocument/2006/relationships/image" Target="../media/image790.png"/><Relationship Id="rId12" Type="http://schemas.openxmlformats.org/officeDocument/2006/relationships/customXml" Target="../ink/ink177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190.xml"/><Relationship Id="rId20" Type="http://schemas.openxmlformats.org/officeDocument/2006/relationships/customXml" Target="../ink/ink181.xml"/><Relationship Id="rId41" Type="http://schemas.openxmlformats.org/officeDocument/2006/relationships/image" Target="../media/image9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138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" Type="http://schemas.openxmlformats.org/officeDocument/2006/relationships/image" Target="../media/image133.png"/><Relationship Id="rId21" Type="http://schemas.openxmlformats.org/officeDocument/2006/relationships/image" Target="../media/image142.png"/><Relationship Id="rId7" Type="http://schemas.openxmlformats.org/officeDocument/2006/relationships/image" Target="../media/image135.png"/><Relationship Id="rId12" Type="http://schemas.openxmlformats.org/officeDocument/2006/relationships/customXml" Target="../ink/ink199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0" Type="http://schemas.openxmlformats.org/officeDocument/2006/relationships/customXml" Target="../ink/ink20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6.xml"/><Relationship Id="rId11" Type="http://schemas.openxmlformats.org/officeDocument/2006/relationships/image" Target="../media/image137.png"/><Relationship Id="rId24" Type="http://schemas.openxmlformats.org/officeDocument/2006/relationships/customXml" Target="../ink/ink205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10" Type="http://schemas.openxmlformats.org/officeDocument/2006/relationships/customXml" Target="../ink/ink198.xml"/><Relationship Id="rId19" Type="http://schemas.openxmlformats.org/officeDocument/2006/relationships/image" Target="../media/image141.png"/><Relationship Id="rId4" Type="http://schemas.openxmlformats.org/officeDocument/2006/relationships/customXml" Target="../ink/ink195.xml"/><Relationship Id="rId9" Type="http://schemas.openxmlformats.org/officeDocument/2006/relationships/image" Target="../media/image136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4.png"/><Relationship Id="rId21" Type="http://schemas.openxmlformats.org/officeDocument/2006/relationships/image" Target="../media/image73.png"/><Relationship Id="rId7" Type="http://schemas.openxmlformats.org/officeDocument/2006/relationships/image" Target="../media/image66.png"/><Relationship Id="rId12" Type="http://schemas.openxmlformats.org/officeDocument/2006/relationships/customXml" Target="../ink/ink6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8.png"/><Relationship Id="rId24" Type="http://schemas.openxmlformats.org/officeDocument/2006/relationships/customXml" Target="../ink/ink12.xml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2.png"/><Relationship Id="rId31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6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6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6E7F-FAFE-DA96-8C8F-A77FC32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Deref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DerefMut</a:t>
            </a:r>
            <a:r>
              <a:rPr lang="en-US" dirty="0"/>
              <a:t>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408-F719-D899-95C2-2B0E620B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7E8A"/>
                </a:solidFill>
                <a:latin typeface="JetBrains Mono"/>
              </a:rPr>
              <a:t>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deref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 -&gt;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Target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endParaRPr lang="ru-RU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    &amp;*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ptr</a:t>
            </a:r>
            <a:br>
              <a:rPr lang="en-US" altLang="en-US" dirty="0">
                <a:solidFill>
                  <a:srgbClr val="871094"/>
                </a:solidFill>
                <a:latin typeface="JetBrains Mono"/>
              </a:rPr>
            </a:b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C0605D-0179-E65F-604A-4E794F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45D9A9-6A13-C80D-5FA3-D80023BCC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5E73-9FF3-7987-DF54-DE73799A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D1E7-B9F5-2334-AB6B-0E3FDFE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u8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57DE1-27F0-BB29-E651-77C50A9A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FA6A-86CA-B405-6A5D-5C270E6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666C-4751-2A64-8BE0-C6A7D65F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~T syntax</a:t>
            </a:r>
          </a:p>
          <a:p>
            <a:r>
              <a:rPr lang="en-US" dirty="0"/>
              <a:t>Now it is just a Rust structure Box&lt;&gt;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smart_ptr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>
                <a:solidFill>
                  <a:srgbClr val="0033B3"/>
                </a:solidFill>
                <a:latin typeface="JetBrains Mono"/>
              </a:rPr>
              <a:t>struct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fr-FR" dirty="0">
                <a:solidFill>
                  <a:srgbClr val="080808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fr-FR" dirty="0">
                <a:solidFill>
                  <a:srgbClr val="871094"/>
                </a:solidFill>
                <a:latin typeface="JetBrains Mono"/>
              </a:rPr>
              <a:t>pointer</a:t>
            </a:r>
            <a:r>
              <a:rPr lang="fr-FR" dirty="0">
                <a:solidFill>
                  <a:srgbClr val="080808"/>
                </a:solidFill>
                <a:latin typeface="JetBrains Mono"/>
              </a:rPr>
              <a:t>: *</a:t>
            </a:r>
            <a:r>
              <a:rPr lang="fr-FR" dirty="0" err="1">
                <a:solidFill>
                  <a:srgbClr val="0033B3"/>
                </a:solidFill>
                <a:latin typeface="JetBrains Mono"/>
              </a:rPr>
              <a:t>const</a:t>
            </a:r>
            <a:r>
              <a:rPr lang="fr-FR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dirty="0">
                <a:solidFill>
                  <a:srgbClr val="20999D"/>
                </a:solidFill>
                <a:latin typeface="JetBrains Mono"/>
              </a:rPr>
              <a:t>T</a:t>
            </a:r>
            <a:br>
              <a:rPr lang="fr-FR" dirty="0">
                <a:solidFill>
                  <a:srgbClr val="20999D"/>
                </a:solidFill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34F-2268-5448-4FE4-09C0ED5F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 Boxed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64C0-5120-8144-66CD-768022B7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mut_reference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: &amp;Box&lt;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&gt;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6C2175-E6C5-4A2B-FF57-3A1B52C8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BB3-44FC-D086-9580-5223D996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special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4C6-3FB3-D818-C0EB-5D085EF2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boxed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error[E0382]: borrow of moved value: `*boxed`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09B79-164B-DF3F-39A0-2D0E83EF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ABF4-EB2A-1DD9-6409-8038AA0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Linked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8538-6262-3E0A-11E1-0B7997A2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7D7E-AB2B-D711-C91A-59E39A1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9E88-9F81-DE1C-FB1C-72D36F9DC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error[E0072]: recursive type `Node` has infinite size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7CC80-B6E7-0AF0-7EA7-A57D75D8D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64FECE-DC65-AB37-345C-A7608CD251CC}"/>
              </a:ext>
            </a:extLst>
          </p:cNvPr>
          <p:cNvGrpSpPr/>
          <p:nvPr/>
        </p:nvGrpSpPr>
        <p:grpSpPr>
          <a:xfrm>
            <a:off x="1380868" y="4984154"/>
            <a:ext cx="2193480" cy="1671120"/>
            <a:chOff x="1380868" y="4984154"/>
            <a:chExt cx="2193480" cy="167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14:cNvPr>
                <p14:cNvContentPartPr/>
                <p14:nvPr/>
              </p14:nvContentPartPr>
              <p14:xfrm>
                <a:off x="1380868" y="4984154"/>
                <a:ext cx="2193480" cy="167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17944F-80F3-0DA5-8891-89E33B82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72228" y="4975154"/>
                  <a:ext cx="221112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14:cNvPr>
                <p14:cNvContentPartPr/>
                <p14:nvPr/>
              </p14:nvContentPartPr>
              <p14:xfrm>
                <a:off x="1910068" y="5304554"/>
                <a:ext cx="1231200" cy="119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7037D3-10AB-E011-73B6-245F012C8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1068" y="5295914"/>
                  <a:ext cx="1248840" cy="12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14:cNvPr>
                <p14:cNvContentPartPr/>
                <p14:nvPr/>
              </p14:nvContentPartPr>
              <p14:xfrm>
                <a:off x="2423788" y="5789834"/>
                <a:ext cx="452880" cy="55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E93C2-E744-962E-D3DF-A9A8D6611C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788" y="5780834"/>
                  <a:ext cx="470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14:cNvPr>
                <p14:cNvContentPartPr/>
                <p14:nvPr/>
              </p14:nvContentPartPr>
              <p14:xfrm>
                <a:off x="2623228" y="6069914"/>
                <a:ext cx="14256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05EC69-A846-020C-BAF9-3DE7429AC6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4228" y="6061274"/>
                  <a:ext cx="16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14:cNvPr>
                <p14:cNvContentPartPr/>
                <p14:nvPr/>
              </p14:nvContentPartPr>
              <p14:xfrm>
                <a:off x="2700268" y="6147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8D47D9-C0B1-85A6-876B-2528340E8D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1268" y="61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247C635A-21F1-EDA9-0942-78AC3DC3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888EE1-B109-0682-06C8-2E9532D8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872-3620-F86C-7F32-A4C28E24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2993-5D8F-22FF-4894-DC7E2D11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^^^^^^^ `node2.next` is assigned to here but it was already borrowed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.unwrap().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F1333-4C7C-5E54-195B-A9435865E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2E-4A05-9DC0-0691-0745815F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B83-9AB3-E8A7-ECF4-29754983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node1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3756E-AD88-A360-E38B-CB437A20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94B57-7ACC-C641-B95A-3117BBA00BA7}"/>
              </a:ext>
            </a:extLst>
          </p:cNvPr>
          <p:cNvSpPr txBox="1"/>
          <p:nvPr/>
        </p:nvSpPr>
        <p:spPr>
          <a:xfrm>
            <a:off x="5701487" y="3542753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959F7-0DA5-9A16-D50E-33C1BC9F3D0B}"/>
              </a:ext>
            </a:extLst>
          </p:cNvPr>
          <p:cNvSpPr txBox="1"/>
          <p:nvPr/>
        </p:nvSpPr>
        <p:spPr>
          <a:xfrm>
            <a:off x="5701487" y="3909621"/>
            <a:ext cx="60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borrowed value does not live long enough</a:t>
            </a:r>
          </a:p>
        </p:txBody>
      </p:sp>
    </p:spTree>
    <p:extLst>
      <p:ext uri="{BB962C8B-B14F-4D97-AF65-F5344CB8AC3E}">
        <p14:creationId xmlns:p14="http://schemas.microsoft.com/office/powerpoint/2010/main" val="246241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4455-274E-D2A9-1BBA-D46D924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and Borrowing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0DBD6-2D6C-AF9E-3930-723ACF587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FA02C-502C-C096-E1A8-71686F7F1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FD8B18-9992-7F29-02C7-7FEAC2105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D0489F-8233-A7B8-D83C-AE9D61582C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14:cNvPr>
              <p14:cNvContentPartPr/>
              <p14:nvPr/>
            </p14:nvContentPartPr>
            <p14:xfrm>
              <a:off x="959880" y="3250022"/>
              <a:ext cx="783000" cy="65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B74D477-2960-85F0-E58A-E4472C208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880" y="3241022"/>
                <a:ext cx="800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3664BACC-1826-D83B-14D4-3C6392A413A1}"/>
              </a:ext>
            </a:extLst>
          </p:cNvPr>
          <p:cNvGrpSpPr/>
          <p:nvPr/>
        </p:nvGrpSpPr>
        <p:grpSpPr>
          <a:xfrm>
            <a:off x="1352280" y="3160382"/>
            <a:ext cx="4743720" cy="698760"/>
            <a:chOff x="6716800" y="4696320"/>
            <a:chExt cx="474372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E32962-C8E2-9A00-AB12-080F75553CBB}"/>
                    </a:ext>
                  </a:extLst>
                </p14:cNvPr>
                <p14:cNvContentPartPr/>
                <p14:nvPr/>
              </p14:nvContentPartPr>
              <p14:xfrm>
                <a:off x="6716800" y="5082600"/>
                <a:ext cx="20232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E8BA5B-C245-7E7D-980C-13788F234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8160" y="5073600"/>
                  <a:ext cx="219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70B1CA-7215-D72A-5A98-3508D2FB5C48}"/>
                    </a:ext>
                  </a:extLst>
                </p14:cNvPr>
                <p14:cNvContentPartPr/>
                <p14:nvPr/>
              </p14:nvContentPartPr>
              <p14:xfrm>
                <a:off x="6918760" y="4916640"/>
                <a:ext cx="10371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5B7A43-8021-0523-13E3-5E7CEB08EA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0120" y="4908000"/>
                  <a:ext cx="10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BCE5A6-E2FA-5AE5-5945-9715CBBDD5D4}"/>
                    </a:ext>
                  </a:extLst>
                </p14:cNvPr>
                <p14:cNvContentPartPr/>
                <p14:nvPr/>
              </p14:nvContentPartPr>
              <p14:xfrm>
                <a:off x="8010280" y="4696320"/>
                <a:ext cx="1215720" cy="62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AAAFF-46BC-67AC-991C-DDA6C7A441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01640" y="4687680"/>
                  <a:ext cx="12333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E01491-1AD9-5549-EFDF-8616A33C5571}"/>
                    </a:ext>
                  </a:extLst>
                </p14:cNvPr>
                <p14:cNvContentPartPr/>
                <p14:nvPr/>
              </p14:nvContentPartPr>
              <p14:xfrm>
                <a:off x="8734600" y="5084760"/>
                <a:ext cx="129960" cy="10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9CC0F-7B97-0926-556A-D141E190B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25960" y="5075760"/>
                  <a:ext cx="14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EC18B8-3FB7-1D2D-1F3F-BE8595CA990D}"/>
                    </a:ext>
                  </a:extLst>
                </p14:cNvPr>
                <p14:cNvContentPartPr/>
                <p14:nvPr/>
              </p14:nvContentPartPr>
              <p14:xfrm>
                <a:off x="8841160" y="5054520"/>
                <a:ext cx="10980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F9204E-2B11-C31C-C6E6-7B347E637E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32160" y="5045520"/>
                  <a:ext cx="127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CD8053-E510-FD28-D6C3-47041277CEC6}"/>
                    </a:ext>
                  </a:extLst>
                </p14:cNvPr>
                <p14:cNvContentPartPr/>
                <p14:nvPr/>
              </p14:nvContentPartPr>
              <p14:xfrm>
                <a:off x="8940520" y="4891080"/>
                <a:ext cx="1068480" cy="23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C02AB4-368C-2A77-BA03-21071EF652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31880" y="4882440"/>
                  <a:ext cx="1086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5AAF77-CA9F-F6BC-1845-3AEDCF32A1C8}"/>
                    </a:ext>
                  </a:extLst>
                </p14:cNvPr>
                <p14:cNvContentPartPr/>
                <p14:nvPr/>
              </p14:nvContentPartPr>
              <p14:xfrm>
                <a:off x="9996400" y="4749600"/>
                <a:ext cx="799560" cy="59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1E647D-A913-87C5-5F18-8FCC186E46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87760" y="4740960"/>
                  <a:ext cx="8172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245897A-FC22-4320-CE75-8C1ED57498FF}"/>
                    </a:ext>
                  </a:extLst>
                </p14:cNvPr>
                <p14:cNvContentPartPr/>
                <p14:nvPr/>
              </p14:nvContentPartPr>
              <p14:xfrm>
                <a:off x="10927000" y="522192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280A47-F690-D1D1-247C-2F85AA68B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18000" y="5213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30CAA8-F463-0347-EA86-4BBB7DA66050}"/>
                    </a:ext>
                  </a:extLst>
                </p14:cNvPr>
                <p14:cNvContentPartPr/>
                <p14:nvPr/>
              </p14:nvContentPartPr>
              <p14:xfrm>
                <a:off x="10997920" y="5227320"/>
                <a:ext cx="1260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283F-FCD2-687F-F1EF-AF0871FAE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8920" y="521832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FBE9BA-96B7-435B-21F0-2901F42A25A3}"/>
                    </a:ext>
                  </a:extLst>
                </p14:cNvPr>
                <p14:cNvContentPartPr/>
                <p14:nvPr/>
              </p14:nvContentPartPr>
              <p14:xfrm>
                <a:off x="11282680" y="531840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5D85C2-1F45-459C-8E72-B519BE76B9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73680" y="530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F7930B0-3D1B-76BC-D1B1-F7F331D441EA}"/>
                    </a:ext>
                  </a:extLst>
                </p14:cNvPr>
                <p14:cNvContentPartPr/>
                <p14:nvPr/>
              </p14:nvContentPartPr>
              <p14:xfrm>
                <a:off x="11460160" y="539472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D71520-F748-4689-BE38-F6D0CA10FA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51160" y="5386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662C06-51A2-B78A-F818-10088E8DE489}"/>
                    </a:ext>
                  </a:extLst>
                </p14:cNvPr>
                <p14:cNvContentPartPr/>
                <p14:nvPr/>
              </p14:nvContentPartPr>
              <p14:xfrm>
                <a:off x="11150560" y="528816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AE047A-7F6C-FB30-80DB-5896069CA7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41560" y="5279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F158C0E-F9B6-1425-199B-4B4E336AC847}"/>
              </a:ext>
            </a:extLst>
          </p:cNvPr>
          <p:cNvGrpSpPr/>
          <p:nvPr/>
        </p:nvGrpSpPr>
        <p:grpSpPr>
          <a:xfrm>
            <a:off x="6314522" y="2435787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91E59EA-2C44-8FC6-0562-117B18CB51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F8210B8-FBF6-7A95-0A59-4CCE1738BB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57B2598-7781-ACAC-E476-135B8D507882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B42991A1-AF93-6227-5AF3-77E07138075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36E5BAB1-C473-830D-023D-77CD098400B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A57131A1-4660-FDC6-9FDB-5BDE2423B2D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9AB3DF3-A486-FBEA-FF2E-6CAD2171023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F251EDB-242C-6818-12CD-CA421FC74DB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6C3D275-BD92-161B-0917-D2F54C7F6432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9EB7B7D9-8188-4420-CAB8-5E029917B93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A8C7C-8A32-D3B2-1689-A0C17E20795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2616D1C-83B8-6EC1-0BAD-3A75FF62CD3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01FF612-9824-1793-3241-D3D5FCE74CDC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8D589FB9-0A80-1C98-0BA5-9964B759B9A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2C6FA22-7D03-C058-42FD-BFBEE12018F5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249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A2CF-FBA5-CD85-1CC6-15D33BC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BA8A-4121-B65B-FE65-BD0D71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 {}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B82CA8-AA5E-FC60-77FF-739DEA72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BFF6CA-8BFD-F9C4-F264-F7ADF6192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A2D-F8E0-AE47-CFE7-719FCD6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in linked list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14:cNvPr>
              <p14:cNvContentPartPr/>
              <p14:nvPr/>
            </p14:nvContentPartPr>
            <p14:xfrm>
              <a:off x="1156092" y="3027460"/>
              <a:ext cx="2675160" cy="18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4E169F-F0BD-3D11-D4EC-696FF1F27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7092" y="3018820"/>
                <a:ext cx="269280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14:cNvPr>
              <p14:cNvContentPartPr/>
              <p14:nvPr/>
            </p14:nvContentPartPr>
            <p14:xfrm>
              <a:off x="2973732" y="4282420"/>
              <a:ext cx="621360" cy="35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A72F8-0128-EDE3-2295-4A57A7E445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092" y="4273420"/>
                <a:ext cx="63900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6816E-11B3-95CA-2EA7-01A333429493}"/>
              </a:ext>
            </a:extLst>
          </p:cNvPr>
          <p:cNvGrpSpPr/>
          <p:nvPr/>
        </p:nvGrpSpPr>
        <p:grpSpPr>
          <a:xfrm>
            <a:off x="3223572" y="3073900"/>
            <a:ext cx="5682240" cy="2026440"/>
            <a:chOff x="3223572" y="3073900"/>
            <a:chExt cx="5682240" cy="20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14:cNvPr>
                <p14:cNvContentPartPr/>
                <p14:nvPr/>
              </p14:nvContentPartPr>
              <p14:xfrm>
                <a:off x="3223572" y="4206100"/>
                <a:ext cx="1671480" cy="25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7785B0-D1C5-5C27-1AF1-932503DC80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4932" y="4197100"/>
                  <a:ext cx="1689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14:cNvPr>
                <p14:cNvContentPartPr/>
                <p14:nvPr/>
              </p14:nvContentPartPr>
              <p14:xfrm>
                <a:off x="4669692" y="3073900"/>
                <a:ext cx="2571480" cy="20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07979E-44C1-8B10-2199-656C078898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0692" y="3064900"/>
                  <a:ext cx="2589120" cy="20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14:cNvPr>
                <p14:cNvContentPartPr/>
                <p14:nvPr/>
              </p14:nvContentPartPr>
              <p14:xfrm>
                <a:off x="6502812" y="4234900"/>
                <a:ext cx="655920" cy="46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5DA29C-B6CB-DB8C-709A-0D60B4C20C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94172" y="4225900"/>
                  <a:ext cx="673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14:cNvPr>
                <p14:cNvContentPartPr/>
                <p14:nvPr/>
              </p14:nvContentPartPr>
              <p14:xfrm>
                <a:off x="6816012" y="3766900"/>
                <a:ext cx="2089800" cy="64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305E41-3207-088D-3F38-2BCD954BC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07012" y="3758260"/>
                  <a:ext cx="2107440" cy="65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4903EB-7D77-E230-CE71-DED98B9B84B7}"/>
              </a:ext>
            </a:extLst>
          </p:cNvPr>
          <p:cNvGrpSpPr/>
          <p:nvPr/>
        </p:nvGrpSpPr>
        <p:grpSpPr>
          <a:xfrm>
            <a:off x="8660652" y="2781580"/>
            <a:ext cx="2867400" cy="2017800"/>
            <a:chOff x="8660652" y="2781580"/>
            <a:chExt cx="2867400" cy="20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14:cNvPr>
                <p14:cNvContentPartPr/>
                <p14:nvPr/>
              </p14:nvContentPartPr>
              <p14:xfrm>
                <a:off x="8660652" y="2781580"/>
                <a:ext cx="1954080" cy="20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152735-C728-CDE5-A3BE-15279B29E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52012" y="2772580"/>
                  <a:ext cx="1971720" cy="20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14:cNvPr>
                <p14:cNvContentPartPr/>
                <p14:nvPr/>
              </p14:nvContentPartPr>
              <p14:xfrm>
                <a:off x="10902732" y="439942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1DF4D5-6A93-16DD-260A-E727DC35B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3732" y="439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14:cNvPr>
                <p14:cNvContentPartPr/>
                <p14:nvPr/>
              </p14:nvContentPartPr>
              <p14:xfrm>
                <a:off x="11266332" y="449230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F9011A-F25C-F336-8A2C-CA54CB261D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57692" y="448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14:cNvPr>
                <p14:cNvContentPartPr/>
                <p14:nvPr/>
              </p14:nvContentPartPr>
              <p14:xfrm>
                <a:off x="11527692" y="45063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0B32C-4C5E-3E12-8387-18EE3940F0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9052" y="4497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14:cNvPr>
              <p14:cNvContentPartPr/>
              <p14:nvPr/>
            </p14:nvContentPartPr>
            <p14:xfrm>
              <a:off x="3542892" y="3411940"/>
              <a:ext cx="1747800" cy="378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BF6DAA-2F04-60FA-F58B-AC0C54280F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3890" y="3402940"/>
                <a:ext cx="1765444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14:cNvPr>
              <p14:cNvContentPartPr/>
              <p14:nvPr/>
            </p14:nvContentPartPr>
            <p14:xfrm>
              <a:off x="6824292" y="3191260"/>
              <a:ext cx="2123640" cy="392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4E9A4-2B39-B535-4F6C-EEBB2B980D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5292" y="3182260"/>
                <a:ext cx="214128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70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212" y="2734420"/>
                <a:ext cx="1495440" cy="18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85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492" y="219694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6172" y="2129980"/>
                <a:ext cx="243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73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652" y="218182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2" y="2937460"/>
                <a:ext cx="9345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667" y="324562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652" y="309766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613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93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9252" y="4229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45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732" y="414922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98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4132" y="3491860"/>
                <a:ext cx="349488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685"/>
                <a:ext cx="2901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394" y="3787605"/>
                <a:ext cx="1828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54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0DE2-D742-CDF5-E3E9-EF5781F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– shared ownership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14:cNvPr>
              <p14:cNvContentPartPr/>
              <p14:nvPr/>
            </p14:nvContentPartPr>
            <p14:xfrm>
              <a:off x="3964812" y="1708420"/>
              <a:ext cx="5401800" cy="442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B0842-D7A8-72A2-0C43-CE7A3C07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812" y="1699420"/>
                <a:ext cx="5419440" cy="44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14:cNvPr>
              <p14:cNvContentPartPr/>
              <p14:nvPr/>
            </p14:nvContentPartPr>
            <p14:xfrm>
              <a:off x="6057852" y="2743060"/>
              <a:ext cx="1477800" cy="1844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F301A4-49D5-C62F-EBBF-5A41B7645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852" y="2734058"/>
                <a:ext cx="1495440" cy="186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14:cNvPr>
              <p14:cNvContentPartPr/>
              <p14:nvPr/>
            </p14:nvContentPartPr>
            <p14:xfrm>
              <a:off x="1008492" y="2191540"/>
              <a:ext cx="254880" cy="399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A168DF-A6E2-124F-30FA-8EF116E51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492" y="2182540"/>
                <a:ext cx="272520" cy="40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14:cNvPr>
              <p14:cNvContentPartPr/>
              <p14:nvPr/>
            </p14:nvContentPartPr>
            <p14:xfrm>
              <a:off x="1184172" y="1739020"/>
              <a:ext cx="1861560" cy="412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99D5C8-3E7A-3F7B-C313-FB11A06DD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5172" y="1730020"/>
                <a:ext cx="1879200" cy="41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14:cNvPr>
              <p14:cNvContentPartPr/>
              <p14:nvPr/>
            </p14:nvContentPartPr>
            <p14:xfrm>
              <a:off x="1647132" y="2205580"/>
              <a:ext cx="37800" cy="3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F812A5-4DA0-7787-6C8F-505A4777F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132" y="2196580"/>
                <a:ext cx="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14:cNvPr>
              <p14:cNvContentPartPr/>
              <p14:nvPr/>
            </p14:nvContentPartPr>
            <p14:xfrm>
              <a:off x="1624812" y="2138620"/>
              <a:ext cx="225720" cy="40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6A3506-5A9D-0296-3E3F-3D1A62AD75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5812" y="2129612"/>
                <a:ext cx="243360" cy="41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14:cNvPr>
              <p14:cNvContentPartPr/>
              <p14:nvPr/>
            </p14:nvContentPartPr>
            <p14:xfrm>
              <a:off x="1947372" y="2177860"/>
              <a:ext cx="20124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2CE7AB-F50F-4268-1E5D-075AD75A44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8372" y="2168860"/>
                <a:ext cx="218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14:cNvPr>
              <p14:cNvContentPartPr/>
              <p14:nvPr/>
            </p14:nvContentPartPr>
            <p14:xfrm>
              <a:off x="1463172" y="2016940"/>
              <a:ext cx="1038960" cy="82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B21863-E9D8-17FC-31CB-CE6DDC022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4172" y="2007940"/>
                <a:ext cx="105660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14:cNvPr>
              <p14:cNvContentPartPr/>
              <p14:nvPr/>
            </p14:nvContentPartPr>
            <p14:xfrm>
              <a:off x="2612292" y="2190460"/>
              <a:ext cx="3683880" cy="1198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B7C62E-1BDE-A3B4-B069-C8C2D6425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03292" y="2181460"/>
                <a:ext cx="370152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14:cNvPr>
              <p14:cNvContentPartPr/>
              <p14:nvPr/>
            </p14:nvContentPartPr>
            <p14:xfrm>
              <a:off x="1531572" y="2946460"/>
              <a:ext cx="916920" cy="876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68FC2F-055E-575D-963A-EF4B8DF077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2576" y="2937460"/>
                <a:ext cx="934553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14:cNvPr>
              <p14:cNvContentPartPr/>
              <p14:nvPr/>
            </p14:nvContentPartPr>
            <p14:xfrm>
              <a:off x="1693307" y="3254260"/>
              <a:ext cx="9360" cy="29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B7D841-A267-2698-C461-8816B81746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84307" y="3245260"/>
                <a:ext cx="270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14:cNvPr>
              <p14:cNvContentPartPr/>
              <p14:nvPr/>
            </p14:nvContentPartPr>
            <p14:xfrm>
              <a:off x="1748292" y="3106300"/>
              <a:ext cx="206280" cy="40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D3F7A4-17A7-9030-F9FC-6C45704211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9292" y="3097300"/>
                <a:ext cx="2239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14:cNvPr>
              <p14:cNvContentPartPr/>
              <p14:nvPr/>
            </p14:nvContentPartPr>
            <p14:xfrm>
              <a:off x="2114772" y="3066700"/>
              <a:ext cx="153360" cy="37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2C77E9-7F17-D5C0-4ACC-95071F8FB0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5772" y="3057700"/>
                <a:ext cx="171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14:cNvPr>
              <p14:cNvContentPartPr/>
              <p14:nvPr/>
            </p14:nvContentPartPr>
            <p14:xfrm>
              <a:off x="2593572" y="3087940"/>
              <a:ext cx="334440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71A6EC-B095-915E-BE4E-E308C5BE49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4572" y="3078940"/>
                <a:ext cx="33620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14:cNvPr>
              <p14:cNvContentPartPr/>
              <p14:nvPr/>
            </p14:nvContentPartPr>
            <p14:xfrm>
              <a:off x="1697892" y="423850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55E691-74A5-3640-F80F-F42DFFF23D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88892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14:cNvPr>
              <p14:cNvContentPartPr/>
              <p14:nvPr/>
            </p14:nvContentPartPr>
            <p14:xfrm>
              <a:off x="1642092" y="3964540"/>
              <a:ext cx="787320" cy="76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FF2C2F-51E8-5833-A884-EFF0A03AE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3092" y="3955540"/>
                <a:ext cx="80496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14:cNvPr>
              <p14:cNvContentPartPr/>
              <p14:nvPr/>
            </p14:nvContentPartPr>
            <p14:xfrm>
              <a:off x="1812372" y="4157860"/>
              <a:ext cx="222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9BA31-BD19-991E-A87A-0F3C9D6AB1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03372" y="4148860"/>
                <a:ext cx="239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14:cNvPr>
              <p14:cNvContentPartPr/>
              <p14:nvPr/>
            </p14:nvContentPartPr>
            <p14:xfrm>
              <a:off x="2110092" y="4073620"/>
              <a:ext cx="268200" cy="430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140B1B0-DA3E-D705-27C9-73DADAC1AB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1092" y="4064620"/>
                <a:ext cx="2858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14:cNvPr>
              <p14:cNvContentPartPr/>
              <p14:nvPr/>
            </p14:nvContentPartPr>
            <p14:xfrm>
              <a:off x="2492772" y="3500860"/>
              <a:ext cx="3477240" cy="93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B99033-0DCA-BBB8-7A45-5EE92E197F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3772" y="3491863"/>
                <a:ext cx="3494880" cy="95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14:cNvPr>
              <p14:cNvContentPartPr/>
              <p14:nvPr/>
            </p14:nvContentPartPr>
            <p14:xfrm>
              <a:off x="1379754" y="2789325"/>
              <a:ext cx="272520" cy="32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65203BD-6280-C39B-4134-F3F75432FA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0754" y="2780315"/>
                <a:ext cx="2901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14:cNvPr>
              <p14:cNvContentPartPr/>
              <p14:nvPr/>
            </p14:nvContentPartPr>
            <p14:xfrm>
              <a:off x="1451034" y="3796605"/>
              <a:ext cx="165240" cy="37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5912D0-B089-8D66-46A0-BC844FA23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42034" y="3787614"/>
                <a:ext cx="182880" cy="3895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4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287EE-0F02-A1EB-F8CB-DDF460C6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vs Box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130DD-098E-375B-0CEB-1EA3097F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E63256-7A57-76AA-7D88-65FAB3AFA4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F6696-1BB9-7EFF-53DD-1547D4E7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&amp;Box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679A87-D619-136B-44FC-EE3CBF8024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4F504F-EC6D-808A-693A-54EFCF185624}"/>
              </a:ext>
            </a:extLst>
          </p:cNvPr>
          <p:cNvGrpSpPr/>
          <p:nvPr/>
        </p:nvGrpSpPr>
        <p:grpSpPr>
          <a:xfrm>
            <a:off x="6458839" y="269436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8C4F59-136C-8672-EB00-BBD229538C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ED126-F157-FE23-D349-55C5442CFD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694387-C08F-3310-061B-ABD4BA29D3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7C9256-5354-FF98-B1B5-88B9DA766A60}"/>
              </a:ext>
            </a:extLst>
          </p:cNvPr>
          <p:cNvGrpSpPr/>
          <p:nvPr/>
        </p:nvGrpSpPr>
        <p:grpSpPr>
          <a:xfrm>
            <a:off x="1002593" y="2791921"/>
            <a:ext cx="4629240" cy="3278160"/>
            <a:chOff x="6458839" y="2694361"/>
            <a:chExt cx="4629240" cy="32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14:cNvPr>
                <p14:cNvContentPartPr/>
                <p14:nvPr/>
              </p14:nvContentPartPr>
              <p14:xfrm>
                <a:off x="7994239" y="2694361"/>
                <a:ext cx="3093840" cy="327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4A3B8-5671-A679-8DFA-271C45CC7C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85599" y="2685721"/>
                  <a:ext cx="3111480" cy="32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14:cNvPr>
                <p14:cNvContentPartPr/>
                <p14:nvPr/>
              </p14:nvContentPartPr>
              <p14:xfrm>
                <a:off x="9306439" y="3479881"/>
                <a:ext cx="1334520" cy="162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F6CDC9-21CF-3A34-D668-FF721C8FD3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7799" y="3471241"/>
                  <a:ext cx="1352160" cy="16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14:cNvPr>
                <p14:cNvContentPartPr/>
                <p14:nvPr/>
              </p14:nvContentPartPr>
              <p14:xfrm>
                <a:off x="6458839" y="2791921"/>
                <a:ext cx="1312200" cy="27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99CEAB-BF34-F58A-3B57-050B7F6E7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0199" y="2783281"/>
                  <a:ext cx="1329840" cy="27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14:cNvPr>
              <p14:cNvContentPartPr/>
              <p14:nvPr/>
            </p14:nvContentPartPr>
            <p14:xfrm>
              <a:off x="6912428" y="3031194"/>
              <a:ext cx="443160" cy="31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83CF9-DC56-8DAA-1881-745701300A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428" y="3022554"/>
                <a:ext cx="4608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ACDA5FC-2FBE-C1B6-4E5E-6C60F6E1167F}"/>
              </a:ext>
            </a:extLst>
          </p:cNvPr>
          <p:cNvGrpSpPr/>
          <p:nvPr/>
        </p:nvGrpSpPr>
        <p:grpSpPr>
          <a:xfrm>
            <a:off x="6952028" y="3113634"/>
            <a:ext cx="2490120" cy="509040"/>
            <a:chOff x="6952028" y="3113634"/>
            <a:chExt cx="249012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14:cNvPr>
                <p14:cNvContentPartPr/>
                <p14:nvPr/>
              </p14:nvContentPartPr>
              <p14:xfrm>
                <a:off x="6952028" y="3113634"/>
                <a:ext cx="2448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03386-11DF-655E-9A63-D45CCC90F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43028" y="3104634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14:cNvPr>
                <p14:cNvContentPartPr/>
                <p14:nvPr/>
              </p14:nvContentPartPr>
              <p14:xfrm>
                <a:off x="6972188" y="3125874"/>
                <a:ext cx="52560" cy="10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0FE78-BEAB-DF2B-00BB-353808C600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3188" y="3116874"/>
                  <a:ext cx="70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14:cNvPr>
                <p14:cNvContentPartPr/>
                <p14:nvPr/>
              </p14:nvContentPartPr>
              <p14:xfrm>
                <a:off x="7047068" y="3189594"/>
                <a:ext cx="96480" cy="7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28A93F-23B1-DFEE-4C30-825ACADCD4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38068" y="3180594"/>
                  <a:ext cx="11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14:cNvPr>
                <p14:cNvContentPartPr/>
                <p14:nvPr/>
              </p14:nvContentPartPr>
              <p14:xfrm>
                <a:off x="7165508" y="3208314"/>
                <a:ext cx="58320" cy="5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F2195-E0EE-BDAF-698B-4DE76DC7A90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6508" y="3199314"/>
                  <a:ext cx="75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14:cNvPr>
                <p14:cNvContentPartPr/>
                <p14:nvPr/>
              </p14:nvContentPartPr>
              <p14:xfrm>
                <a:off x="7170548" y="3223794"/>
                <a:ext cx="85680" cy="55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F4991-42A7-7BCF-D710-0BB373F7EF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61908" y="3215154"/>
                  <a:ext cx="103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14:cNvPr>
                <p14:cNvContentPartPr/>
                <p14:nvPr/>
              </p14:nvContentPartPr>
              <p14:xfrm>
                <a:off x="7366388" y="3234954"/>
                <a:ext cx="2075760" cy="38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3AB9EA-F554-0F69-6A3D-73AD54C59B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7748" y="3225954"/>
                  <a:ext cx="209340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14:cNvPr>
              <p14:cNvContentPartPr/>
              <p14:nvPr/>
            </p14:nvContentPartPr>
            <p14:xfrm>
              <a:off x="9236588" y="3493794"/>
              <a:ext cx="183240" cy="17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FE61F3-F934-EC61-279C-86C5D6F0C01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7948" y="3484794"/>
                <a:ext cx="20088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FCAF6-C9D1-AAD2-BD06-62D2349B322E}"/>
              </a:ext>
            </a:extLst>
          </p:cNvPr>
          <p:cNvGrpSpPr/>
          <p:nvPr/>
        </p:nvGrpSpPr>
        <p:grpSpPr>
          <a:xfrm>
            <a:off x="7382228" y="3815274"/>
            <a:ext cx="1965600" cy="531360"/>
            <a:chOff x="7382228" y="3815274"/>
            <a:chExt cx="1965600" cy="53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14:cNvPr>
                <p14:cNvContentPartPr/>
                <p14:nvPr/>
              </p14:nvContentPartPr>
              <p14:xfrm>
                <a:off x="7382228" y="3815274"/>
                <a:ext cx="1965600" cy="28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F3830D-26AC-C0B3-98CE-A041712BDA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73228" y="3806274"/>
                  <a:ext cx="1983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14:cNvPr>
                <p14:cNvContentPartPr/>
                <p14:nvPr/>
              </p14:nvContentPartPr>
              <p14:xfrm>
                <a:off x="7405628" y="4212354"/>
                <a:ext cx="190944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2EFD25-9924-D1F6-BDD6-9A683559BA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6628" y="4203354"/>
                  <a:ext cx="19270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14:cNvPr>
              <p14:cNvContentPartPr/>
              <p14:nvPr/>
            </p14:nvContentPartPr>
            <p14:xfrm>
              <a:off x="7480508" y="4634274"/>
              <a:ext cx="1787400" cy="103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97A6EF-8C15-5CA4-9664-3C03B8B12B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71508" y="4625634"/>
                <a:ext cx="1805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14:cNvPr>
              <p14:cNvContentPartPr/>
              <p14:nvPr/>
            </p14:nvContentPartPr>
            <p14:xfrm>
              <a:off x="7082708" y="3634554"/>
              <a:ext cx="13788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C17343-9E9A-9AAC-6795-58FEAC0509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3708" y="3625914"/>
                <a:ext cx="155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14:cNvPr>
              <p14:cNvContentPartPr/>
              <p14:nvPr/>
            </p14:nvContentPartPr>
            <p14:xfrm>
              <a:off x="7043108" y="4141434"/>
              <a:ext cx="19404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CD89CB-ECE4-6CBD-D5AF-113D64562E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4468" y="4132434"/>
                <a:ext cx="211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14:cNvPr>
              <p14:cNvContentPartPr/>
              <p14:nvPr/>
            </p14:nvContentPartPr>
            <p14:xfrm>
              <a:off x="7161188" y="4570554"/>
              <a:ext cx="201960" cy="234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1E95196-0D8C-2F66-FE7C-B0462F5409E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2548" y="4561554"/>
                <a:ext cx="219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ECFD6D-206F-A9DF-C839-F3862D61A025}"/>
              </a:ext>
            </a:extLst>
          </p:cNvPr>
          <p:cNvGrpSpPr/>
          <p:nvPr/>
        </p:nvGrpSpPr>
        <p:grpSpPr>
          <a:xfrm>
            <a:off x="1347548" y="3129114"/>
            <a:ext cx="2626920" cy="1825560"/>
            <a:chOff x="1347548" y="3129114"/>
            <a:chExt cx="2626920" cy="18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14:cNvPr>
                <p14:cNvContentPartPr/>
                <p14:nvPr/>
              </p14:nvContentPartPr>
              <p14:xfrm>
                <a:off x="1378148" y="3129114"/>
                <a:ext cx="576720" cy="45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5E440A-1DC3-8ECD-BB9E-DF96209A9F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69508" y="3120114"/>
                  <a:ext cx="594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14:cNvPr>
                <p14:cNvContentPartPr/>
                <p14:nvPr/>
              </p14:nvContentPartPr>
              <p14:xfrm>
                <a:off x="1512788" y="3295074"/>
                <a:ext cx="28440" cy="14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748E3C-221E-41A2-654D-ED57E96031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03788" y="3286074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14:cNvPr>
                <p14:cNvContentPartPr/>
                <p14:nvPr/>
              </p14:nvContentPartPr>
              <p14:xfrm>
                <a:off x="1549508" y="3251514"/>
                <a:ext cx="70920" cy="213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92BF2-4F6E-EA4F-D5F4-CE89D0D03B6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0508" y="3242514"/>
                  <a:ext cx="88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14:cNvPr>
                <p14:cNvContentPartPr/>
                <p14:nvPr/>
              </p14:nvContentPartPr>
              <p14:xfrm>
                <a:off x="1670468" y="3342954"/>
                <a:ext cx="1126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68B042-80B4-2C52-ED62-D1617A25A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61468" y="3334314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14:cNvPr>
                <p14:cNvContentPartPr/>
                <p14:nvPr/>
              </p14:nvContentPartPr>
              <p14:xfrm>
                <a:off x="1347548" y="4465434"/>
                <a:ext cx="620280" cy="48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100AFE-5DBA-E847-A158-07195ADE91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38548" y="4456434"/>
                  <a:ext cx="6379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14:cNvPr>
                <p14:cNvContentPartPr/>
                <p14:nvPr/>
              </p14:nvContentPartPr>
              <p14:xfrm>
                <a:off x="1481828" y="4603314"/>
                <a:ext cx="9000" cy="19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4B38A6-88FA-DC0C-3B5F-92F3AA34B1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73188" y="4594314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14:cNvPr>
                <p14:cNvContentPartPr/>
                <p14:nvPr/>
              </p14:nvContentPartPr>
              <p14:xfrm>
                <a:off x="1501628" y="4565154"/>
                <a:ext cx="104040" cy="19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D20E8F6-39E4-3BC4-F309-BCA6059A2E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2988" y="4556514"/>
                  <a:ext cx="121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14:cNvPr>
                <p14:cNvContentPartPr/>
                <p14:nvPr/>
              </p14:nvContentPartPr>
              <p14:xfrm>
                <a:off x="1614668" y="4622394"/>
                <a:ext cx="16704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F22E04-4B68-A81A-77FE-E4931FBB5C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5668" y="4613754"/>
                  <a:ext cx="184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14:cNvPr>
                <p14:cNvContentPartPr/>
                <p14:nvPr/>
              </p14:nvContentPartPr>
              <p14:xfrm>
                <a:off x="1942988" y="4594314"/>
                <a:ext cx="1907280" cy="120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599E29-4806-6DAB-32E7-59CA57B24A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933988" y="4585674"/>
                  <a:ext cx="1924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14:cNvPr>
                <p14:cNvContentPartPr/>
                <p14:nvPr/>
              </p14:nvContentPartPr>
              <p14:xfrm>
                <a:off x="1372028" y="3754434"/>
                <a:ext cx="740880" cy="56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9151B-8DDC-FDB1-6BD6-05AA1F1344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63388" y="3745794"/>
                  <a:ext cx="7585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14:cNvPr>
                <p14:cNvContentPartPr/>
                <p14:nvPr/>
              </p14:nvContentPartPr>
              <p14:xfrm>
                <a:off x="1513868" y="3901674"/>
                <a:ext cx="78480" cy="26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0910C-6DB0-520F-0F5B-573E8C74C7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05228" y="3892674"/>
                  <a:ext cx="96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14:cNvPr>
                <p14:cNvContentPartPr/>
                <p14:nvPr/>
              </p14:nvContentPartPr>
              <p14:xfrm>
                <a:off x="1608188" y="3877554"/>
                <a:ext cx="2847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D1A245-C7AC-158A-898C-F6764B943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9188" y="3868554"/>
                  <a:ext cx="302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14:cNvPr>
                <p14:cNvContentPartPr/>
                <p14:nvPr/>
              </p14:nvContentPartPr>
              <p14:xfrm>
                <a:off x="1856228" y="3996354"/>
                <a:ext cx="1166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DFFDD7-6BBD-7401-F840-9CF458F800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7228" y="3987354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14:cNvPr>
                <p14:cNvContentPartPr/>
                <p14:nvPr/>
              </p14:nvContentPartPr>
              <p14:xfrm>
                <a:off x="2104628" y="4055034"/>
                <a:ext cx="1822320" cy="241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152D788-9907-FFF8-05BE-729F5D4641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5628" y="4046034"/>
                  <a:ext cx="183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14:cNvPr>
                <p14:cNvContentPartPr/>
                <p14:nvPr/>
              </p14:nvContentPartPr>
              <p14:xfrm>
                <a:off x="1962788" y="3342234"/>
                <a:ext cx="2011680" cy="55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DD4B4E-EB4F-9522-BBD7-165F42A992C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53788" y="3333594"/>
                  <a:ext cx="2029320" cy="57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1706-F8C2-5E4B-73F5-3CB569D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3DB9C-56B4-A9B8-FC71-51E124C7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.clone();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owner1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450B8-FADA-0DB0-E4D8-082BB14B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0763-46C1-718E-9E98-C66A080A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835F-E502-58A3-B8FC-EC574E60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inc_strong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17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3182-0D18-B19E-5214-0F69F820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Rc</a:t>
            </a:r>
            <a:r>
              <a:rPr lang="en-US" dirty="0"/>
              <a:t>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2199-B4A6-4765-09BC-AA2581AB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owner1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error[E0594]: cannot assign to data in an `</a:t>
            </a: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ECC7-1DCC-DA0E-2EB6-1E40C7B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Mutability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A-7568-2298-ED07-C3AFA7E5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&amp;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.replace(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.get());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EB04E-247A-DD3D-4060-AD7A298B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E8B7-A13F-7370-2EE0-80293C26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– Alias Safe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7F9A-1304-4B34-CE38-6E6FD514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::replace(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wrapped assignment 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const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SAFETY: We read from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dest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but directly write `</a:t>
            </a:r>
            <a:r>
              <a:rPr lang="en-US" i="1" dirty="0" err="1">
                <a:solidFill>
                  <a:srgbClr val="8C8C8C"/>
                </a:solidFill>
                <a:latin typeface="JetBrains Mono"/>
              </a:rPr>
              <a:t>src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` into it afterwards,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such that the old value is not duplicated. Nothing is dropped and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// nothing here can panic.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::read(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::write(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dest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E05-ADBC-16D5-1078-62ED10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from 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41A7-0732-6F42-B8FE-86C9560B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 – returns </a:t>
            </a:r>
            <a:r>
              <a:rPr lang="en-US" b="1" i="1" u="sng" dirty="0"/>
              <a:t>copy!</a:t>
            </a:r>
          </a:p>
          <a:p>
            <a:r>
              <a:rPr lang="en-US" dirty="0"/>
              <a:t>take() – return value and replace with Default</a:t>
            </a:r>
          </a:p>
          <a:p>
            <a:r>
              <a:rPr lang="en-US" dirty="0"/>
              <a:t>replace() – return value and replace</a:t>
            </a:r>
          </a:p>
        </p:txBody>
      </p:sp>
    </p:spTree>
    <p:extLst>
      <p:ext uri="{BB962C8B-B14F-4D97-AF65-F5344CB8AC3E}">
        <p14:creationId xmlns:p14="http://schemas.microsoft.com/office/powerpoint/2010/main" val="23810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9EBB-C848-1186-212B-6DAE052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in Rust aka Option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DD162-C38A-FF61-F2A9-D8564FC4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da-DK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latin typeface="JetBrains Mono"/>
              </a:rPr>
              <a:t>.as_ref().unwrap();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60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CA80-3009-1FF1-4F36-7A4DF8CB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0F19-0A7D-CF27-B936-0CFC829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E14FA7-D4E4-37D7-383F-72196DC9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40D377-27CC-08BD-F48D-9F0A3A2C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0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2945-15F6-7147-B411-3A3274E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get()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45C136-873C-3892-3F8F-F2FBD0C1C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A1BF7B-2AC9-E41A-EF95-01D714B346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.value.get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2F541D-2190-7AFA-2BE8-8647EBE9A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UnsafeCell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3747B2-BBF1-6E70-983F-EE9C0BAC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86083" cy="3684588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&lt;T&gt;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UnsafeCell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2ABC10-5210-C636-8F79-D3D4870E5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BFA1586-0A23-C366-1C26-7A12B04A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BE3E8-DF4F-005B-1CBE-81A0590D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replace()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5DCA3-B0E8-CAA7-EFC0-00693C48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::replace(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},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replace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::read(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::write(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4719A8-7326-55DC-3E8E-1B5C4F80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reference1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42</a:t>
            </a:r>
            <a:br>
              <a:rPr lang="en-US" alt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RefMut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.borrow_mut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borrowed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endParaRPr lang="en-US" altLang="en-US" dirty="0">
              <a:solidFill>
                <a:srgbClr val="080808"/>
              </a:solidFill>
              <a:latin typeface="JetBrains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reference2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altLang="en-US" i="1" dirty="0">
                <a:solidFill>
                  <a:srgbClr val="8C8C8C"/>
                </a:solidFill>
                <a:latin typeface="JetBrains Mono"/>
              </a:rPr>
              <a:t>// &gt; 123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71C1EA-F531-A624-0A61-5EFC6A19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9F5D-A64F-31F1-4B85-C8568757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E271-1B32-CAEA-8139-DDD1E368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42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.borrow_mut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borrowed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cell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reference2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my_value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&gt; 123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415-C19D-D5BD-9B7F-ED1BC32E991D}"/>
              </a:ext>
            </a:extLst>
          </p:cNvPr>
          <p:cNvSpPr txBox="1"/>
          <p:nvPr/>
        </p:nvSpPr>
        <p:spPr>
          <a:xfrm>
            <a:off x="6564573" y="3244334"/>
            <a:ext cx="4397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PANIC: </a:t>
            </a:r>
            <a:r>
              <a:rPr lang="ru-RU" dirty="0">
                <a:solidFill>
                  <a:srgbClr val="FF0000"/>
                </a:solidFill>
              </a:rPr>
              <a:t>already borrowed: BorrowMutError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64B8-A75A-6D55-9023-F3611D61E8D3}"/>
              </a:ext>
            </a:extLst>
          </p:cNvPr>
          <p:cNvSpPr txBox="1"/>
          <p:nvPr/>
        </p:nvSpPr>
        <p:spPr>
          <a:xfrm>
            <a:off x="3056823" y="2220182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Ref != &amp;</a:t>
            </a:r>
            <a:endParaRPr lang="ru-RU" b="1" dirty="0">
              <a:solidFill>
                <a:schemeClr val="accent6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12F320-E2B6-436A-D933-599600ADA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C366-6494-5A70-D5F0-044FA5DC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RefCell</a:t>
            </a:r>
            <a:r>
              <a:rPr lang="en-US" dirty="0"/>
              <a:t>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F693-D6D9-AF43-2639-1BED728F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A7CC-99B3-4EDE-256B-4E10032B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7A5F-AD6E-6444-B76A-DA133B5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borrow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BorrowRef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BorrowRef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borrow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'b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BorrowFlag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isize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725E3B-BDAD-3D07-CD97-85CDB736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812B04-C34F-95B0-5D26-43B95808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735355-AA28-4253-B74D-474919429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B4DA4-ECBD-C30B-97AB-8935695E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2C9D-55DA-5E05-1B5B-7F7B3FD0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RefMut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2CC1-009C-DA32-D3A7-B0F24E9E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FBCD-8041-26B6-975A-926184C0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E77-20AC-CBE4-67C0-C071472D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62E61-98FD-FA13-ACE5-1B6EFEF7BAC3}"/>
              </a:ext>
            </a:extLst>
          </p:cNvPr>
          <p:cNvGrpSpPr/>
          <p:nvPr/>
        </p:nvGrpSpPr>
        <p:grpSpPr>
          <a:xfrm>
            <a:off x="1502475" y="4084730"/>
            <a:ext cx="1059840" cy="950400"/>
            <a:chOff x="1502475" y="4084730"/>
            <a:chExt cx="105984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14:cNvPr>
                <p14:cNvContentPartPr/>
                <p14:nvPr/>
              </p14:nvContentPartPr>
              <p14:xfrm>
                <a:off x="1543875" y="4213250"/>
                <a:ext cx="916200" cy="37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61E02-A046-E258-77F0-973A736A1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4875" y="4204610"/>
                  <a:ext cx="933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14:cNvPr>
                <p14:cNvContentPartPr/>
                <p14:nvPr/>
              </p14:nvContentPartPr>
              <p14:xfrm>
                <a:off x="1502475" y="4084730"/>
                <a:ext cx="1059840" cy="50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D1F596-08FA-2480-51AF-8AF28D8CAD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3835" y="4076090"/>
                  <a:ext cx="107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14:cNvPr>
                <p14:cNvContentPartPr/>
                <p14:nvPr/>
              </p14:nvContentPartPr>
              <p14:xfrm>
                <a:off x="1755195" y="4632290"/>
                <a:ext cx="791280" cy="29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25F08A-2381-A8F6-CFFF-25D5FF925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6555" y="4623650"/>
                  <a:ext cx="808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14:cNvPr>
                <p14:cNvContentPartPr/>
                <p14:nvPr/>
              </p14:nvContentPartPr>
              <p14:xfrm>
                <a:off x="1612995" y="4677290"/>
                <a:ext cx="88848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62D07A-2974-B115-3F22-96F319FA3E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3995" y="4668650"/>
                  <a:ext cx="90612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14:cNvPr>
              <p14:cNvContentPartPr/>
              <p14:nvPr/>
            </p14:nvContentPartPr>
            <p14:xfrm>
              <a:off x="5293260" y="4932202"/>
              <a:ext cx="915840" cy="43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46E24F-3990-A2AF-3476-D2DE25F27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4260" y="4923202"/>
                <a:ext cx="933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14:cNvPr>
              <p14:cNvContentPartPr/>
              <p14:nvPr/>
            </p14:nvContentPartPr>
            <p14:xfrm>
              <a:off x="7402350" y="5666277"/>
              <a:ext cx="892080" cy="50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104B8-2685-5DE3-47BB-E645B2CBA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3350" y="5657277"/>
                <a:ext cx="90972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D45-9DBD-ECE2-1A78-D6086C78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::downgrade()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2C2-BC0F-E0B3-3AFA-81975977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NodeLeft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NodeRight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Cell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node_left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node_right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14:cNvPr>
              <p14:cNvContentPartPr/>
              <p14:nvPr/>
            </p14:nvContentPartPr>
            <p14:xfrm>
              <a:off x="3846795" y="4612850"/>
              <a:ext cx="2360520" cy="65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8EF693-65FD-D633-4926-64F94D0DE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5" y="4604210"/>
                <a:ext cx="23781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14:cNvPr>
              <p14:cNvContentPartPr/>
              <p14:nvPr/>
            </p14:nvContentPartPr>
            <p14:xfrm>
              <a:off x="3334875" y="3046130"/>
              <a:ext cx="1156680" cy="71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21BC5A-0D7A-DBBE-99EF-539091C0B4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875" y="3037130"/>
                <a:ext cx="1174320" cy="7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24F-2D26-0F37-B548-C1763981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in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F9C-2B1E-F966-67AC-1DD8A80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second_name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middle_name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BE897B-EB1D-D4C0-4BC1-1475BD99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87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587-DDD9-B491-5171-555E64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::upgrade()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890F-D66C-64E0-E489-F674839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downgrade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&lt;_&gt;&gt;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strong_five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weak_five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.upgrade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1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#[allow(dead_code)]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weak reference to parent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left: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strong reference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961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8EBD-D8C8-D3CD-4069-3816D2DC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4543-6BF2-44D6-17E6-B63C39B8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::create(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zero_parent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borrow_mut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&gt;&gt;&gt; 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weak_root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.unwrap_left_mut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left_node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.add_left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my_get_weak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.get_first_characters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chars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fill this collection with clones: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node.value.clone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root_ref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.traverse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use recursive algorithm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"Root"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"Left"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"Leaf"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"Right"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values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my_destroy_all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root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29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https://classroom.github.com/a/-AOwDP2m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dirty="0" err="1"/>
              <a:t>smart_pointers</a:t>
            </a:r>
            <a:endParaRPr lang="en-US" dirty="0"/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Ownership ^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&lt;&amp;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altLang="en-US" i="1" dirty="0">
                <a:solidFill>
                  <a:srgbClr val="20999D"/>
                </a:solidFill>
                <a:latin typeface="JetBrains Mono"/>
              </a:rPr>
              <a:t>'a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Borrowing ^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14:cNvPr>
              <p14:cNvContentPartPr/>
              <p14:nvPr/>
            </p14:nvContentPartPr>
            <p14:xfrm>
              <a:off x="857800" y="4701360"/>
              <a:ext cx="1072800" cy="816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D40EE9-66A7-9598-562B-D965EC352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800" y="4692364"/>
                <a:ext cx="1090440" cy="834112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74E7D7-40C1-4125-1C8A-55272E297456}"/>
              </a:ext>
            </a:extLst>
          </p:cNvPr>
          <p:cNvGrpSpPr/>
          <p:nvPr/>
        </p:nvGrpSpPr>
        <p:grpSpPr>
          <a:xfrm>
            <a:off x="1348840" y="4591560"/>
            <a:ext cx="2649240" cy="788400"/>
            <a:chOff x="1348840" y="4591560"/>
            <a:chExt cx="2649240" cy="7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14:cNvPr>
                <p14:cNvContentPartPr/>
                <p14:nvPr/>
              </p14:nvContentPartPr>
              <p14:xfrm>
                <a:off x="1348840" y="5139480"/>
                <a:ext cx="389880" cy="22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D9235C-3AC0-2141-64CD-6A01F2594E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840" y="5130480"/>
                  <a:ext cx="407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14:cNvPr>
                <p14:cNvContentPartPr/>
                <p14:nvPr/>
              </p14:nvContentPartPr>
              <p14:xfrm>
                <a:off x="1488160" y="5211840"/>
                <a:ext cx="1609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A97F17-149F-FD81-8E81-63A8D0353D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160" y="5202799"/>
                  <a:ext cx="178560" cy="96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14:cNvPr>
                <p14:cNvContentPartPr/>
                <p14:nvPr/>
              </p14:nvContentPartPr>
              <p14:xfrm>
                <a:off x="1660960" y="5047680"/>
                <a:ext cx="1127880" cy="21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8B5CBA-B3AB-022A-15F2-4DA27F4DB2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960" y="5038665"/>
                  <a:ext cx="1145520" cy="22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14:cNvPr>
                <p14:cNvContentPartPr/>
                <p14:nvPr/>
              </p14:nvContentPartPr>
              <p14:xfrm>
                <a:off x="2752840" y="4591560"/>
                <a:ext cx="846000" cy="78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5984D5-5F1F-562A-4AC4-93EF82450D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3840" y="4582560"/>
                  <a:ext cx="8636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14:cNvPr>
                <p14:cNvContentPartPr/>
                <p14:nvPr/>
              </p14:nvContentPartPr>
              <p14:xfrm>
                <a:off x="3190240" y="5064600"/>
                <a:ext cx="4608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466365-A701-1A3D-C8D4-BB69622CE9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240" y="5055600"/>
                  <a:ext cx="63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14:cNvPr>
                <p14:cNvContentPartPr/>
                <p14:nvPr/>
              </p14:nvContentPartPr>
              <p14:xfrm>
                <a:off x="3117520" y="5048400"/>
                <a:ext cx="26172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F698BF-11DE-7DE2-3598-A238ABC755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532" y="5039400"/>
                  <a:ext cx="279336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14:cNvPr>
                <p14:cNvContentPartPr/>
                <p14:nvPr/>
              </p14:nvContentPartPr>
              <p14:xfrm>
                <a:off x="3230560" y="5107800"/>
                <a:ext cx="126000" cy="8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F4BC278-76D0-0B51-493B-6DD0A15F39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1560" y="5098800"/>
                  <a:ext cx="143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14:cNvPr>
                <p14:cNvContentPartPr/>
                <p14:nvPr/>
              </p14:nvContentPartPr>
              <p14:xfrm>
                <a:off x="3342160" y="4829520"/>
                <a:ext cx="655920" cy="28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31B445-54EA-B45D-2639-012EF300DA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160" y="4820531"/>
                  <a:ext cx="673560" cy="3038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D05F42-35B9-6866-B594-920B35DC65F3}"/>
              </a:ext>
            </a:extLst>
          </p:cNvPr>
          <p:cNvGrpSpPr/>
          <p:nvPr/>
        </p:nvGrpSpPr>
        <p:grpSpPr>
          <a:xfrm>
            <a:off x="3967480" y="4541520"/>
            <a:ext cx="1437840" cy="888120"/>
            <a:chOff x="3967480" y="4541520"/>
            <a:chExt cx="143784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14:cNvPr>
                <p14:cNvContentPartPr/>
                <p14:nvPr/>
              </p14:nvContentPartPr>
              <p14:xfrm>
                <a:off x="3967480" y="4541520"/>
                <a:ext cx="1069560" cy="88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313B60-33C0-BE72-B186-EC58E2FFF8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58483" y="4532520"/>
                  <a:ext cx="1087194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14:cNvPr>
                <p14:cNvContentPartPr/>
                <p14:nvPr/>
              </p14:nvContentPartPr>
              <p14:xfrm>
                <a:off x="5212000" y="532848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44C38F6-E49E-99E0-7340-883FE10228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3000" y="5319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14:cNvPr>
                <p14:cNvContentPartPr/>
                <p14:nvPr/>
              </p14:nvContentPartPr>
              <p14:xfrm>
                <a:off x="5303080" y="535404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E1BE84-EAD2-5CA8-C393-0F4E0A1A8D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080" y="534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14:cNvPr>
                <p14:cNvContentPartPr/>
                <p14:nvPr/>
              </p14:nvContentPartPr>
              <p14:xfrm>
                <a:off x="5404960" y="537456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43D0AD-A889-3DE5-3B18-664980A4C0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5960" y="5365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337A8474-59C9-A28C-A5FD-7E4E4231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7ECF30-30BF-4DDA-A4CD-8255719A7ECF}"/>
              </a:ext>
            </a:extLst>
          </p:cNvPr>
          <p:cNvGrpSpPr/>
          <p:nvPr/>
        </p:nvGrpSpPr>
        <p:grpSpPr>
          <a:xfrm>
            <a:off x="6609120" y="4541520"/>
            <a:ext cx="3425760" cy="4646880"/>
            <a:chOff x="6314522" y="2435787"/>
            <a:chExt cx="3425760" cy="46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170852-9A61-0AF8-C9FB-9195FBF13684}"/>
                    </a:ext>
                  </a:extLst>
                </p14:cNvPr>
                <p14:cNvContentPartPr/>
                <p14:nvPr/>
              </p14:nvContentPartPr>
              <p14:xfrm>
                <a:off x="6567242" y="2782827"/>
                <a:ext cx="2348280" cy="616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170852-9A61-0AF8-C9FB-9195FBF136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1122" y="2776707"/>
                  <a:ext cx="236052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86796-65A5-6E07-1E43-F975596EEEDD}"/>
                    </a:ext>
                  </a:extLst>
                </p14:cNvPr>
                <p14:cNvContentPartPr/>
                <p14:nvPr/>
              </p14:nvContentPartPr>
              <p14:xfrm>
                <a:off x="6341882" y="2435787"/>
                <a:ext cx="3139560" cy="4646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86796-65A5-6E07-1E43-F975596EEE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5762" y="2429667"/>
                  <a:ext cx="3151800" cy="4659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809BF1F-3BBA-7F74-ACB8-09939836D3A5}"/>
                </a:ext>
              </a:extLst>
            </p:cNvPr>
            <p:cNvGrpSpPr/>
            <p:nvPr/>
          </p:nvGrpSpPr>
          <p:grpSpPr>
            <a:xfrm>
              <a:off x="6314522" y="2467827"/>
              <a:ext cx="3425760" cy="4099680"/>
              <a:chOff x="6314522" y="2467827"/>
              <a:chExt cx="3425760" cy="40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D25E40C-2D24-5249-048D-1FE9DED8B097}"/>
                      </a:ext>
                    </a:extLst>
                  </p14:cNvPr>
                  <p14:cNvContentPartPr/>
                  <p14:nvPr/>
                </p14:nvContentPartPr>
                <p14:xfrm>
                  <a:off x="6575882" y="3661587"/>
                  <a:ext cx="2249640" cy="87048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D25E40C-2D24-5249-048D-1FE9DED8B09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69762" y="3655467"/>
                    <a:ext cx="2261880" cy="88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FEE5011-4A92-7EA0-C583-85CDAA581EB4}"/>
                      </a:ext>
                    </a:extLst>
                  </p14:cNvPr>
                  <p14:cNvContentPartPr/>
                  <p14:nvPr/>
                </p14:nvContentPartPr>
                <p14:xfrm>
                  <a:off x="6314522" y="2467827"/>
                  <a:ext cx="141120" cy="40460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FEE5011-4A92-7EA0-C583-85CDAA581E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308402" y="2461707"/>
                    <a:ext cx="153360" cy="405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607626B1-4B7F-EC85-95FD-03DA50BE04A3}"/>
                      </a:ext>
                    </a:extLst>
                  </p14:cNvPr>
                  <p14:cNvContentPartPr/>
                  <p14:nvPr/>
                </p14:nvContentPartPr>
                <p14:xfrm>
                  <a:off x="6719162" y="4817547"/>
                  <a:ext cx="2041920" cy="8002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607626B1-4B7F-EC85-95FD-03DA50BE04A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713042" y="4811427"/>
                    <a:ext cx="2054160" cy="81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CC266A0-1015-887D-176A-95342EA87B91}"/>
                      </a:ext>
                    </a:extLst>
                  </p14:cNvPr>
                  <p14:cNvContentPartPr/>
                  <p14:nvPr/>
                </p14:nvContentPartPr>
                <p14:xfrm>
                  <a:off x="7481642" y="3004227"/>
                  <a:ext cx="248400" cy="26712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CC266A0-1015-887D-176A-95342EA87B9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75522" y="2998107"/>
                    <a:ext cx="26064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42A1D97-BA68-E833-F1D4-CC1FA8385C3E}"/>
                      </a:ext>
                    </a:extLst>
                  </p14:cNvPr>
                  <p14:cNvContentPartPr/>
                  <p14:nvPr/>
                </p14:nvContentPartPr>
                <p14:xfrm>
                  <a:off x="7873322" y="3006387"/>
                  <a:ext cx="490680" cy="2044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E42A1D97-BA68-E833-F1D4-CC1FA8385C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67202" y="3000267"/>
                    <a:ext cx="5029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66A7250A-FF4E-B3B4-5243-4DD1AA57C732}"/>
                      </a:ext>
                    </a:extLst>
                  </p14:cNvPr>
                  <p14:cNvContentPartPr/>
                  <p14:nvPr/>
                </p14:nvContentPartPr>
                <p14:xfrm>
                  <a:off x="8400362" y="3125547"/>
                  <a:ext cx="1339920" cy="106668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66A7250A-FF4E-B3B4-5243-4DD1AA57C73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394242" y="3119427"/>
                    <a:ext cx="1352160" cy="10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EBCC02FD-A082-6BF0-FB0D-932FB79CB8A9}"/>
                      </a:ext>
                    </a:extLst>
                  </p14:cNvPr>
                  <p14:cNvContentPartPr/>
                  <p14:nvPr/>
                </p14:nvContentPartPr>
                <p14:xfrm>
                  <a:off x="7598642" y="4079547"/>
                  <a:ext cx="273960" cy="25560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EBCC02FD-A082-6BF0-FB0D-932FB79CB8A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592522" y="4073427"/>
                    <a:ext cx="28620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5DC3AD2-A21F-8959-63D4-4C84F4E2D485}"/>
                      </a:ext>
                    </a:extLst>
                  </p14:cNvPr>
                  <p14:cNvContentPartPr/>
                  <p14:nvPr/>
                </p14:nvContentPartPr>
                <p14:xfrm>
                  <a:off x="7905002" y="4019067"/>
                  <a:ext cx="461880" cy="2599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A5DC3AD2-A21F-8959-63D4-4C84F4E2D48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898882" y="4012947"/>
                    <a:ext cx="47412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051B51EA-0141-EFC1-5103-E77A575F1BBA}"/>
                      </a:ext>
                    </a:extLst>
                  </p14:cNvPr>
                  <p14:cNvContentPartPr/>
                  <p14:nvPr/>
                </p14:nvContentPartPr>
                <p14:xfrm>
                  <a:off x="8279042" y="4161987"/>
                  <a:ext cx="893520" cy="110160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051B51EA-0141-EFC1-5103-E77A575F1BBA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272922" y="4155867"/>
                    <a:ext cx="905760" cy="111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32239037-6B75-6BA1-BB32-7A52E3EB5D00}"/>
                      </a:ext>
                    </a:extLst>
                  </p14:cNvPr>
                  <p14:cNvContentPartPr/>
                  <p14:nvPr/>
                </p14:nvContentPartPr>
                <p14:xfrm>
                  <a:off x="7644002" y="5990427"/>
                  <a:ext cx="360" cy="3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32239037-6B75-6BA1-BB32-7A52E3EB5D0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637882" y="598430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248E744-C667-7469-60AA-388959A058BF}"/>
                      </a:ext>
                    </a:extLst>
                  </p14:cNvPr>
                  <p14:cNvContentPartPr/>
                  <p14:nvPr/>
                </p14:nvContentPartPr>
                <p14:xfrm>
                  <a:off x="7698002" y="6315147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248E744-C667-7469-60AA-388959A058B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691882" y="6309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5F3B6D3-4B45-FEEB-4472-F96F5AA6AE5E}"/>
                      </a:ext>
                    </a:extLst>
                  </p14:cNvPr>
                  <p14:cNvContentPartPr/>
                  <p14:nvPr/>
                </p14:nvContentPartPr>
                <p14:xfrm>
                  <a:off x="7711322" y="6567147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5F3B6D3-4B45-FEEB-4472-F96F5AA6AE5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705202" y="6561027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5157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EE98-07F9-DB0C-4858-374F05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6540-168D-38BA-D8BA-D4DE6FC1B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Node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B53D-7BE6-C264-9BB6-6DCF2C8A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65783" cy="487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sz="2000" dirty="0">
                <a:solidFill>
                  <a:srgbClr val="808080"/>
                </a:solidFill>
                <a:latin typeface="JetBrains Mono"/>
              </a:rPr>
              <a:t>mut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node3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node3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sz="20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node2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next 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sz="2000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20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sz="20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20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sz="20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JetBrains Mono"/>
              </a:rPr>
              <a:t>node1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sz="2000" dirty="0">
                <a:solidFill>
                  <a:srgbClr val="871094"/>
                </a:solidFill>
                <a:latin typeface="JetBrains Mono"/>
              </a:rPr>
              <a:t>value</a:t>
            </a: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6D8665-06F2-CA08-8C22-FA0608DB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47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002D-BDC2-05C1-2D8E-22B8B6F9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912C-6D2C-F554-9463-E83A8047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14:cNvPr>
              <p14:cNvContentPartPr/>
              <p14:nvPr/>
            </p14:nvContentPartPr>
            <p14:xfrm>
              <a:off x="3582988" y="1998674"/>
              <a:ext cx="5954760" cy="445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C573B0-C092-FE59-4EB5-6451C3F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88" y="1989674"/>
                <a:ext cx="5972400" cy="44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BB4028-7DCA-FA22-D6CA-FD33B942B39C}"/>
              </a:ext>
            </a:extLst>
          </p:cNvPr>
          <p:cNvGrpSpPr/>
          <p:nvPr/>
        </p:nvGrpSpPr>
        <p:grpSpPr>
          <a:xfrm>
            <a:off x="1236868" y="1918754"/>
            <a:ext cx="7835552" cy="3813480"/>
            <a:chOff x="1236868" y="1918754"/>
            <a:chExt cx="7835552" cy="38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14:cNvPr>
                <p14:cNvContentPartPr/>
                <p14:nvPr/>
              </p14:nvContentPartPr>
              <p14:xfrm>
                <a:off x="1236868" y="2044754"/>
                <a:ext cx="68400" cy="368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C30B3-14D6-858C-6D12-9E9E3EB56A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228" y="2035754"/>
                  <a:ext cx="86040" cy="37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14:cNvPr>
                <p14:cNvContentPartPr/>
                <p14:nvPr/>
              </p14:nvContentPartPr>
              <p14:xfrm>
                <a:off x="1324708" y="1918754"/>
                <a:ext cx="1270800" cy="377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658A98-D014-40A4-3977-8F1360E17A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068" y="1910114"/>
                  <a:ext cx="1288440" cy="37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14:cNvPr>
                <p14:cNvContentPartPr/>
                <p14:nvPr/>
              </p14:nvContentPartPr>
              <p14:xfrm>
                <a:off x="1629060" y="2129760"/>
                <a:ext cx="268560" cy="519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9D4BDF-93C0-ED41-6CEF-66CD24C622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0060" y="2120760"/>
                  <a:ext cx="286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14:cNvPr>
                <p14:cNvContentPartPr/>
                <p14:nvPr/>
              </p14:nvContentPartPr>
              <p14:xfrm>
                <a:off x="1940460" y="2166120"/>
                <a:ext cx="3510000" cy="65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B6D87-8E9A-25FC-8C41-C4952FEDDA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460" y="2157480"/>
                  <a:ext cx="35276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14:cNvPr>
                <p14:cNvContentPartPr/>
                <p14:nvPr/>
              </p14:nvContentPartPr>
              <p14:xfrm>
                <a:off x="5427780" y="2270880"/>
                <a:ext cx="1569240" cy="260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B1BCC0-0D1D-21F3-C975-EECC4FE6B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18780" y="2262240"/>
                  <a:ext cx="1586880" cy="26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14:cNvPr>
                <p14:cNvContentPartPr/>
                <p14:nvPr/>
              </p14:nvContentPartPr>
              <p14:xfrm>
                <a:off x="5596980" y="2550960"/>
                <a:ext cx="1215720" cy="10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A99BE1-D68A-8EAF-DF32-F9F631BE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7980" y="2541960"/>
                  <a:ext cx="1233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14:cNvPr>
                <p14:cNvContentPartPr/>
                <p14:nvPr/>
              </p14:nvContentPartPr>
              <p14:xfrm>
                <a:off x="5533260" y="2973600"/>
                <a:ext cx="1197360" cy="17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1BEE74-E3F9-C7E4-88C6-A6EECCD677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620" y="2964600"/>
                  <a:ext cx="1215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14:cNvPr>
                <p14:cNvContentPartPr/>
                <p14:nvPr/>
              </p14:nvContentPartPr>
              <p14:xfrm>
                <a:off x="5731980" y="3539880"/>
                <a:ext cx="947880" cy="93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D23294-D07C-FFE3-C4FA-EE829BAF0D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22980" y="3531240"/>
                  <a:ext cx="965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14:cNvPr>
                <p14:cNvContentPartPr/>
                <p14:nvPr/>
              </p14:nvContentPartPr>
              <p14:xfrm>
                <a:off x="5626860" y="4069080"/>
                <a:ext cx="955080" cy="18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E61EDF-07E9-7B4C-5A16-A205F0EA89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8220" y="4060080"/>
                  <a:ext cx="972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14:cNvPr>
                <p14:cNvContentPartPr/>
                <p14:nvPr/>
              </p14:nvContentPartPr>
              <p14:xfrm>
                <a:off x="5974620" y="2651760"/>
                <a:ext cx="200160" cy="239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E9936A-1F19-9E53-A4D7-9F7B5819CC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5620" y="2643120"/>
                  <a:ext cx="217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14:cNvPr>
                <p14:cNvContentPartPr/>
                <p14:nvPr/>
              </p14:nvContentPartPr>
              <p14:xfrm>
                <a:off x="6418500" y="2725200"/>
                <a:ext cx="135000" cy="30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FFC393-2894-CAB3-5820-B4DEC18CDF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09860" y="2716560"/>
                  <a:ext cx="15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14:cNvPr>
                <p14:cNvContentPartPr/>
                <p14:nvPr/>
              </p14:nvContentPartPr>
              <p14:xfrm>
                <a:off x="6021060" y="3245760"/>
                <a:ext cx="99000" cy="15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8E22D1-029C-EC45-2DDE-D54A96A80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2060" y="3236760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14:cNvPr>
                <p14:cNvContentPartPr/>
                <p14:nvPr/>
              </p14:nvContentPartPr>
              <p14:xfrm>
                <a:off x="5986500" y="3652200"/>
                <a:ext cx="256680" cy="31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A323CF-32DB-F107-F48B-DCBBD95AC2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7860" y="3643560"/>
                  <a:ext cx="27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14:cNvPr>
                <p14:cNvContentPartPr/>
                <p14:nvPr/>
              </p14:nvContentPartPr>
              <p14:xfrm>
                <a:off x="7060020" y="3627000"/>
                <a:ext cx="1042920" cy="40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5D1842-087A-4B0D-BDBE-EDE800E97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1020" y="3618360"/>
                  <a:ext cx="10605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14:cNvPr>
                <p14:cNvContentPartPr/>
                <p14:nvPr/>
              </p14:nvContentPartPr>
              <p14:xfrm>
                <a:off x="8320380" y="3642120"/>
                <a:ext cx="752040" cy="154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4C7D76-996A-CFA3-F11A-13AD0331D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1380" y="3633480"/>
                  <a:ext cx="769680" cy="15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14:cNvPr>
                <p14:cNvContentPartPr/>
                <p14:nvPr/>
              </p14:nvContentPartPr>
              <p14:xfrm>
                <a:off x="8447100" y="4006440"/>
                <a:ext cx="548640" cy="52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7BD908-25A5-C1D4-F89A-527BF9E0A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8460" y="3997800"/>
                  <a:ext cx="566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14:cNvPr>
                <p14:cNvContentPartPr/>
                <p14:nvPr/>
              </p14:nvContentPartPr>
              <p14:xfrm>
                <a:off x="8376180" y="4394880"/>
                <a:ext cx="559080" cy="2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0A1C9-D44E-A67B-5406-F85AAEE062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7180" y="4385880"/>
                  <a:ext cx="57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14:cNvPr>
                <p14:cNvContentPartPr/>
                <p14:nvPr/>
              </p14:nvContentPartPr>
              <p14:xfrm>
                <a:off x="8436300" y="4799880"/>
                <a:ext cx="51372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A01DFF-F842-1663-019F-918F0EE06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7300" y="4790880"/>
                  <a:ext cx="53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14:cNvPr>
                <p14:cNvContentPartPr/>
                <p14:nvPr/>
              </p14:nvContentPartPr>
              <p14:xfrm>
                <a:off x="1527900" y="2913480"/>
                <a:ext cx="138600" cy="31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0BB63B-23C8-F058-4AED-9B2CDB68D2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9260" y="2904840"/>
                  <a:ext cx="156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14:cNvPr>
                <p14:cNvContentPartPr/>
                <p14:nvPr/>
              </p14:nvContentPartPr>
              <p14:xfrm>
                <a:off x="1835340" y="2899080"/>
                <a:ext cx="123480" cy="322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1D0D0-987A-62EA-CE2F-37D145FA22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6700" y="2890440"/>
                  <a:ext cx="141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14:cNvPr>
                <p14:cNvContentPartPr/>
                <p14:nvPr/>
              </p14:nvContentPartPr>
              <p14:xfrm>
                <a:off x="2082660" y="2864160"/>
                <a:ext cx="165240" cy="28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AD1679-F0DD-0FFE-EF77-53AC4DD309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4020" y="2855160"/>
                  <a:ext cx="18288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5632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ADB9-02AF-120D-FEA5-5E14EFB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Java-style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F039-AE6C-C80A-86A3-6A692282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boxed_struct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JavaStyleStruct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boxed_struct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java_style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2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20F3-0A86-F8BA-4BE5-6F13CDC1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Rust-Style 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14:cNvPr>
              <p14:cNvContentPartPr/>
              <p14:nvPr/>
            </p14:nvContentPartPr>
            <p14:xfrm>
              <a:off x="1384885" y="2182461"/>
              <a:ext cx="656640" cy="39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077444-0365-0445-F543-7AB02540E7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45" y="2173821"/>
                <a:ext cx="67428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17E273-3702-FAE9-2CC6-F2174D963F14}"/>
              </a:ext>
            </a:extLst>
          </p:cNvPr>
          <p:cNvGrpSpPr/>
          <p:nvPr/>
        </p:nvGrpSpPr>
        <p:grpSpPr>
          <a:xfrm>
            <a:off x="923005" y="1329981"/>
            <a:ext cx="8807040" cy="4987440"/>
            <a:chOff x="923005" y="1329981"/>
            <a:chExt cx="8807040" cy="49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14:cNvPr>
                <p14:cNvContentPartPr/>
                <p14:nvPr/>
              </p14:nvContentPartPr>
              <p14:xfrm>
                <a:off x="923005" y="2106501"/>
                <a:ext cx="108360" cy="344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220568-5F5E-D2E9-1E80-6ECEB80CC0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4365" y="2097501"/>
                  <a:ext cx="126000" cy="34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14:cNvPr>
                <p14:cNvContentPartPr/>
                <p14:nvPr/>
              </p14:nvContentPartPr>
              <p14:xfrm>
                <a:off x="1093645" y="1985901"/>
                <a:ext cx="1140480" cy="397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A3AE56-7DFC-2815-32DB-8E30BCB66D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4645" y="1976901"/>
                  <a:ext cx="1158120" cy="39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14:cNvPr>
                <p14:cNvContentPartPr/>
                <p14:nvPr/>
              </p14:nvContentPartPr>
              <p14:xfrm>
                <a:off x="1591165" y="2317461"/>
                <a:ext cx="13680" cy="17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199A5-B71C-F0CC-7051-3175EDE787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525" y="2308461"/>
                  <a:ext cx="31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14:cNvPr>
                <p14:cNvContentPartPr/>
                <p14:nvPr/>
              </p14:nvContentPartPr>
              <p14:xfrm>
                <a:off x="1594045" y="2285781"/>
                <a:ext cx="11340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1F4999-C0FA-D55F-AF79-C5A5ADB2C9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5405" y="2277141"/>
                  <a:ext cx="131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14:cNvPr>
                <p14:cNvContentPartPr/>
                <p14:nvPr/>
              </p14:nvContentPartPr>
              <p14:xfrm>
                <a:off x="2950525" y="1329981"/>
                <a:ext cx="6779520" cy="498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81CC7F-8BDB-935E-6BD4-DE20225E9F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85" y="1320981"/>
                  <a:ext cx="6797160" cy="50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14:cNvPr>
                <p14:cNvContentPartPr/>
                <p14:nvPr/>
              </p14:nvContentPartPr>
              <p14:xfrm>
                <a:off x="2021725" y="2411421"/>
                <a:ext cx="3162960" cy="50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64855D-EF56-FE46-99F9-51D963E993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2725" y="2402421"/>
                  <a:ext cx="3180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14:cNvPr>
                <p14:cNvContentPartPr/>
                <p14:nvPr/>
              </p14:nvContentPartPr>
              <p14:xfrm>
                <a:off x="5204125" y="2075181"/>
                <a:ext cx="2959200" cy="28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2EAA3A-DF3D-DFE8-FF85-3F2B534D9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5125" y="2066541"/>
                  <a:ext cx="2976840" cy="28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14:cNvPr>
                <p14:cNvContentPartPr/>
                <p14:nvPr/>
              </p14:nvContentPartPr>
              <p14:xfrm>
                <a:off x="5545045" y="2478741"/>
                <a:ext cx="1931760" cy="10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2C62C0-8894-4599-FBC7-9FB5B5981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36405" y="2469741"/>
                  <a:ext cx="194940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14:cNvPr>
                <p14:cNvContentPartPr/>
                <p14:nvPr/>
              </p14:nvContentPartPr>
              <p14:xfrm>
                <a:off x="6230845" y="2721021"/>
                <a:ext cx="869400" cy="47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FB59A-D593-9080-515D-574EECAD90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2205" y="2712021"/>
                  <a:ext cx="8870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14:cNvPr>
                <p14:cNvContentPartPr/>
                <p14:nvPr/>
              </p14:nvContentPartPr>
              <p14:xfrm>
                <a:off x="5732245" y="3583581"/>
                <a:ext cx="1798920" cy="1051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228224-5782-5A33-BEEA-0855BD461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3605" y="3574941"/>
                  <a:ext cx="18165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14:cNvPr>
                <p14:cNvContentPartPr/>
                <p14:nvPr/>
              </p14:nvContentPartPr>
              <p14:xfrm>
                <a:off x="6279805" y="3819381"/>
                <a:ext cx="923760" cy="57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BF3A97-9E6A-2AA1-C4EB-461073908F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70805" y="3810741"/>
                  <a:ext cx="9414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14:cNvPr>
                <p14:cNvContentPartPr/>
                <p14:nvPr/>
              </p14:nvContentPartPr>
              <p14:xfrm>
                <a:off x="6714325" y="4042941"/>
                <a:ext cx="3776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4366C-17FD-4341-2FA8-1AE386B20E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5325" y="4033941"/>
                  <a:ext cx="39528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08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1E41-2AFC-88F6-979E-42EC5EBA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B03B-F30D-28BA-0B50-67B3BEFD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Let’s draw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16AA-34E9-5418-E4B2-1D9D96DA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move data to heap?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36F-4FDB-AFA3-A57B-E1321ED2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u16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dealloc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8044-4E78-8EC3-B9AE-8DA4E4616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5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BE03-8922-CF73-E9C5-74582FA6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Based Resource Management (OBRM)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8629-2DA9-5830-9383-702CE8D8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14:cNvPr>
              <p14:cNvContentPartPr/>
              <p14:nvPr/>
            </p14:nvContentPartPr>
            <p14:xfrm>
              <a:off x="4622820" y="2026080"/>
              <a:ext cx="4746240" cy="355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CDB919-88FD-F397-D6DA-D6D5AE14F8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3820" y="2017440"/>
                <a:ext cx="4763880" cy="35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14:cNvPr>
              <p14:cNvContentPartPr/>
              <p14:nvPr/>
            </p14:nvContentPartPr>
            <p14:xfrm>
              <a:off x="6666900" y="2449440"/>
              <a:ext cx="1623600" cy="2691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19A2B-9B6D-39FD-C3E7-44D43E87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8260" y="2440800"/>
                <a:ext cx="1641240" cy="27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14:cNvPr>
              <p14:cNvContentPartPr/>
              <p14:nvPr/>
            </p14:nvContentPartPr>
            <p14:xfrm>
              <a:off x="7034820" y="3043080"/>
              <a:ext cx="935640" cy="10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4D265F-7447-AD79-7434-B8DDFEA50B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6180" y="3034080"/>
                <a:ext cx="953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14:cNvPr>
              <p14:cNvContentPartPr/>
              <p14:nvPr/>
            </p14:nvContentPartPr>
            <p14:xfrm>
              <a:off x="6955980" y="3673440"/>
              <a:ext cx="903240" cy="23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E9456-B662-2008-803A-790184B35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7340" y="3664800"/>
                <a:ext cx="920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14:cNvPr>
              <p14:cNvContentPartPr/>
              <p14:nvPr/>
            </p14:nvContentPartPr>
            <p14:xfrm>
              <a:off x="7083780" y="4205520"/>
              <a:ext cx="739440" cy="24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F5292E-C1D7-152A-6D69-CC5E83E03B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4780" y="4196520"/>
                <a:ext cx="757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14:cNvPr>
              <p14:cNvContentPartPr/>
              <p14:nvPr/>
            </p14:nvContentPartPr>
            <p14:xfrm>
              <a:off x="7004940" y="4634280"/>
              <a:ext cx="738360" cy="27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632749-BDBB-B61A-ADFD-C7A37A1A5C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5940" y="4625280"/>
                <a:ext cx="756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14:cNvPr>
              <p14:cNvContentPartPr/>
              <p14:nvPr/>
            </p14:nvContentPartPr>
            <p14:xfrm>
              <a:off x="2372820" y="2517120"/>
              <a:ext cx="114480" cy="313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3D4B74-11CF-9E7E-FF38-6112B3EC1E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180" y="2508480"/>
                <a:ext cx="132120" cy="31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14:cNvPr>
              <p14:cNvContentPartPr/>
              <p14:nvPr/>
            </p14:nvContentPartPr>
            <p14:xfrm>
              <a:off x="2305500" y="2399760"/>
              <a:ext cx="1259640" cy="335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60AF6F-ACB2-294C-C47B-76F1E3ADD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6500" y="2390760"/>
                <a:ext cx="1277280" cy="33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14:cNvPr>
              <p14:cNvContentPartPr/>
              <p14:nvPr/>
            </p14:nvContentPartPr>
            <p14:xfrm>
              <a:off x="2316660" y="3863160"/>
              <a:ext cx="1306080" cy="5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1D2ECE-8A57-D8C8-17FE-840C2B7114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8020" y="3854160"/>
                <a:ext cx="1323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14:cNvPr>
              <p14:cNvContentPartPr/>
              <p14:nvPr/>
            </p14:nvContentPartPr>
            <p14:xfrm>
              <a:off x="2717340" y="2603160"/>
              <a:ext cx="650520" cy="657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991F01-AA00-37CD-D7E6-AB7723FDC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8340" y="2594160"/>
                <a:ext cx="66816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14:cNvPr>
              <p14:cNvContentPartPr/>
              <p14:nvPr/>
            </p14:nvContentPartPr>
            <p14:xfrm>
              <a:off x="2892660" y="2681640"/>
              <a:ext cx="408240" cy="34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9F35A9-7ADB-589B-5834-AFF8A13CB8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3660" y="2672640"/>
                <a:ext cx="425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14:cNvPr>
              <p14:cNvContentPartPr/>
              <p14:nvPr/>
            </p14:nvContentPartPr>
            <p14:xfrm>
              <a:off x="2987700" y="2773800"/>
              <a:ext cx="123120" cy="210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523BFC-167A-0094-B8B6-2837D8CD6E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8700" y="2764800"/>
                <a:ext cx="140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14:cNvPr>
              <p14:cNvContentPartPr/>
              <p14:nvPr/>
            </p14:nvContentPartPr>
            <p14:xfrm>
              <a:off x="3179220" y="2613240"/>
              <a:ext cx="3655080" cy="858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FEEA65-D8DF-67D3-5043-DDE634B53A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0580" y="2604240"/>
                <a:ext cx="3672720" cy="87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C9DD60A-8595-39FF-0687-30553621A724}"/>
              </a:ext>
            </a:extLst>
          </p:cNvPr>
          <p:cNvGrpSpPr/>
          <p:nvPr/>
        </p:nvGrpSpPr>
        <p:grpSpPr>
          <a:xfrm>
            <a:off x="2499180" y="2423160"/>
            <a:ext cx="983160" cy="895680"/>
            <a:chOff x="2499180" y="2423160"/>
            <a:chExt cx="983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14:cNvPr>
                <p14:cNvContentPartPr/>
                <p14:nvPr/>
              </p14:nvContentPartPr>
              <p14:xfrm>
                <a:off x="2636340" y="2661840"/>
                <a:ext cx="771480" cy="65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807CDE-AC94-EFBB-ADEC-1A157F611C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27340" y="2652840"/>
                  <a:ext cx="7891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14:cNvPr>
                <p14:cNvContentPartPr/>
                <p14:nvPr/>
              </p14:nvContentPartPr>
              <p14:xfrm>
                <a:off x="2499180" y="2423160"/>
                <a:ext cx="983160" cy="76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17EEF0-BEDD-0E8A-CACC-6ED48B3BBF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0180" y="2414160"/>
                  <a:ext cx="1000800" cy="78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EA7-9032-06BF-CEFE-B0860AF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B7A-9B88-1EFE-4879-57EA6816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.is_null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handle_alloc_error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MyObrm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81E3D-4370-5D32-51CE-C556A537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FD01-D59B-06D4-6A1D-CEF73650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MyObrm</a:t>
            </a:r>
            <a:r>
              <a:rPr lang="en-US" dirty="0"/>
              <a:t>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FB03-6791-935F-0BFC-DB96B07F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00627A"/>
                </a:solidFill>
                <a:latin typeface="JetBrains Mono"/>
              </a:rPr>
              <a:t>obrm_usage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MyObrm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alt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42</a:t>
            </a:r>
            <a:br>
              <a:rPr lang="en-US" altLang="en-US" dirty="0">
                <a:solidFill>
                  <a:srgbClr val="1750EB"/>
                </a:solidFill>
                <a:latin typeface="JetBrains Mono"/>
              </a:rPr>
            </a:b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alt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alt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"Print: </a:t>
            </a:r>
            <a:r>
              <a:rPr lang="en-US" alt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871094"/>
                </a:solidFill>
                <a:latin typeface="JetBrains Mono"/>
              </a:rPr>
              <a:t>my_value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    drop(</a:t>
            </a:r>
            <a:r>
              <a:rPr lang="en-US" altLang="en-US" dirty="0">
                <a:solidFill>
                  <a:srgbClr val="000000"/>
                </a:solidFill>
                <a:latin typeface="JetBrains Mono"/>
              </a:rPr>
              <a:t>user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altLang="en-US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05B059-001A-74DF-64F5-5499322C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934598-BFD8-6A4A-6635-8542D990E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3120</Words>
  <Application>Microsoft Office PowerPoint</Application>
  <PresentationFormat>Widescreen</PresentationFormat>
  <Paragraphs>198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Office Theme</vt:lpstr>
      <vt:lpstr>Smart Pointers</vt:lpstr>
      <vt:lpstr>Null</vt:lpstr>
      <vt:lpstr>Null in Rust aka Option</vt:lpstr>
      <vt:lpstr>Option in struct</vt:lpstr>
      <vt:lpstr>Stack vs Heap</vt:lpstr>
      <vt:lpstr>How to move data to heap?</vt:lpstr>
      <vt:lpstr>Ownership Based Resource Management (OBRM)</vt:lpstr>
      <vt:lpstr>MyObrm</vt:lpstr>
      <vt:lpstr>MyObrm usage</vt:lpstr>
      <vt:lpstr>Deref and DerefMut traits</vt:lpstr>
      <vt:lpstr>Drop trait</vt:lpstr>
      <vt:lpstr>Box</vt:lpstr>
      <vt:lpstr>Reference to Boxed value</vt:lpstr>
      <vt:lpstr>Box is special</vt:lpstr>
      <vt:lpstr>Practice: Linked List</vt:lpstr>
      <vt:lpstr>Linked List and Borrowing</vt:lpstr>
      <vt:lpstr>Linked List and Borrowing</vt:lpstr>
      <vt:lpstr>Linked List and Borrowing</vt:lpstr>
      <vt:lpstr>Linked List and Borrowing</vt:lpstr>
      <vt:lpstr>Previous in linked list</vt:lpstr>
      <vt:lpstr>RC – shared ownership</vt:lpstr>
      <vt:lpstr>RC – shared ownership</vt:lpstr>
      <vt:lpstr>RC vs Box</vt:lpstr>
      <vt:lpstr>Rc</vt:lpstr>
      <vt:lpstr>Clone</vt:lpstr>
      <vt:lpstr>Edit Rc value</vt:lpstr>
      <vt:lpstr>Interior Mutability</vt:lpstr>
      <vt:lpstr>Cell – Alias Safe</vt:lpstr>
      <vt:lpstr>How to get data from Cell</vt:lpstr>
      <vt:lpstr>Cell internals</vt:lpstr>
      <vt:lpstr>Cell get()</vt:lpstr>
      <vt:lpstr>Cell replace()</vt:lpstr>
      <vt:lpstr>RefCell</vt:lpstr>
      <vt:lpstr>RefCell</vt:lpstr>
      <vt:lpstr>RefCell internals</vt:lpstr>
      <vt:lpstr>Ref</vt:lpstr>
      <vt:lpstr>RefMut</vt:lpstr>
      <vt:lpstr>Circular references</vt:lpstr>
      <vt:lpstr>Rc::downgrade()</vt:lpstr>
      <vt:lpstr>Rc::upgrade()</vt:lpstr>
      <vt:lpstr>Homework</vt:lpstr>
      <vt:lpstr>Homework</vt:lpstr>
      <vt:lpstr>Homework</vt:lpstr>
      <vt:lpstr>Linked List</vt:lpstr>
      <vt:lpstr>Linked List</vt:lpstr>
      <vt:lpstr>Java-Style</vt:lpstr>
      <vt:lpstr>Java-style</vt:lpstr>
      <vt:lpstr>Rust-Style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234</cp:revision>
  <dcterms:created xsi:type="dcterms:W3CDTF">2023-02-05T11:10:09Z</dcterms:created>
  <dcterms:modified xsi:type="dcterms:W3CDTF">2023-11-11T06:59:37Z</dcterms:modified>
</cp:coreProperties>
</file>