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0" r:id="rId3"/>
    <p:sldId id="257" r:id="rId4"/>
    <p:sldId id="359" r:id="rId5"/>
    <p:sldId id="259" r:id="rId6"/>
    <p:sldId id="260" r:id="rId7"/>
    <p:sldId id="288" r:id="rId8"/>
    <p:sldId id="289" r:id="rId9"/>
    <p:sldId id="296" r:id="rId10"/>
    <p:sldId id="300" r:id="rId11"/>
    <p:sldId id="298" r:id="rId12"/>
    <p:sldId id="299" r:id="rId13"/>
    <p:sldId id="301" r:id="rId14"/>
    <p:sldId id="304" r:id="rId15"/>
    <p:sldId id="305" r:id="rId16"/>
    <p:sldId id="306" r:id="rId17"/>
    <p:sldId id="319" r:id="rId18"/>
    <p:sldId id="320" r:id="rId19"/>
    <p:sldId id="307" r:id="rId20"/>
    <p:sldId id="308" r:id="rId21"/>
    <p:sldId id="303" r:id="rId22"/>
    <p:sldId id="309" r:id="rId23"/>
    <p:sldId id="310" r:id="rId24"/>
    <p:sldId id="317" r:id="rId25"/>
    <p:sldId id="325" r:id="rId26"/>
    <p:sldId id="327" r:id="rId27"/>
    <p:sldId id="328" r:id="rId28"/>
    <p:sldId id="329" r:id="rId29"/>
    <p:sldId id="321" r:id="rId30"/>
    <p:sldId id="322" r:id="rId31"/>
    <p:sldId id="330" r:id="rId32"/>
    <p:sldId id="331" r:id="rId33"/>
    <p:sldId id="333" r:id="rId34"/>
    <p:sldId id="335" r:id="rId35"/>
    <p:sldId id="339" r:id="rId36"/>
    <p:sldId id="338" r:id="rId37"/>
    <p:sldId id="334" r:id="rId38"/>
    <p:sldId id="336" r:id="rId39"/>
    <p:sldId id="340" r:id="rId40"/>
    <p:sldId id="342" r:id="rId41"/>
    <p:sldId id="332" r:id="rId42"/>
    <p:sldId id="337" r:id="rId43"/>
    <p:sldId id="343" r:id="rId44"/>
    <p:sldId id="348" r:id="rId45"/>
    <p:sldId id="344" r:id="rId46"/>
    <p:sldId id="345" r:id="rId47"/>
    <p:sldId id="341" r:id="rId48"/>
    <p:sldId id="346" r:id="rId49"/>
    <p:sldId id="347" r:id="rId50"/>
    <p:sldId id="349" r:id="rId51"/>
    <p:sldId id="352" r:id="rId52"/>
    <p:sldId id="351" r:id="rId53"/>
    <p:sldId id="354" r:id="rId54"/>
    <p:sldId id="355" r:id="rId55"/>
    <p:sldId id="356" r:id="rId56"/>
    <p:sldId id="353" r:id="rId57"/>
    <p:sldId id="357" r:id="rId58"/>
    <p:sldId id="350" r:id="rId59"/>
    <p:sldId id="358" r:id="rId60"/>
    <p:sldId id="258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60"/>
            <p14:sldId id="257"/>
            <p14:sldId id="359"/>
          </p14:sldIdLst>
        </p14:section>
        <p14:section name="Main" id="{8F8D4F5C-E069-4925-8D8C-57840FE03CC9}">
          <p14:sldIdLst>
            <p14:sldId id="259"/>
            <p14:sldId id="260"/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5"/>
            <p14:sldId id="327"/>
            <p14:sldId id="328"/>
            <p14:sldId id="329"/>
            <p14:sldId id="321"/>
            <p14:sldId id="322"/>
            <p14:sldId id="330"/>
          </p14:sldIdLst>
        </p14:section>
        <p14:section name="Smart Pointers" id="{5CC7082D-7D42-4516-822D-33F670FB882F}">
          <p14:sldIdLst>
            <p14:sldId id="331"/>
            <p14:sldId id="333"/>
            <p14:sldId id="335"/>
            <p14:sldId id="339"/>
            <p14:sldId id="338"/>
            <p14:sldId id="334"/>
            <p14:sldId id="336"/>
            <p14:sldId id="340"/>
            <p14:sldId id="342"/>
            <p14:sldId id="332"/>
            <p14:sldId id="337"/>
            <p14:sldId id="343"/>
            <p14:sldId id="348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24575,'-1'0'0,"0"1"0,0 0 0,0 0 0,1 0 0,-1-1 0,0 1 0,0 0 0,0 0 0,1 0 0,-1 0 0,1 0 0,-2 2 0,0 1 0,-8 14 0,1 0 0,0 1 0,1 0 0,-9 37 0,-10 83 0,17-71-455,2 1 0,3 99 0,6-147-6371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1 0,8 1 0,11 2 0,12 3 0,11 2 0,9 1 0,3-1 0,8-1 0,-7-4-8191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24575,'-2'2'0,"1"0"0,0 0 0,0-1 0,0 1 0,0 0 0,0 0 0,1 1 0,-1-1 0,0 4 0,-1 1 0,-4 14 0,1-1 0,0 1 0,2 0 0,1 0 0,0 1 0,2-1 0,0 0 0,7 42 0,-6-59 0,0 1 0,0 0 0,1-1 0,-1 1 0,1-1 0,4 6 0,-6-9 0,1 0 0,-1-1 0,0 1 0,1 0 0,0-1 0,-1 1 0,1-1 0,-1 1 0,1-1 0,0 1 0,-1-1 0,1 1 0,0-1 0,-1 0 0,1 1 0,0-1 0,0 0 0,0 1 0,-1-1 0,1 0 0,0 0 0,0 0 0,0 0 0,-1 0 0,1 0 0,0 0 0,0 0 0,0 0 0,-1 0 0,1 0 0,0-1 0,0 1 0,0 0 0,-1-1 0,1 1 0,0 0 0,0-1 0,-1 1 0,1-1 0,0 1 0,-1-1 0,1 1 0,0-2 0,4-3 0,0-1 0,0 1 0,0-1 0,-1 0 0,0 0 0,-1-1 0,1 1 0,-1-1 0,0 0 0,3-12 0,-1 0 0,-1-1 0,4-36 0,-7 29 0,-2-36 0,0 49 0,0 1 0,-1-1 0,-1 1 0,-8-22 0,11 34 10,0-1 0,-1 1 0,1 0 0,-1 0 0,1 0 0,-1 0 0,0 0 0,1 1 0,-1-1 0,0 0 0,-1-1 0,2 2-44,0 0 0,-1 0 1,1 0-1,0 0 0,0 0 0,-1 0 1,1 0-1,0 0 0,-1 0 0,1 0 1,0 0-1,0 0 0,-1 0 0,1 0 1,0 0-1,0 0 0,-1 0 0,1 0 1,0 1-1,0-1 0,-1 0 0,1 0 1,0 0-1,0 0 0,-1 1 0,1-1 1,0 0-1,0 0 0,0 0 0,0 1 1,-1-1-1,1 0 0,0 0 0,0 1 1,0-1-1,0 0 0,0 0 0,0 1 1,0-1-1,0 0 0,0 1 0,0-1 1,0 1-1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8 0,0 9 0,0 11 0,1 8 0,2 5 0,2 4 0,1-2 0,1-3 0,1-8 0,0-9 0,0-8 0,-2-7-8191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24575,'-4'17'0,"-15"84"0,5 1 0,-1 133 0,15-228 30,0 1 0,1-1 0,2 11 0,-3-15-136,1-1 0,-1 1 0,1-1 0,0 0 0,0 0 0,0 1-1,0-1 1,1 0 0,-1 0 0,1 0 0,-1 0 0,1 0 0,3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24575,'-1'-2'0,"0"0"0,0 0 0,1 0 0,-1 0 0,0 0 0,1-1 0,-1 1 0,1 0 0,0-4 0,-1 0 0,-3-19 0,2-1 0,0 1 0,2-1 0,1 1 0,1 0 0,1-1 0,2 1 0,11-41 0,-12 55 20,0 0 0,1 0 0,0 1 0,1-1 0,8-11 0,-11 18-45,-1 1 0,1-1 0,0 1-1,1 0 1,-1 1 0,0-1 0,7-4 0,-8 6-55,0 0-1,1 0 1,-1 1 0,0-1 0,0 0-1,1 1 1,-1-1 0,0 1 0,0 0-1,1 0 1,-1 0 0,0 0 0,1 0-1,-1 0 1,3 1 0,4 2-6746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24575,'-6'1'0,"0"1"0,0-1 0,0 1 0,0 0 0,0 0 0,0 1 0,0 0 0,-7 5 0,12-8 0,-5 4 0,1-1 0,-1 1 0,1 0 0,0 0 0,0 1 0,0-1 0,1 1 0,-1 0 0,1 1 0,1-1 0,-6 9 0,6-6 0,-1-1 0,1 1 0,1 0 0,0 0 0,0 0 0,0 0 0,1 1 0,0 10 0,1-4 0,1 0 0,1 0 0,0-1 0,1 1 0,0 0 0,1-1 0,1 0 0,0 0 0,13 23 0,-14-29-91,1 0 0,0 0 0,0-1 0,1 0 0,0 0 0,0 0 0,1-1 0,-1 0 0,1 0 0,1-1 0,-1 0 0,1 0 0,0-1 0,11 5 0,5-1-6735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24575,'13'1'0,"-1"0"0,-1 0 0,1-1 0,0-1 0,0 1 0,0-2 0,0 0 0,-1 0 0,1-1 0,-1-1 0,1 0 0,-1-1 0,19-10 0,-24 12 0,0-1 0,0-1 0,0 1 0,0-1 0,-1 0 0,0 0 0,0 0 0,0-1 0,0 0 0,-1 0 0,0 0 0,0 0 0,-1-1 0,0 0 0,0 0 0,0 1 0,-1-1 0,0-1 0,-1 1 0,1 0 0,0-15 0,-2 17 10,-1-1 0,1 0 0,-1 1 0,0-1 0,-1 1 0,1-1 0,-1 1 0,0 0 0,-1-1 0,1 1 0,-4-5 0,4 6-97,-1 1-1,1 0 1,0 0 0,-1 0-1,0 0 1,0 0 0,0 1-1,0-1 1,0 1-1,-1 0 1,1 0 0,-1 0-1,1 0 1,-1 1 0,0-1-1,-5-1 1,-5 2-6739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64 24575,'-1'0'0,"1"0"0,-1-1 0,0 1 0,0 0 0,1-1 0,-1 1 0,0 0 0,1-1 0,-1 1 0,0-1 0,1 1 0,-1-1 0,1 1 0,-1-1 0,0-1 0,-10-12 0,8 9 0,0 1 14,1 1-1,-1 0 0,0-1 0,0 1 1,0 1-1,0-1 0,-1 0 1,-5-3-1,7 6-87,0-1-1,1 0 1,-1 0 0,0 1 0,0-1-1,0 1 1,0-1 0,0 1 0,0 0-1,-1 0 1,1 0 0,0 0 0,0 0-1,0 1 1,0-1 0,0 0 0,0 1-1,0 0 1,-2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24575,'0'0'0,"0"0"0,11 8 0,3 3 0,1 0 0,23 12 0,-32-19 0,0-1 0,1 0 0,-1 0 0,1-1 0,0 0 0,0 0 0,0-1 0,0 0 0,9 0 0,-13-1-170,0 0-1,0 0 0,0-1 1,0 1-1,0-1 0,0 0 1,3-2-1,4-2-6655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0 24575,'-11'3'0,"-1"0"0,1 1 0,1 0 0,-14 7 0,6-3 0,-122 58 0,3 6 0,-174 123 0,246-146 0,1 3 0,3 3 0,-68 78 0,122-125 0,-2 1 0,1 0 0,1 0 0,0 0 0,0 1 0,-7 14 0,-25 53 0,8-20 0,26-47 0,-2 2 0,1 0 0,1 0 0,0 0 0,1 1 0,0 0 0,0 0 0,-1 16 0,3-11 0,-7 23 0,5-25 0,-3 31 0,7-36 0,-14 133 0,12-132 0,0 0 0,-2 0 0,1 0 0,-9 18 0,-16 43 0,7-17 0,15-36 0,0 1 0,1-1 0,1 1 0,-2 33 0,-1-1 0,5-44 0,0 1 0,-4 8 0,3-10 0,1-1 0,0 1 0,-2 13 0,4-11 0,0-8 0,0 1 0,0 0 0,0-1 0,-1 1 0,1 0 0,-2 3 0,2-6 0,0 0 0,0 1 0,0-1 0,0 0 0,0 0 0,0 0 0,0 0 0,0 0 0,0 0 0,-1 0 0,1 0 0,0 0 0,0 0 0,0 0 0,0 0 0,0 0 0,0 0 0,0 0 0,0 0 0,0 0 0,0 0 0,-1 0 0,1 0 0,0 0 0,0 0 0,0 0 0,0 0 0,0 0 0,0 0 0,0 0 0,0 0 0,0 0 0,0 0 0,-1 0 0,1 0 0,0 0 0,0 0 0,0 0 0,0 0 0,0 0 0,0 0 0,0 0 0,0 0 0,0-1 0,0 1 0,0 0 0,0 0 0,0 0 0,0 0 0,0 0 0,0 0 0,0 0 0,-1 0 0,1 0 0,0 0 0,0 0 0,0-1 0,0 1 0,0 0 0,0 0 0,0 0 0,0 0 0,-4-10 0,1 3 0,-13-17 0,6 10 0,1-1 0,0 0 0,-12-30 0,10 13 0,-23-46 0,27 62 0,0 0 0,-6-26 0,9 26 0,-1 0 0,-15-31 0,15 36 0,0 1 0,1-1 0,0 0 0,1 0 0,-2-12 0,5 27 0,1 2 0,1 0 0,-1 1 0,1-1 0,4 10 0,1-3 0,12 13 0,-3-3 0,-6-8 0,1-1 0,1 0 0,1-1 0,25 23 0,-33-33 0,0 0 0,-1-1 0,1 1 0,6 2 0,-5-3 0,-1 1 0,1-1 0,5 5 0,-10-6 0,0 0 0,-1-1 0,1 1 0,0 0 0,0-1 0,0 1 0,0 0 0,0-1 0,0 1 0,1-1 0,-1 0 0,0 1 0,0-1 0,0 0 0,0 0 0,0 1 0,1-1 0,-1 0 0,0 0 0,0 0 0,0-1 0,1 1 0,-1 0 0,0 0 0,0-1 0,0 1 0,0 0 0,0-1 0,0 1 0,0-1 0,0 0 0,0 1 0,0-1 0,0 0 0,0 1 0,0-1 0,0 0 0,0 0 0,0-1 0,10-10 0,10-14 0,-12 14 0,16-17 0,5 2 0,1 1 0,36-22 0,72-39 0,-90 57 0,-21 13 0,284-186 0,-292 191-198,0 0-1,1 0 1,28-10 0,-39 18-374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24575,'7'102'0,"-3"-48"0,1-1 0,1 27 0,-6-77 0,0 0 0,0 0 0,1 0 0,-1 0 0,1 0 0,-1 0 0,3 6 0,-2-8 0,-1 0 0,1 1 0,0-1 0,0 0 0,0 0 0,0 0 0,0 0 0,0 0 0,0-1 0,0 1 0,0 0 0,0 0 0,0-1 0,0 1 0,1-1 0,-1 1 0,0-1 0,0 1 0,1-1 0,1 1 0,2-1 0,-1 1 0,1 0 0,-1-1 0,1 0 0,-1 0 0,1-1 0,0 1 0,-1-1 0,0 0 0,1 0 0,-1 0 0,0-1 0,1 0 0,-1 0 0,0 0 0,6-4 0,0-1 0,-1 1 0,2 0 0,-1 1 0,1 0 0,-1 1 0,1 0 0,0 0 0,1 1 0,12-2 0,-19 5 0,0 0 0,0-1 0,0 0 0,0 0 0,0-1 0,-1 1 0,1-1 0,-1 0 0,1 0 0,-1-1 0,0 1 0,0-1 0,0 0 0,0 0 0,0-1 0,0 1 0,-1-1 0,0 1 0,0-1 0,0 0 0,0 0 0,0-1 0,-1 1 0,0 0 0,0-1 0,0 0 0,-1 1 0,1-1 0,-1 0 0,0 0 0,0 0 0,-1-6 0,-2-81 0,2 82 0,0 33 0,1-9 0,-1-1 0,-1 1 0,0 0 0,-1-1 0,-4 18 0,2-15 0,0 1 0,1-1 0,-1 30 0,5 53 0,0-42 0,-1 115-1365,0-156-5461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24575,'20'-34'0,"-14"23"0,1-1 0,11-14 0,58-64 0,-74 88 0,0 0 0,0 0 0,1 0 0,-1 0 0,1 1 0,-1-1 0,1 1 0,-1 0 0,1 0 0,0 0 0,0 0 0,-1 0 0,1 0 0,3 0 0,-4 1 0,0 0 0,0 0 0,-1 0 0,1 0 0,0 0 0,0 0 0,0 0 0,-1 1 0,1-1 0,0 1 0,0-1 0,-1 1 0,1 0 0,0 0 0,-1 0 0,1 0 0,-1 0 0,1 0 0,-1 0 0,1 0 0,-1 0 0,0 1 0,2 1 0,23 39 0,-14-22 0,17 21 0,-25-35 0,1 0 0,-1 0 0,-1 0 0,1 0 0,-1 1 0,0-1 0,0 1 0,-1 0 0,0 0 0,0 0 0,-1 0 0,0 0 0,1 12 0,-2 1 0,1 11 0,-6 57 0,4-82 0,0-1 0,0 0 0,0 0 0,-1 0 0,0 0 0,0 0 0,-1-1 0,-4 9 0,0-5 0,1 0 0,-1-1 0,-13 11 0,-18 16 0,15-12 0,-1-2 0,-53 35 0,76-55 0,-10 6 0,0 1 0,-17 13 0,28-20 0,0 1 0,-1-1 0,1 0 0,0 0 0,-1 1 0,1-1 0,0 0 0,0 1 0,-1-1 0,1 0 0,0 1 0,0-1 0,0 0 0,-1 1 0,1-1 0,0 1 0,0-1 0,0 0 0,0 1 0,0-1 0,0 1 0,0-1 0,0 0 0,0 1 0,0 0 0,0-1 0,0 0 0,1 1 0,-1-1 0,0 1 0,0-1 0,1 0 0,-1 0 0,1 1 0,-1-1 0,0 0 0,1 1 0,-1-1 0,1 0 0,-1 0 0,1 0 0,-1 0 0,1 1 0,23 1 0,-23-2 0,18 0 0,32-5 0,8-1 0,-50 5 0,0 1 0,0-1 0,-1 0 0,1-1 0,-1 0 0,1-1 0,8-3 0,59-22 0,-65 25 0,0 1 0,-1-1 0,1 2 0,0 0 0,14 0 0,-13 2-1365,-3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24575,'1062'0'0,"-1031"1"0,46 9 0,13 0 0,-58-9 0,88 7 0,107 8 0,-117-12 0,-11 0 0,67 5 0,2 5 0,-67-6 0,83 2 0,80 10 0,-147-7 0,177 0 0,-208-14-1365,-75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24575,'0'12'0,"-1"-1"0,-1 1 0,0-1 0,0 1 0,-7 16 0,0 1 0,-146 462 0,149-475 0,-10 28 0,15-40 0,0 0 0,0 0 0,1 0 0,-1 0 0,1 0 0,0 1 0,0-1 0,1 6 0,0-10 0,-1 0 0,0 1 0,1-1 0,-1 0 0,0 0 0,1 1 0,-1-1 0,0 0 0,1 0 0,-1 0 0,0 0 0,1 0 0,-1 1 0,1-1 0,-1 0 0,0 0 0,1 0 0,-1 0 0,1 0 0,-1 0 0,1-1 0,16 1 0,-7-1 0,-11 6-1365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24575,'5'3'0,"279"129"0,-271-124 0,0 0 0,-1 1 0,16 14 0,-26-21 0,1 0 0,-1 0 0,1 0 0,0 0 0,-1 0 0,1-1 0,0 1 0,0-1 0,0 0 0,0 1 0,5 0 0,-8-2-18,1 0 1,-1 0-1,0 0 0,0 0 0,0 0 1,1 0-1,-1 0 0,0 0 0,0 0 1,0 1-1,1-1 0,-1 0 0,0 0 1,0 0-1,0 0 0,0 0 0,1 1 1,-1-1-1,0 0 0,0 0 0,0 0 1,0 1-1,0-1 0,0 0 0,0 0 1,1 1-1,-1 0-868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24575,'0'0'0,"0"10"0,-45 158 0,9-35 0,19-54-682,-10 154-1,26-215-6143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24575,'2'-4'0,"-1"4"0,-1 0 0,0 0 0,0-1 0,0 1 0,0 0 0,0 0 0,1-1 0,-1 1 0,0 0 0,0 0 0,1-1 0,-1 1 0,0 0 0,0 0 0,1 0 0,-1 0 0,0-1 0,0 1 0,1 0 0,-1 0 0,0 0 0,1 0 0,-1 0 0,1 0 0,6-2 0,0 1 0,0 0 0,0 0 0,0 1 0,0 0 0,1 0 0,-1 0 0,0 1 0,0 0 0,0 1 0,9 2 0,-10-2 0,0 1 0,0-1 0,-1 1 0,1 0 0,-1 0 0,0 1 0,0-1 0,0 1 0,-1 0 0,1 1 0,-1-1 0,0 1 0,6 8 0,-9-11 0,0 1 0,0 0 0,0-1 0,0 1 0,0 0 0,-1 0 0,1 0 0,-1 0 0,1-1 0,-1 1 0,0 0 0,-1 0 0,1 0 0,0 0 0,-1 0 0,1 0 0,-1 0 0,0-1 0,-2 5 0,-1 3 0,-1-1 0,0 1 0,-1-1 0,-6 8 0,5-8 0,-1 0 0,1-1 0,-2 0 0,1 0 0,-1-1 0,0 0 0,-14 8 0,17-12 0,0 1 0,0-2 0,0 1 0,-1 0 0,1-1 0,-1-1 0,0 1 0,1-1 0,-1 0 0,0 0 0,0-1 0,0 0 0,-11-1 0,44 38 0,39 36 0,-19-22 0,-29-31 0,1-2 0,1 0 0,35 25 0,-53-41-76,1-1 1,0 0-1,0 0 0,0 0 0,0 0 0,0 0 0,0 0 0,0 0 1,0-1-1,0 1 0,0-1 0,0 0 0,0 1 0,1-1 1,-1 0-1,0 0 0,2-1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24575,'0'10'0,"3"53"0,-8 93 0,-1-29 0,6-123 0,0 1 0,0-1 0,0 0 0,1 0 0,-1 0 0,1 0 0,0 1 0,1-1 0,-1 0 0,3 4 0,-3-6 0,0-1 0,0 1 0,0-1 0,1 1 0,-1-1 0,1 0 0,-1 1 0,1-1 0,-1 0 0,1 0 0,0 0 0,0 0 0,-1 0 0,1 0 0,0-1 0,0 1 0,0-1 0,0 1 0,0-1 0,0 0 0,0 0 0,0 1 0,3-2 0,-1 1 0,1-1 0,-1 1 0,1-1 0,-1-1 0,0 1 0,0 0 0,0-1 0,0 0 0,0 0 0,0 0 0,0-1 0,0 1 0,3-4 0,4-4 0,0 0 0,15-19 0,-6 2 0,-1-1 0,-1 0 0,-1-2 0,-2 0 0,0 0 0,-3-2 0,17-60 0,-28 85 0,-4 18 0,-9 51 0,3 0 0,-1 64 0,9-99 60,3 38 0,-1-56-225,0 0 0,1-1 0,-1 1 0,2-1 0,0 1 0,0-1 0,0 0 0,7 11 0,2-2-6661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0,0 12 0,1 13 0,2 15 0,1 12 0,3 5 0,1 3 0,1-6 0,0-8 0,-1-12 0,0-12 0,-2-10 0,-2-8-8191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0,5 1 0,6 0 0,5 2 0,6 1 0,1 1 0,-1-1 0,-2 0 0,-5 0 0,-3-1 0,-5-2 0,-3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24575,'0'0'0,"2"0"0,7 1 0,7 0 0,7 0 0,7-2 0,3-3 0,1-2 0,-3-1 0,-6 1 0,-7 1-8191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24575,'0'0'0,"0"0"0,3 0 0,2 1 0,5-1 0,7 0 0,8 0 0,5-2 0,5 0 0,4-1 0,-1 0 0,-6 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24575,'0'0'0,"2"0"0,49-3 0,0-2 0,59-15 0,-105 19 0,-2 1 0,29-6 0,45-15 0,-68 18 0,0 0 0,0-1 0,0 0 0,-1-1 0,0 0 0,0 0 0,0-1 0,-1 0 0,13-12 0,-19 16 0,1 0 0,-1 0 0,1 0 0,-1 0 0,1-1 0,-1 1 0,0 0 0,0-1 0,0 1 0,-1-1 0,1 1 0,-1-1 0,1-4 0,-1 5 0,0 0 0,0 1 0,0-1 0,0 1 0,-1-1 0,1 1 0,-1-1 0,1 1 0,-1-1 0,0 1 0,1-1 0,-1 1 0,0 0 0,0-1 0,0 1 0,0 0 0,0 0 0,0 0 0,0 0 0,-1 0 0,1 0 0,0 0 0,0 0 0,-3-1 0,-3-1 0,0 0 0,0 1 0,-1-1 0,1 2 0,-1-1 0,-12-1 0,4 2 0,1 1 0,-22 2 0,31-2 0,-1 1 0,1 0 0,0 0 0,0 1 0,0 0 0,0 0 0,0 0 0,-7 5 0,12-6 0,1-1 0,-1 1 0,0-1 0,1 1 0,0-1 0,-1 1 0,1-1 0,-1 1 0,1 0 0,0-1 0,-1 1 0,1 0 0,0-1 0,0 1 0,0 0 0,0 0 0,-1-1 0,1 1 0,0 0 0,0-1 0,0 1 0,0 0 0,1 0 0,-1-1 0,0 1 0,0 0 0,0-1 0,0 1 0,1 0 0,-1-1 0,0 1 0,1 0 0,0 0 0,2 4 0,-1 0 0,1 0 0,5 4 0,-7-7 0,94 103 0,19 25 0,-101-113 0,-1 2 0,0 0 0,-1 0 0,-1 1 0,13 35 0,-21-48 0,0-1 0,-1 0 0,0 0 0,0 1 0,0-1 0,-1 0 0,0 8 0,0-11 0,0 0 0,-1 0 0,0 0 0,1 0 0,-1 0 0,0 0 0,-1 0 0,1-1 0,0 1 0,-1 0 0,0-1 0,1 1 0,-1-1 0,0 1 0,0-1 0,-4 3 0,-2 2 0,0-2 0,-1 1 0,1-1 0,-1-1 0,-11 5 0,-49 14 0,10-5 0,54-15-1365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24575,'1'185'-943,"-10"906"-367,7-953 1824,0 27 963,-7-31-1192,-2 19-308,9 385 23,4-283 0,-3-173 0,2 84 0,1-148 0,6 26 0,-4-26 0,2 26 0,-3 181 0,-5-126 0,2 619 0,0-716 0,0 0 0,0 0 0,0 0 0,0 0 0,1 1 0,-1-1 0,1 0 0,-1 0 0,1 0 0,0-1 0,0 1 0,-1 0 0,2 0 0,-1 0 0,2 3 0,-1-4 0,0 0 0,-1 1 0,1-1 0,0 0 0,0 0 0,0 0 0,0 0 0,0 0 0,0-1 0,0 1 0,0-1 0,0 1 0,1-1 0,-1 0 0,3 0 0,86 0 0,-12-1 0,539 37-2538,-104-3 988,-198-24 1003,-109-4 255,-202-5 292,200 2 688,-153-4-66,97-17-1,32-23 2082,81-14-2410,33 33-290,3 22-332,-182 2 1,-6 0 328,100 0 0,-2-15 0,-147 9 109,-61 5-94,1 0 1,0 0-1,-1 0 0,1 0 1,-1 0-1,1-1 0,-1 1 1,1 0-1,-1 0 0,1 0 1,-1 0-1,1-1 0,-1 1 1,1 0-1,-1 0 0,0-1 1,1 1-1,-1 0 0,1-1 1,-1 1-1,0-1 0,1 1 1,-1 0-1,0-1 0,0 1 1,1-1-1,-1 1 0,0-1 1,0 1-1,1-1 0,-1 1 0,0-1 1,0 1-1,0-1 0,0 1 1,0-1-1,0 1 0,0-2 1,-1-1-33,1 0 0,-1 0 1,0 0-1,0 0 0,-2-4 1,0-1 63,1 2-47,-85-265 0,-67-582-845,74 365 836,40 194 9,27 170 0,-17-242 807,22 226-758,-5-151-51,13-232 2,1 219 0,5 165 0,-1-52 0,-5 190 0,0-1 0,0 1 0,-1-1 0,1 1 0,0-1 0,0 1 0,-1-1 0,1 1 0,-1-1 0,1 1 0,-1 0 0,0-1 0,1 1 0,-1 0 0,0 0 0,0-1 0,0 1 0,0 0 0,0 0 0,-2-1 0,1 0 0,-1 1 0,0 0 0,1 0 0,-1 0 0,0 1 0,1-1 0,-1 1 0,0-1 0,0 1 0,-4 0 0,-164 2 0,103 0 0,-254 23 0,58-1 0,-235 18-2918,-415 57 1951,634-83 1068,94-15 2962,59-1-2281,-76-2-843,100-8 61,-5-1 0,-116 10 65,115 2-1495,96-1-5396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24575,'100'1'0,"14"0"0,537 20-4417,109 1 5577,-399-13 2097,-270 1-3257,13 0 0,14 2 0,16 0 0,221-10 0,-179-4 0,-104 1 0,96 4 0,-7 19 0,-156-21-58,19 3-377,1 1-1,34 11 0,-43-10-6390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24575,'105'0'0,"11"0"0,819 0-5489,605 0 10492,-882 0-5882,-645 0-5947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24575,'1'-1'0,"0"0"0,0 0 0,1 1 0,-1-1 0,0 0 0,0 0 0,1 1 0,-1-1 0,0 1 0,1-1 0,2 0 0,-1 0 0,91-34 0,92-50 0,-65 18 0,-120 67 0,-1-1 0,1 1 0,0-1 0,-1 1 0,1 0 0,0 0 0,0-1 0,-1 1 0,1 0 0,0 0 0,0 0 0,-1 0 0,1 0 0,0 0 0,0 0 0,1 0 0,-2 0 0,1 0 0,-1 1 0,0-1 0,1 0 0,-1 0 0,1 1 0,-1-1 0,0 0 0,0 1 0,1-1 0,-1 0 0,0 1 0,1-1 0,-1 1 0,0-1 0,0 0 0,0 1 0,1-1 0,-1 1 0,0 0 0,1 3 0,-1 0 0,0 0 0,0 0 0,0 0 0,-1 5 0,1-4 0,-3 22 0,-1-1 0,-1 0 0,-2 0 0,-11 31 0,-48 97 0,-2-37 0,43-76 0,13-19-1365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24575,'0'0'0,"5"-3"0,217-117 0,-203 110 0,-12 7 0,-11 8 0,-18 12 0,2 0 0,0 2 0,1 1 0,0 0 0,2 1 0,-20 33 0,27-38 0,1 1 0,0 0 0,2 1 0,0 0 0,1 0 0,0 1 0,2-1 0,0 1 0,-2 37 0,6-31 0,1 0 0,1-1 0,9 46 0,-7-55 0,0 0 0,1 0 0,0-1 0,2 0 0,-1 0 0,2 0 0,11 17 0,-15-27 0,-1 1 0,1-1 0,0 0 0,1 1 0,-1-2 0,0 1 0,1 0 0,0-1 0,0 0 0,0 0 0,0-1 0,1 1 0,-1-1 0,1 0 0,-1-1 0,1 1 0,-1-1 0,1 0 0,0-1 0,0 1 0,0-1 0,-1 0 0,1-1 0,0 1 0,0-1 0,0 0 0,-1-1 0,1 1 0,-1-1 0,1 0 0,5-3 0,0-1 0,0-1 0,-1 0 0,0 0 0,0-1 0,-1 0 0,0-1 0,-1 0 0,1 0 0,-2-1 0,12-17 0,-13 16 0,0 1 0,0-1 0,-2 0 0,1-1 0,-1 1 0,-1-1 0,0 1 0,-1-1 0,0 0 0,-1 0 0,0-13 0,-2 8 0,-1 0 0,-1 0 0,0 1 0,-2 0 0,0-1 0,0 2 0,-2-1 0,-13-24 0,6 15 0,-2 1 0,-1 0 0,-1 1 0,-24-24 0,34 38 0,-2 0 0,1 1 0,-1 0 0,-19-11 0,26 17 0,0 0 0,0 0 0,0 1 0,-1 0 0,1-1 0,0 1 0,-1 1 0,1-1 0,-1 0 0,1 1 0,-1 0 0,1 0 0,-1 0 0,1 0 0,-1 0 0,1 1 0,-1-1 0,1 1 0,-1 0 0,1 0 0,-6 3 0,4-1-273,0 1 0,0 0 0,0 0 0,-7 7 0,-17 23-6553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24575,'0'0'0,"1"-2"0,76-56 0,-34 26 0,10-10 0,-17 14 0,59-38 0,-92 64 0,15-6 0,-18 8 0,1 0 0,-1 0 0,1-1 0,-1 1 0,1 0 0,-1 0 0,0 0 0,1 0 0,-1 0 0,1 0 0,-1 0 0,1 0 0,-1 1 0,0-1 0,1 0 0,-1 0 0,1 0 0,-1 0 0,1 0 0,-1 1 0,0-1 0,1 0 0,-1 0 0,0 1 0,1-1 0,-1 0 0,0 1 0,1-1 0,-1 0 0,0 1 0,0-1 0,1 0 0,-1 1 0,0-1 0,0 1 0,0-1 0,0 0 0,1 1 0,-1 0 0,0 6 0,1 1 0,-1-1 0,0 0 0,-1 1 0,0-1 0,0 0 0,0 0 0,-4 11 0,0 1 0,-70 261 0,70-264 0,-3 13-1365,3-7-5461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24575,'21'-19'0,"1"1"0,29-18 0,-23 16 0,21-15 0,80-55 0,-123 88 0,-4 7 0,-5 11 0,2-14 0,-33 106 0,-57 119 0,75-191-120,-7 16-295,2 1 0,-15 59 0,29-78-6411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24575,'7'25'0,"2"32"0,3 92 0,-12 60 0,-1-109 0,1-23 0,0-76 0,0-1 0,0 1 0,0-1 0,1 1 0,-1-1 0,0 1 0,0-1 0,1 1 0,-1-1 0,0 0 0,1 1 0,-1-1 0,0 1 0,1-1 0,-1 0 0,0 1 0,1-1 0,-1 0 0,1 1 0,0-1 0,13 7 0,-10-6 0,27 13 0,27 12 0,2-3 0,71 19 0,50-9 0,3-14 0,-113-12 0,480 21 0,-295-37 0,-36-1 0,3 4 0,-133 3 0,-20 3 0,31-1 0,-94 0 0,-1 0 0,1 0 0,-1 0 0,0-1 0,0 0 0,0 0 0,0-1 0,0 0 0,0 0 0,0 0 0,6-6 0,-6 4 0,0 0 0,-1 0 0,1-1 0,-1 0 0,-1 0 0,1 0 0,-1-1 0,0 0 0,3-8 0,17-45 0,27-109 0,-42 135 0,-7 25 0,54-237 0,-55 242 0,0-3 0,0 1 0,-1 0 0,0-10 0,0 15 0,0-1 0,0 0 0,0 1 0,-1-1 0,1 1 0,-1-1 0,1 1 0,-1-1 0,1 1 0,-1-1 0,0 1 0,0 0 0,0-1 0,0 1 0,0 0 0,0 0 0,0 0 0,-3-3 0,-20-11 0,-50-23 0,-31-5 0,95 39 0,-80-28 0,-1 3 0,-164-28 0,141 41 0,-223-2 0,34 25 0,-58-1 0,214-5 0,-294 42 0,436-42-119,1-1-6,1 1 1,0-1-1,-1 1 1,1 0-1,0 0 0,0 0 1,0 1-1,0-1 1,-4 3-1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24575,'123'8'0,"-55"-2"0,58 4 0,132 28 0,-186-23 0,331 53 0,-43-48 0,1-19 0,-188-1 0,-170 0-1365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24575,'-4'59'0,"2"-44"0,1 0 0,0-1 0,1 1 0,4 23 0,-4-36 0,0 0 0,1 0 0,-1 0 0,1-1 0,0 1 0,-1 0 0,1-1 0,0 1 0,0 0 0,0-1 0,0 1 0,1-1 0,-1 0 0,0 1 0,0-1 0,1 0 0,-1 0 0,3 2 0,-1-2 0,0 1 0,0-1 0,1 0 0,-1 0 0,0 0 0,0-1 0,1 1 0,-1-1 0,6 0 0,2 0 0,1-2 0,-1 1 0,0-1 0,0-1 0,11-4 0,-10 3 0,0-2 0,0 1 0,0-2 0,-1 1 0,11-9 0,-22 15 0,0-1 0,0 1 0,1 0 0,-1 0 0,0 0 0,0 0 0,0 0 0,0 0 0,0 0 0,1 0 0,-1 0 0,0 0 0,0 0 0,0 0 0,0 0 0,0 0 0,0 0 0,1 0 0,-1 0 0,0 0 0,0 0 0,0 0 0,0 0 0,0 0 0,1 0 0,-1 0 0,0 0 0,0 0 0,0 0 0,0 0 0,0 0 0,1 0 0,-1 0 0,0 0 0,0 1 0,0-1 0,0 0 0,0 0 0,0 0 0,0 0 0,0 0 0,0 0 0,1 0 0,-1 1 0,0-1 0,0 0 0,0 0 0,0 0 0,0 0 0,0 0 0,0 1 0,0-1 0,0 0 0,1 11 0,-1-9 0,0 31 27,-5 37-1,3-47-309,0 1-1,1-1 0,1 0 1,6 39-1,-3-50-6542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24575,'17'0'0,"-8"0"0,1 0 0,0 1 0,0 0 0,-1 1 0,15 4 0,-24-6 0,1 0 0,-1 1 0,1-1 0,0 0 0,-1 1 0,1-1 0,-1 1 0,1-1 0,-1 1 0,1-1 0,-1 1 0,1-1 0,-1 1 0,1-1 0,-1 1 0,0 0 0,1-1 0,-1 1 0,0-1 0,0 1 0,1 0 0,-1-1 0,0 1 0,0 0 0,0 0 0,0-1 0,0 1 0,0 0 0,0 3 0,-1 0 0,1-1 0,-1 1 0,-1 4 0,0-3 0,-70 244 0,71-247 0,1 1 0,-1-1 0,0 1 0,1-1 0,-1 1 0,1 0 0,0 3 0,0-5 0,0 0 0,1-1 0,-1 1 0,0 0 0,0-1 0,1 1 0,-1 0 0,0-1 0,1 1 0,-1 0 0,1-1 0,-1 1 0,0-1 0,1 1 0,0-1 0,-1 1 0,1-1 0,-1 1 0,1-1 0,-1 1 0,1-1 0,0 0 0,-1 0 0,1 1 0,0-1 0,0 0 0,-1 0 0,2 1 0,6 0 0,0 0 0,0 0 0,0-1 0,0 0 0,0 0 0,0 0 0,12-4 0,56-15 0,-72 18 0,29-10-1365,-7 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24575,'0'0'0,"0"0"0,0 0 0,1-1 0,0 0 0,0 0 0,1 0 0,-1 0 0,0 0 0,1 0 0,2 0 0,-2 0 0,11-7 0,-10 6 0,1 0 0,-1 0 0,1 0 0,0 0 0,0 0 0,0 1 0,0 0 0,0-1 0,7 0 0,-10 3 0,-1 0 0,0-1 0,0 1 0,0-1 0,1 1 0,-1 0 0,0-1 0,0 1 0,0 0 0,0-1 0,0 1 0,0 0 0,0-1 0,0 1 0,0 0 0,0-1 0,-1 1 0,1 0 0,0 0 0,-1 1 0,-10 39 26,8-33-225,1 0 0,0 0 1,0 0-1,0 1 0,1-1 1,0 13-1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24575,'0'0'0,"0"0"0,8-3 0,4-1 0,0 0 0,1 2 0,-1-1 0,1 2 0,22-1 0,-35 2 0,0 0 0,1 0 0,-1 0 0,1 1 0,-1-1 0,1 0 0,-1 0 0,0 0 0,1 0 0,-1 1 0,1-1 0,-1 0 0,0 0 0,1 1 0,-1-1 0,0 0 0,1 1 0,-1-1 0,0 0 0,1 1 0,-1-1 0,0 1 0,0-1 0,0 0 0,1 1 0,-1-1 0,0 1 0,0-1 0,0 1 0,0-1 0,0 1 0,0-1 0,0 0 0,0 1 0,0-1 0,0 1 0,-3 20 0,2-16 0,-4 21-17,2-15-432,1 0-1,-1 20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24575,'0'0'0,"0"0"0,7-1 0,18-5 0,-1-2 0,43-17 0,-66 25 0,-1-1 0,0 1 0,1 0 0,-1 0 0,0-1 0,1 1 0,-1 0 0,0 0 0,1 0 0,-1-1 0,0 1 0,1 0 0,-1 0 0,1 0 0,-1 0 0,0 0 0,1 0 0,-1 0 0,1 0 0,-1 0 0,0 0 0,1 0 0,-1 0 0,0 0 0,1 0 0,-1 1 0,1-1 0,-1 0 0,0 0 0,1 0 0,-1 0 0,0 1 0,1-1 0,-1 0 0,0 0 0,0 1 0,1-1 0,-1 1 0,1 0 0,-1 1 0,0 0 0,0-1 0,1 1 0,-1 0 0,0-1 0,-1 4 0,1 0 0,-6 34 50,4-32-286,1 0 0,-1 1 1,2-1-1,-1 1 0,2 14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24575,'15'0'0,"1"-2"0,-1 0 0,0-1 0,0 0 0,0-1 0,-1-1 0,1-1 0,-1 0 0,-1 0 0,1-1 0,-1-1 0,0-1 0,0 0 0,-1 0 0,11-12 0,-22 20 0,3-2 0,-1-1 0,0 0 0,0 1 0,6-10 0,-9 12 0,1 0 0,-1 0 0,1 0 0,-1 0 0,0 0 0,1-1 0,-1 1 0,0 0 0,0 0 0,0 0 0,0-1 0,0 1 0,0 0 0,0 0 0,0 0 0,-1-1 0,1 1 0,0 0 0,-1 0 0,1 0 0,-1 0 0,1-1 0,-1 1 0,-1-2 0,-1-1 0,-1-1 0,0 1 0,0 0 0,0 0 0,-1 0 0,-8-6 0,10 8 0,0 0 0,0 1 0,-1-1 0,1 1 0,0 0 0,0 0 0,-1 0 0,1 0 0,-1 0 0,1 1 0,-1-1 0,-6 1 0,-10 3 0,-28 6 0,39-7 0,0 0 0,1 1 0,0 0 0,-1 1 0,-12 8 0,20-12 0,0 1 0,0 0 0,1-1 0,-1 1 0,1 0 0,-1-1 0,1 1 0,-1 0 0,1 0 0,-1 0 0,1-1 0,-1 1 0,1 0 0,0 0 0,0 0 0,-1 0 0,1 0 0,0 0 0,0 0 0,0 0 0,0-1 0,0 1 0,0 0 0,0 0 0,0 0 0,1 0 0,-1 0 0,0 0 0,0 0 0,1 0 0,-1-1 0,1 1 0,-1 0 0,1 1 0,3 4 0,0 0 0,0-1 0,8 9 0,-9-10 0,22 22 0,1-2 0,1 0 0,46 29 0,10 9 0,-81-61 0,-1 1 0,1-1 0,0 1 0,-1-1 0,1 1 0,-1 0 0,0 0 0,1 0 0,-1 0 0,0-1 0,1 4 0,-2-3 0,1-1 0,-1 0 0,0 1 0,0-1 0,0 0 0,0 1 0,0-1 0,0 1 0,-1-1 0,1 0 0,0 1 0,-1-1 0,1 0 0,-1 0 0,1 1 0,-1-1 0,1 0 0,-1 0 0,-1 2 0,-2 2 0,0-1 0,0 1 0,-1-1 0,1 0 0,-1-1 0,0 1 0,0-1 0,0 0 0,-9 4 0,2-2 0,1-1 0,0 0 0,-23 4 0,19-6 0,0-1 0,-28-2 0,11 0 0,30 2-1365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24575,'311'15'-65,"-155"-4"-904,154 11-514,-6 0 1168,594 16 191,-567-27-581,79 0 850,-234-11 78,340 8 227,-37 19 2378,-35-8-2813,-67 2-15,-50-1 0,75-18 0,-248-3 0,-152 1 9,0 0 1,0 0-1,0 1 0,0-1 0,0 0 1,-1 1-1,1-1 0,0 1 0,0-1 0,0 1 1,0 0-1,2 1 0,-3-1-92,0 0 1,0 0-1,0 0 1,0 1-1,0-1 1,0 0-1,0 0 1,-1 0-1,1 1 1,-1-1-1,1 0 1,-1 1-1,1-1 1,-1 0-1,0 1 1,1-1-1,-1 3 1,0 8-6744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24575,'0'0'0,"3"5"0,6 12 0,2 7 0,0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24575,'0'0'0,"0"0"0,0 0 0,0 0 0,0 0 0,0 0 0,0 0 0,0-5 0,2-6 0,0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24575,'0'0'0,"0"0"0,0-1 0,0-2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24575,'0'0'0,"0"0"0,0-2 0,0-2 0,0-3 0,0 1 0,0-2 0,0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24575,'0'0'0,"0"0"0,-2 0 0,0 0 0,-1 0 0,1 4 0,5 6 0,2 7 0,2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24575,'2'80'0,"4"16"0,17 698-5881,-29 9 5167,21 4 712,0-290 721,-15 0 446,-1-207-870,22 194-311,-2-156 205,-3-16 757,4 114-1029,-19 596-262,-3-514 369,3 936 3679,15-1151-3703,-4-157 0,-7 173 0,-6-239 0,1-86 20,0-1 0,1 1 0,-1 0 0,0-1 0,2 5 0,-1-7-103,-1 1 1,1-1-1,-1 0 1,1 0-1,-1 1 1,1-1-1,0 0 1,0 0-1,0 0 1,0 0-1,0 0 1,0 0-1,0 0 1,0-1-1,0 1 1,0 0-1,1 0 1,7 3-6744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24575,'12'-177'0,"-2"79"0,-6 47 0,2-41 0,0 13 0,-1 2 0,-3 45 0,7-36 0,1-18 0,-10 62 0,2-18 0,-2 39 0,1 0 0,0 0 0,-1-1 0,1 1 0,0 0 0,1 0 0,-1 0 0,1 0 0,-1 0 0,3-2 0,-3 4 0,-1 0 0,1 1 0,0-1 0,0 0 0,-1 1 0,1-1 0,0 1 0,0-1 0,0 1 0,0-1 0,0 1 0,0 0 0,0-1 0,0 1 0,0 0 0,0 0 0,0 0 0,0 0 0,0 0 0,0 0 0,0 0 0,0 0 0,0 0 0,0 0 0,0 1 0,0-1 0,0 0 0,0 1 0,0-1 0,0 1 0,1 0 0,4 2 0,0 1 0,-1 0 0,9 7 0,-11-8 0,4 3 0,-1-1 0,1 0 0,0 0 0,1 0 0,-1-1 0,1 0 0,0-1 0,0 0 0,0 0 0,0 0 0,1-1 0,16 2 0,197-1 0,-129-4-204,188-1-406,638 3-1922,-169 31 1701,-296-8 439,541 50-300,-555-7 3658,-257-39-934,-65-10-1769,72 8-263,-168-22 0,22 8 0,-36-10 0,-7-1 0,0-1 0,0 0 0,0 0 0,0 1 0,0-1 0,0 0 0,0 1 0,0-1 0,0 1 0,0-1 0,0 1 0,0 0 0,0-1 0,0 1 0,-1 0 0,1 0 0,0 0 0,-1-1 0,1 1 0,0 0 0,-1 0 0,1 0 0,-1 0 0,1 0 0,-1 0 0,0 0 0,1 0 0,-1 0 0,0 1 0,0-1 0,0 0 0,0 0 0,0 0 0,0 0 0,0 0 0,0 0 0,0 0 0,0 0 0,0 0 0,-1 1 0,0 0 0,-2 5 0,0-1 0,0 1 0,-1 0 0,0-1 0,-6 7 0,2-2 0,4-3 0,0-1 0,0 1 0,1 0 0,0 0 0,0 1 0,1-1 0,0 0 0,0 1 0,1 0 0,0 10 0,0 13 0,6 46 0,-4-72 0,39 277-964,-25-195 110,12 80 175,83 525-2618,137 943 1491,-204-1349 1999,24 164-964,-18 3 1272,-6-75-303,-11-112-235,27 362 2164,-34-149-1338,-25 0 390,-2-230-1433,3 20 253,-2 207 1401,-31-32 1006,18-296-2536,5 297 130,10-292 0,-1 1480-1365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3425 938 24575,'123'-65'0,"-51"25"0,108-42 0,5 22 0,-84 28 0,368-104-538,-364 113 359,1 4 0,167-9 0,-203 26 133,1 4 1,0 3-1,102 19 0,-27 12 579,188 71 0,-297-94-491,2-2 0,-1-1-1,1-2 1,75 5 0,-79-13-45,0 0 1,-1-2-1,1-2 0,-1-1 0,65-18 0,13-16-552,200-97 1,89-88 326,-318 173 120,42-24-72,-96 59 567,2 2-1,40-14 0,-15 11-230,1 2-1,87-11 0,-104 23-155,1 1 0,0 2 0,69 9 0,-40 3 0,89 26 0,426 141-821,-110-58-2114,14-45 651,19-33 1258,4-32-333,-282-16 1171,0-11-1,265-52 0,-131 16 975,-277 46-524,0 4 0,105 10 0,-127-1-262,1 2 0,-2 4 0,1 2 0,97 38 0,106 71 793,-4 21-110,230 173-1770,-24 42 110,189 261 500,-59 53-409,-538-602 699,190 218 747,-223-259 940,2-1-1,2-1 1,0-2-1,2-1 1,59 33-1,25 11-2081,183 143 0,-220-144 194,-3 2-1,123 146 1,-120-113-2,-4 3 0,117 214 0,-158-247 246,-4 2 0,-2 0 0,-4 2 0,-4 2 0,24 143 0,-41-172 862,-3 1 0,-2-1 1,-9 92-1,-2-77-636,-2 0 1,-30 93-1,-74 147 175,-21-9-1952,-37 39 1284,122-250 452,-111 141 0,-61 11-41,-17-18 0,186-170 0,8-8-32,-272 254-444,295-270 1284,1 1 0,2 0 0,-24 40-1,-43 94-520,-79 230-513,28 59-999,10-27 1318,125-412-93,0 2 0,-1-2 0,1 1 0,-2 0 0,-8 12 0,13-22 0,-1 0 0,1 0 0,-1 0 0,1 0 0,-1-1 0,0 1 0,0 0 0,0-1 0,0 0 0,0 1 0,-1-1 0,1 0 0,0 0 0,-1 0 0,1 0 0,0 0 0,-1-1 0,1 1 0,-1-1 0,1 0 0,-1 0 0,1 1 0,-5-2 0,-9 0 0,1-1 0,-16-4 0,-76-18 0,-52-13-317,-218-50-1281,-10 20 1611,323 60-233,-101 1-1,122 8 110,0 2 1,0 2 0,-52 14-1,38-3 111,-77 33 0,-51 36 0,170-78 0,-358 191-1640,49-24 319,125-79 1305,-381 129 1,393-170 15,30-14-47,16-8 1627,-172 18 1,-116 1 128,29-3-879,183-24-1113,-135 14-794,-4-14 416,-182-21-1137,0-21-1530,47 1 1581,346 13 1574,-418-14-54,71-10 336,-44-3 12,266 21 1099,-390 37-1,353 20-126,90-12-664,104-22 1426,-2-6 1,-127-7-1,-73-30-3035,-688-170-2409,912 174 3219,-112-46 0,151 49 271,2-2-1,0-3 0,-69-50 1,-31-49-369,-28-60-1403,-38-78 979,-238-375-1267,39-33 638,261 398 1377,33 40-430,27 38 545,24 38 488,-68-198 3137,105 253-211,-8-54-2651,30 113-741,-110-587 2946,106 517-2897,-31-278 1608,33 0-1423,15 339-168,3 1 1,2 0-1,2 0 0,3 1 0,2 0 0,27-66 0,-27 87 81,35-57-1,28-23 330,-23 35-324,219-361-3113,-217 342 2397,149-267-119,-25-16-686,-143 286 979,56-121 2524,-78 184-1516,1 1 1,1 1-1,1 0 0,1 2 0,31-31 0,66-44-302,-8 6-158,-77 64-151,-2-2 0,0-2 0,-3 0 0,27-43 0,15-46 0,-42 72 0,3 0 0,42-55 0,-54 85 0,0 2 0,37-32 0,46-23 0,-56 42 0,35-24 0,-36 27 0,-1-3 0,53-48 0,-84 68 0,3-3 0,1 0 0,24-18 0,-32 28 0,0 1 0,0 0 0,1 0 0,-1 1 0,1 0 0,0 0 0,9-1 0,2 0 0,251-70 0,-232 61 0,70-26 0,-104 35 0,0 0 0,0 1 0,0-2 0,0 1 0,0 0 0,-1-1 0,1 1 0,3-6 0,14-14 0,7 2 0,7-5 0,20-32 0,-13 12 0,-38 43 0,0-1 0,0 0 0,0 1 0,1 0 0,0 0 0,0 0 0,-1 1 0,1-1 0,1 1 0,-1 0 0,0 1 0,1-1 0,-1 1 0,0 0 0,1 0 0,-1 1 0,11 0 0,19 1 0,-16 0 0,0-1 0,0-1 0,1 0 0,23-6 0,-30 2 185,8-3-112,-21 8-124,1 0 1,-1 0-1,1 0 0,-1 0 0,1 0 1,0 0-1,-1 0 0,1 0 1,-1 0-1,1 0 0,-1 0 0,1 1 1,-1-1-1,1 0 0,-1 0 1,1 0-1,-1 1 0,1-1 0,-1 0 1,1 1-1,-1-1 0,1 0 0,-1 1 1,0-1-1,1 1 0,-1-1 1,0 0-1,1 1 0,-1-1 0,0 1 1,1 0-1,2 9-6775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239 244 24575,'-4'116'0,"-23"127"0,24-218 0,-5 37 0,-21 81 0,2-16 0,0-3 0,-40 161 0,58-229 0,-1 94 0,5-55 0,-5-11 0,-1 16 0,10 113 0,2-108 0,-2-102 0,1-1 0,1 1 0,-1-1 0,0 1 0,1-1 0,-1 1 0,2 2 0,-2-4 0,0-1 0,1 1 0,-1-1 0,0 1 0,1-1 0,-1 1 0,0-1 0,1 1 0,-1-1 0,1 0 0,-1 1 0,1-1 0,-1 0 0,1 1 0,-1-1 0,1 0 0,-1 1 0,1-1 0,-1 0 0,1 0 0,0 0 0,-1 0 0,1 0 0,-1 1 0,1-1 0,0 0 0,-1 0 0,1 0 0,-1-1 0,1 1 0,0 0 0,-1 0 0,1 0 0,0-1 0,25-7 0,-18 5 0,-1 1 0,1-1 0,0 1 0,0 1 0,0 0 0,16-1 0,30 5 0,135 4 0,258 20 0,-359-19 0,354 13-1055,1-21 695,-239-2 449,1173 1 1237,-1375 2-1326,0-1 0,-1 0 0,1-1 0,0 1 0,0 0 0,0 0 0,0-1 0,-1 1 0,1-1 0,0 0 0,0 1 0,-1-1 0,1 0 0,-1 0 0,1 0 0,-1 0 0,3-2 0,-3 1 0,0 1 0,0-1 0,0 1 0,0-1 0,0 0 0,-1 0 0,1 1 0,-1-1 0,1 0 0,-1 0 0,0 0 0,1 0 0,-1 0 0,0 0 0,0 1 0,-1-1 0,1-3 0,-3-17 0,-11-35 0,-2-19 0,2-81 0,6 51 0,-4-20-342,-19-218-57,22-4 1028,3 154-517,1-92-112,6 190 0,-2 70 0,-7-37 0,0 7 0,5-66 0,1 27 0,2 94 0,0 0 0,0 0 0,0 0 0,0 0 0,0 0 0,-1 0 0,1 0 0,0 1 0,0-1 0,-1 0 0,1 0 0,0 0 0,-1 0 0,1 0 0,-1 1 0,1-1 0,-1 0 0,0 0 0,1 1 0,-1-1 0,0 0 0,1 1 0,-3-2 0,2 2 0,0 0 0,-1-1 0,1 1 0,0 0 0,-1 0 0,1 0 0,0 0 0,-1 0 0,1 0 0,-1 0 0,1 0 0,0 0 0,-1 1 0,-1 0 0,-5 2 0,0 1 0,0 0 0,-14 10 0,22-14 0,-7 4 0,0 0 0,0 0 0,0 0 0,-1-1 0,1 0 0,-12 2 0,7-2 0,-1-2 0,0 1 0,-18-1 0,-306 8 0,1 13 0,296-20 0,-59 6 0,-308 14 0,13-28 0,55 1 0,204-1 0,17 1 0,-285 4 0,192 2 0,207-1-170,0 0-1,0 1 0,0-1 1,0 1-1,0 0 0,0 0 1,-6 3-1,0 1-6655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24575,'51'-3'0,"62"-10"0,-49 5 0,391-33 0,-285 28 0,28-1 0,44 0 0,29 0 0,742 13 0,-457 2 0,-305 6 0,-58 1 0,-163-4 0,9 1 0,40 0 0,-67-4 0,0 0 0,23 6 0,-6-2 0,-9-3-49,-16-2-71,0 0 0,0 1 1,0-1-1,0 1 1,0 0-1,0 0 0,0 0 1,-1 0-1,1 0 1,5 4-1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326 280 24575,'-6'4'0,"2"2"0,0 0 0,0 0 0,0 1 0,1-1 0,0 1 0,-4 9 0,4-6 0,-53 161 0,13 7 0,8-36 0,-16 31 0,29-102 0,20-67 0,1 0 0,-1 1 0,1-1 0,0 1 0,1 0 0,-1 5 0,1-9 0,0 0 0,0 1 0,0-1 0,0 0 0,0 0 0,1 0 0,-1 0 0,0 0 0,1 0 0,-1 0 0,1 0 0,-1 0 0,1 0 0,0 0 0,-1 0 0,1 0 0,0 0 0,0 0 0,0 0 0,-1-1 0,1 1 0,0 0 0,0-1 0,0 1 0,0 0 0,2 0 0,6 2 0,-1-1 0,1 0 0,0 0 0,0-1 0,12 1 0,-17-2 0,327 8 0,-139-8 0,100 13 0,-23-1 0,460-23-703,-477 6 872,250-17 328,-324-1-456,-122 13-43,62-19 0,-98 23 2,0-1 0,37-19 0,-48 22 0,-1-1 0,-1-1 0,1 1 0,-1-1 0,0-1 0,0 1 0,-1-1 0,0-1 0,7-9 0,3-10 0,-1-1 0,-1-1 0,-1 0 0,9-35 0,26-126 0,-41 154 0,4-61 0,-11 79 0,0 0 0,-1 1 0,-1 0 0,0-1 0,-8-27 0,4 27 0,0 1 0,-1 0 0,0 0 0,-14-22 0,15 30 0,0 0 0,-1 1 0,0 0 0,-1 0 0,1 0 0,-2 1 0,1 0 0,-18-10 0,-2 1 0,-1 2 0,-1 1 0,0 2 0,0 0 0,-62-11 0,-164-7 0,-104 13 0,131 8 0,-487-11-962,496 24 482,-272 41-1,315-16 446,-235 70 0,394-95-47,1 1 0,0 0 0,0 2 0,1 0 0,-25 16 0,15-4-5624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1656 24575,'0'0'0,"0"-1"0,0 1 0,1 0 0,-1-1 0,0 1 0,0 0 0,0-1 0,0 1 0,0 0 0,1-1 0,-1 1 0,0 0 0,0-1 0,1 1 0,-1 0 0,0 0 0,0-1 0,1 1 0,-1 0 0,0 0 0,1-1 0,7-3 0,0 0 0,0 0 0,0 0 0,0 1 0,10-2 0,0-1 0,365-110 47,56-21-736,-200 49 557,237-78-975,-38 57 612,5 23-942,-192 38 1323,-227 44 114,523-100 0,5 20 0,460 4 0,-539 72 0,260-10 0,-384-1 0,405-17 0,167 36-478,0 64 1,-4 66 2194,-865-121-925,0-2-1,1-3 0,54-2 0,-99-2-791,-4 0 0,0 0 0,1 0 0,-1-1 0,0 1 0,6-3 0,-9 3 0,0-1 0,0 1 0,0 0 0,0-1 0,0 0 0,0 1 0,0-1 0,0 1 0,-1-1 0,1 0 0,0 0 0,-1 1 0,1-1 0,0 0 0,-1 0 0,1 0 0,-1 0 0,1 0 0,-1 0 0,0 0 0,1 0 0,-1 0 0,0 0 0,0 0 0,1 0 0,-1 0 0,0-2 0,0-5 0,-1 0 0,0 0 0,0 0 0,0 0 0,-1 0 0,0 0 0,-1 1 0,1-1 0,-2 1 0,1-1 0,-1 1 0,-5-7 0,-6-8 0,-2 0 0,-25-24 0,-298-290 0,173 192 0,160 138 0,0 1 0,0 1 0,-12-7 0,15 10 0,5 4 0,8 5 0,247 187 0,-35-29 0,-171-124 0,-2 2 0,51 59 0,-98-101 0,15 17 0,0 1 0,22 36 0,-35-50 0,0-1 0,0 1 0,0 0 0,-1 0 0,0 0 0,0 0 0,-1 0 0,0 1 0,0-1 0,0 0 0,-1 1 0,0-1 0,0 1 0,0-1 0,-1 0 0,-2 9 0,0-6 0,-1 0 0,0-1 0,0 1 0,-1-1 0,0 1 0,-1-1 0,1-1 0,-12 12 0,-7 4 0,-30 24 0,-48 28 0,-170 97 0,229-149-115,-48 32 359,82-48-457,0 0-1,0 1 1,0 0-1,1 1 1,0 0-1,-12 18 1,7-6-6613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24575,'1'-11'0,"0"0"0,1 0 0,0 0 0,1 0 0,0 0 0,1 1 0,6-15 0,3-8 0,-10 28 0,0 7 0,3 13 0,-5-11 0,32 116-150,19 131 0,0 129-347,-26-44 497,-18 0 0,5 6 0,29-2 0,-38-314 0,2-1 0,0 1 0,18 40 0,-20-57-1233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24575,'0'-1'0,"0"1"0,0-1 0,0 1 0,1-1 0,-1 1 0,0 0 0,1-1 0,-1 1 0,0 0 0,1-1 0,-1 1 0,0 0 0,1 0 0,-1-1 0,1 1 0,-1 0 0,1 0 0,-1 0 0,1-1 0,17-5 0,0 0 0,34-7 0,-29 9 0,105-21-322,148-8 0,137 14-251,689 29-1376,-1065-8 1802,139 9-292,-123-5 525,63 15-1,-109-20 53,0 1-1,1 1 0,-1-1 1,0 1-1,0 0 1,0 1-1,-1 0 1,1 0-1,-1 0 1,0 1-1,0 0 0,0 0 1,-1 0-1,1 1 1,-1 0-1,-1 0 1,1 0-1,-1 1 1,0-1-1,3 8 1,10 23 113,-2 1 0,20 75 0,2 85-442,-14 91-70,-19 3 15,4 86 93,-1-301 373,4 0 0,21 77 0,-32-152-209,2 7 16,0-1-1,0 1 1,-1 1-1,0 10 0,-1-17-26,0 0-1,-1 0 1,1 0-1,-1 1 0,0-1 1,0 0-1,0 0 0,0 0 1,0 0-1,-1-1 0,0 1 1,1 0-1,-1 0 0,0-1 1,0 1-1,-3 2 0,-3 1 1,1 1 0,-1-1 0,-1 0 0,-12 6 0,-44 18 0,-10-3-410,-144 33-1,-86-6-409,-496 28 576,493-73 229,289-10-6276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24575,'10'1'0,"54"13"0,-21-4 0,338 63-157,7-31-284,-249-39 552,-120-4-387,1 0 1,-1-2 0,0 0-1,37-12 1,-25 2-6052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24575,'1'-1'0,"-1"1"0,1 0 0,-1-1 0,1 1 0,-1 0 0,1-1 0,0 1 0,-1 0 0,1 0 0,-1 0 0,1-1 0,0 1 0,-1 0 0,1 0 0,0 0 0,0 0 0,0 0 0,61-3 0,-44 2 0,506 20-1024,-400-12 866,312 20-1200,270 14 149,-570-36 1179,247-22 1,-342 12 15,54-15 0,-48 6-4341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24575,'0'0'0,"5"-6"0,22-22 0,72-69 0,-99 97 0,0-1 0,0 1 0,0 0 0,0 0 0,0 0 0,0 0 0,0 0 0,1 0 0,-1-1 0,0 1 0,0 0 0,0 0 0,0 0 0,0 0 0,1 0 0,-1 0 0,0 0 0,0 0 0,0 0 0,0 0 0,1 0 0,-1 0 0,0 0 0,0 0 0,0 0 0,0 0 0,1 0 0,-1 0 0,0 0 0,0 0 0,0 0 0,0 0 0,1 0 0,-1 0 0,0 0 0,0 0 0,0 0 0,0 0 0,1 1 0,0 7 0,-6 18 0,4-21 0,-6 25-120,-11 61 373,15-72-752,1 0-1,1 35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24575,'0'-1'0,"0"0"0,0 0 0,1 0 0,-1 1 0,0-1 0,1 0 0,-1 0 0,1 1 0,-1-1 0,1 0 0,-1 1 0,1-1 0,-1 0 0,1 1 0,1-2 0,12-8 0,-11 8 0,6-3 0,-6 2 0,0 1 0,0-1 0,0 1 0,0 0 0,1 0 0,-1 1 0,1-1 0,0 1 0,-1 0 0,8-2 0,-11 3 0,1 1 0,0-1 0,-1 0 0,1 1 0,0-1 0,-1 1 0,1-1 0,-1 0 0,1 1 0,0-1 0,-1 1 0,1 0 0,-1-1 0,0 1 0,1-1 0,-1 1 0,1 0 0,-1-1 0,0 1 0,0 0 0,1-1 0,-1 1 0,0 0 0,0-1 0,0 1 0,0 0 0,0 0 0,0-1 0,0 2 0,0 23 0,-3-1 64,-8 31 0,-3 18-1557,12-55-5333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24575,'0'0'0,"1"0"0,2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24575,'13'-12'0,"103"-90"0,-116 102 0,0 0 0,1-1 0,-1 1 0,0 0 0,0 0 0,0 0 0,0 0 0,0-1 0,0 1 0,1 0 0,-1 0 0,0 0 0,0 0 0,0 0 0,0 0 0,1 0 0,-1-1 0,0 1 0,0 0 0,0 0 0,0 0 0,1 0 0,-1 0 0,0 0 0,0 0 0,0 0 0,1 0 0,-1 0 0,0 0 0,0 0 0,0 0 0,1 0 0,-1 0 0,0 0 0,0 0 0,0 1 0,1-1 0,-1 0 0,0 0 0,0 0 0,0 0 0,0 0 0,1 1 0,-1 10 0,-6 19 0,5-28 0,-25 80 0,15-50 0,-12 54 0,23-84-78,-1-1 22,1 0 0,0 0 0,-1 0 0,1 0 0,0 0 0,0 0 0,0 0 0,0 0 0,0 0 0,0 0 0,0 0 0,0 0 0,0 0 0,1 0 1,-1 0-1,0 0 0,1 0 0,-1 0 0,0 0 0,1 0 0,0 0 0,0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24575,'1'0'0,"0"-1"0,-1 0 0,1 1 0,0-1 0,0 0 0,0 1 0,0-1 0,0 1 0,0-1 0,1 0 0,1 0 0,58-38 0,-19 11 0,-42 28 0,0-1 0,0 1 0,0 0 0,0 0 0,0 0 0,0 0 0,1 0 0,-1 0 0,0 0 0,0 0 0,0 0 0,0 0 0,0 0 0,0 0 0,0 0 0,0 0 0,1 0 0,-1 0 0,0 0 0,0 0 0,0 0 0,0 0 0,0 0 0,0 0 0,0 0 0,1 0 0,-1 0 0,0 0 0,0 0 0,0 0 0,0 0 0,0 0 0,0 0 0,0 0 0,0 0 0,1 0 0,-1 0 0,0 1 0,0-1 0,0 0 0,0 0 0,0 0 0,0 0 0,0 0 0,0 0 0,1 8 0,-5 11 0,4-18 0,-9 30 0,-19 44 0,-1 5 0,22-48-1365,5-21-5461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24575,'11'-3'0,"23"-12"0,-1-1 0,0-2 0,30-22 0,-37 23 0,-26 17 0,0 0 0,0 0 0,0 0 0,0 0 0,0 0 0,0 0 0,1 0 0,-1 0 0,0 0 0,0 0 0,0-1 0,0 1 0,0 0 0,0 0 0,0 0 0,0 0 0,0 0 0,1 0 0,-1 0 0,0 0 0,0 0 0,0 0 0,0 0 0,0 0 0,0 0 0,0 0 0,0 0 0,1 0 0,-1 0 0,0 0 0,0 0 0,0 0 0,0 0 0,0 0 0,0 0 0,0 0 0,0 0 0,1 0 0,-1 1 0,0-1 0,0 0 0,0 0 0,0 0 0,0 0 0,0 0 0,0 0 0,0 0 0,0 0 0,0 0 0,0 0 0,0 0 0,0 1 0,0-1 0,0 0 0,1 0 0,-1 0 0,0 0 0,0 0 0,0 0 0,-3 11 0,-7 14 0,10-24 0,-28 62 0,-39 128 0,61-166-1365,2-5-5461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24575,'0'0'0,"-8"13"0,6-11 0,-52 105 0,54-107 0,0 1 0,0 0 0,-1-1 0,1 1 0,0-1 0,-1 1 0,1 0 0,-1-1 0,1 1 0,-1-1 0,1 1 0,-1-1 0,1 1 0,-2-1 0,2-7 0,7-18 0,-5 17 0,5-13 0,15-32 0,-19 48 0,0 0 0,0 0 0,0 0 0,0 0 0,1 0 0,0 1 0,0-1 0,1 1 0,-1 0 0,1 0 0,5-2 0,-8 4 0,0 1 0,0 0 0,0 0 0,0 1 0,1-1 0,-1 0 0,0 1 0,1-1 0,-1 1 0,0 0 0,1 0 0,-1 0 0,0 0 0,3 1 0,-1-1 0,0 1 0,0 0 0,-1 1 0,1-1 0,-1 1 0,1 0 0,5 4 0,1 1 0,-1 1 0,0 0 0,0 1 0,10 13 0,-8-7 60,14 22 0,-20-29-308,-1-1 1,-1 0-1,0 1 1,0 0-1,3 14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23.xml"/><Relationship Id="rId47" Type="http://schemas.openxmlformats.org/officeDocument/2006/relationships/image" Target="../media/image3320.png"/><Relationship Id="rId50" Type="http://schemas.openxmlformats.org/officeDocument/2006/relationships/customXml" Target="../ink/ink27.xml"/><Relationship Id="rId7" Type="http://schemas.openxmlformats.org/officeDocument/2006/relationships/image" Target="../media/image31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12.xml"/><Relationship Id="rId32" Type="http://schemas.openxmlformats.org/officeDocument/2006/relationships/image" Target="../media/image3260.png"/><Relationship Id="rId37" Type="http://schemas.openxmlformats.org/officeDocument/2006/relationships/customXml" Target="../ink/ink19.xml"/><Relationship Id="rId40" Type="http://schemas.openxmlformats.org/officeDocument/2006/relationships/customXml" Target="../ink/ink21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14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.xml"/><Relationship Id="rId19" Type="http://schemas.openxmlformats.org/officeDocument/2006/relationships/image" Target="../media/image3200.png"/><Relationship Id="rId31" Type="http://schemas.openxmlformats.org/officeDocument/2006/relationships/customXml" Target="../ink/ink16.xml"/><Relationship Id="rId44" Type="http://schemas.openxmlformats.org/officeDocument/2006/relationships/customXml" Target="../ink/ink24.xml"/><Relationship Id="rId4" Type="http://schemas.openxmlformats.org/officeDocument/2006/relationships/customXml" Target="../ink/ink2.xml"/><Relationship Id="rId9" Type="http://schemas.openxmlformats.org/officeDocument/2006/relationships/image" Target="../media/image3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240.png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43" Type="http://schemas.openxmlformats.org/officeDocument/2006/relationships/image" Target="../media/image3300.png"/><Relationship Id="rId48" Type="http://schemas.openxmlformats.org/officeDocument/2006/relationships/customXml" Target="../ink/ink26.xml"/><Relationship Id="rId8" Type="http://schemas.openxmlformats.org/officeDocument/2006/relationships/customXml" Target="../ink/ink4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17.xml"/><Relationship Id="rId38" Type="http://schemas.openxmlformats.org/officeDocument/2006/relationships/image" Target="../media/image3290.png"/><Relationship Id="rId46" Type="http://schemas.openxmlformats.org/officeDocument/2006/relationships/customXml" Target="../ink/ink25.xml"/><Relationship Id="rId20" Type="http://schemas.openxmlformats.org/officeDocument/2006/relationships/customXml" Target="../ink/ink10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5" Type="http://schemas.openxmlformats.org/officeDocument/2006/relationships/image" Target="../media/image3360.png"/><Relationship Id="rId4" Type="http://schemas.openxmlformats.org/officeDocument/2006/relationships/customXml" Target="../ink/ink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7" Type="http://schemas.openxmlformats.org/officeDocument/2006/relationships/image" Target="../media/image340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42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355.png"/><Relationship Id="rId40" Type="http://schemas.openxmlformats.org/officeDocument/2006/relationships/customXml" Target="../ink/ink50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10" Type="http://schemas.openxmlformats.org/officeDocument/2006/relationships/customXml" Target="../ink/ink35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52.xml"/><Relationship Id="rId4" Type="http://schemas.openxmlformats.org/officeDocument/2006/relationships/customXml" Target="../ink/ink32.xml"/><Relationship Id="rId9" Type="http://schemas.openxmlformats.org/officeDocument/2006/relationships/image" Target="../media/image341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350.png"/><Relationship Id="rId30" Type="http://schemas.openxmlformats.org/officeDocument/2006/relationships/customXml" Target="../ink/ink45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34.xml"/><Relationship Id="rId3" Type="http://schemas.openxmlformats.org/officeDocument/2006/relationships/image" Target="../media/image3380.png"/><Relationship Id="rId12" Type="http://schemas.openxmlformats.org/officeDocument/2006/relationships/customXml" Target="../ink/ink36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49.xml"/><Relationship Id="rId20" Type="http://schemas.openxmlformats.org/officeDocument/2006/relationships/customXml" Target="../ink/ink40.xml"/><Relationship Id="rId41" Type="http://schemas.openxmlformats.org/officeDocument/2006/relationships/image" Target="../media/image35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1.xml"/><Relationship Id="rId26" Type="http://schemas.openxmlformats.org/officeDocument/2006/relationships/customXml" Target="../ink/ink66.xml"/><Relationship Id="rId39" Type="http://schemas.openxmlformats.org/officeDocument/2006/relationships/customXml" Target="../ink/ink73.xml"/><Relationship Id="rId21" Type="http://schemas.openxmlformats.org/officeDocument/2006/relationships/customXml" Target="../ink/ink63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58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70.xml"/><Relationship Id="rId38" Type="http://schemas.openxmlformats.org/officeDocument/2006/relationships/image" Target="../media/image375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364.png"/><Relationship Id="rId24" Type="http://schemas.openxmlformats.org/officeDocument/2006/relationships/customXml" Target="../ink/ink65.xml"/><Relationship Id="rId32" Type="http://schemas.openxmlformats.org/officeDocument/2006/relationships/image" Target="../media/image372.png"/><Relationship Id="rId37" Type="http://schemas.openxmlformats.org/officeDocument/2006/relationships/customXml" Target="../ink/ink72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7.xml"/><Relationship Id="rId36" Type="http://schemas.openxmlformats.org/officeDocument/2006/relationships/image" Target="../media/image374.png"/><Relationship Id="rId10" Type="http://schemas.openxmlformats.org/officeDocument/2006/relationships/customXml" Target="../ink/ink57.xml"/><Relationship Id="rId19" Type="http://schemas.openxmlformats.org/officeDocument/2006/relationships/image" Target="../media/image3240.png"/><Relationship Id="rId31" Type="http://schemas.openxmlformats.org/officeDocument/2006/relationships/customXml" Target="../ink/ink69.xml"/><Relationship Id="rId4" Type="http://schemas.openxmlformats.org/officeDocument/2006/relationships/customXml" Target="../ink/ink54.xml"/><Relationship Id="rId9" Type="http://schemas.openxmlformats.org/officeDocument/2006/relationships/image" Target="../media/image363.png"/><Relationship Id="rId14" Type="http://schemas.openxmlformats.org/officeDocument/2006/relationships/customXml" Target="../ink/ink59.xml"/><Relationship Id="rId22" Type="http://schemas.openxmlformats.org/officeDocument/2006/relationships/customXml" Target="../ink/ink64.xml"/><Relationship Id="rId27" Type="http://schemas.openxmlformats.org/officeDocument/2006/relationships/image" Target="../media/image370.png"/><Relationship Id="rId30" Type="http://schemas.openxmlformats.org/officeDocument/2006/relationships/customXml" Target="../ink/ink68.xml"/><Relationship Id="rId35" Type="http://schemas.openxmlformats.org/officeDocument/2006/relationships/customXml" Target="../ink/ink71.xml"/><Relationship Id="rId8" Type="http://schemas.openxmlformats.org/officeDocument/2006/relationships/customXml" Target="../ink/ink56.xml"/><Relationship Id="rId3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6.xml"/><Relationship Id="rId5" Type="http://schemas.openxmlformats.org/officeDocument/2006/relationships/image" Target="../media/image378.png"/><Relationship Id="rId4" Type="http://schemas.openxmlformats.org/officeDocument/2006/relationships/customXml" Target="../ink/ink7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38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ustviz/rustviz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102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115.xml"/><Relationship Id="rId84" Type="http://schemas.openxmlformats.org/officeDocument/2006/relationships/customXml" Target="../ink/ink123.xml"/><Relationship Id="rId89" Type="http://schemas.openxmlformats.org/officeDocument/2006/relationships/image" Target="../media/image45.png"/><Relationship Id="rId112" Type="http://schemas.openxmlformats.org/officeDocument/2006/relationships/customXml" Target="../ink/ink137.xml"/><Relationship Id="rId16" Type="http://schemas.openxmlformats.org/officeDocument/2006/relationships/customXml" Target="../ink/ink89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97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110.xml"/><Relationship Id="rId74" Type="http://schemas.openxmlformats.org/officeDocument/2006/relationships/customXml" Target="../ink/ink118.xml"/><Relationship Id="rId79" Type="http://schemas.openxmlformats.org/officeDocument/2006/relationships/image" Target="../media/image40.png"/><Relationship Id="rId102" Type="http://schemas.openxmlformats.org/officeDocument/2006/relationships/customXml" Target="../ink/ink132.xml"/><Relationship Id="rId123" Type="http://schemas.openxmlformats.org/officeDocument/2006/relationships/image" Target="../media/image61.png"/><Relationship Id="rId128" Type="http://schemas.openxmlformats.org/officeDocument/2006/relationships/customXml" Target="../ink/ink148.xml"/><Relationship Id="rId5" Type="http://schemas.openxmlformats.org/officeDocument/2006/relationships/image" Target="../media/image3.png"/><Relationship Id="rId90" Type="http://schemas.openxmlformats.org/officeDocument/2006/relationships/customXml" Target="../ink/ink126.xml"/><Relationship Id="rId95" Type="http://schemas.openxmlformats.org/officeDocument/2006/relationships/image" Target="../media/image48.png"/><Relationship Id="rId22" Type="http://schemas.openxmlformats.org/officeDocument/2006/relationships/customXml" Target="../ink/ink92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105.xml"/><Relationship Id="rId64" Type="http://schemas.openxmlformats.org/officeDocument/2006/relationships/customXml" Target="../ink/ink113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140.xml"/><Relationship Id="rId80" Type="http://schemas.openxmlformats.org/officeDocument/2006/relationships/customXml" Target="../ink/ink121.xml"/><Relationship Id="rId85" Type="http://schemas.openxmlformats.org/officeDocument/2006/relationships/image" Target="../media/image43.png"/><Relationship Id="rId12" Type="http://schemas.openxmlformats.org/officeDocument/2006/relationships/customXml" Target="../ink/ink87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00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135.xml"/><Relationship Id="rId124" Type="http://schemas.openxmlformats.org/officeDocument/2006/relationships/customXml" Target="../ink/ink144.xml"/><Relationship Id="rId129" Type="http://schemas.openxmlformats.org/officeDocument/2006/relationships/image" Target="../media/image62.png"/><Relationship Id="rId54" Type="http://schemas.openxmlformats.org/officeDocument/2006/relationships/customXml" Target="../ink/ink108.xml"/><Relationship Id="rId70" Type="http://schemas.openxmlformats.org/officeDocument/2006/relationships/customXml" Target="../ink/ink116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23" Type="http://schemas.openxmlformats.org/officeDocument/2006/relationships/image" Target="../media/image12.png"/><Relationship Id="rId28" Type="http://schemas.openxmlformats.org/officeDocument/2006/relationships/customXml" Target="../ink/ink95.xml"/><Relationship Id="rId49" Type="http://schemas.openxmlformats.org/officeDocument/2006/relationships/image" Target="../media/image25.png"/><Relationship Id="rId114" Type="http://schemas.openxmlformats.org/officeDocument/2006/relationships/customXml" Target="../ink/ink138.xml"/><Relationship Id="rId119" Type="http://schemas.openxmlformats.org/officeDocument/2006/relationships/customXml" Target="../ink/ink141.xml"/><Relationship Id="rId44" Type="http://schemas.openxmlformats.org/officeDocument/2006/relationships/customXml" Target="../ink/ink103.xml"/><Relationship Id="rId60" Type="http://schemas.openxmlformats.org/officeDocument/2006/relationships/customXml" Target="../ink/ink111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124.xml"/><Relationship Id="rId130" Type="http://schemas.openxmlformats.org/officeDocument/2006/relationships/customXml" Target="../ink/ink149.xml"/><Relationship Id="rId13" Type="http://schemas.openxmlformats.org/officeDocument/2006/relationships/image" Target="../media/image7.png"/><Relationship Id="rId18" Type="http://schemas.openxmlformats.org/officeDocument/2006/relationships/customXml" Target="../ink/ink90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98.xml"/><Relationship Id="rId50" Type="http://schemas.openxmlformats.org/officeDocument/2006/relationships/customXml" Target="../ink/ink106.xml"/><Relationship Id="rId55" Type="http://schemas.openxmlformats.org/officeDocument/2006/relationships/image" Target="../media/image28.png"/><Relationship Id="rId76" Type="http://schemas.openxmlformats.org/officeDocument/2006/relationships/customXml" Target="../ink/ink119.xml"/><Relationship Id="rId97" Type="http://schemas.openxmlformats.org/officeDocument/2006/relationships/image" Target="../media/image49.png"/><Relationship Id="rId104" Type="http://schemas.openxmlformats.org/officeDocument/2006/relationships/customXml" Target="../ink/ink133.xml"/><Relationship Id="rId120" Type="http://schemas.openxmlformats.org/officeDocument/2006/relationships/customXml" Target="../ink/ink142.xml"/><Relationship Id="rId125" Type="http://schemas.openxmlformats.org/officeDocument/2006/relationships/customXml" Target="../ink/ink145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127.xml"/><Relationship Id="rId2" Type="http://schemas.openxmlformats.org/officeDocument/2006/relationships/customXml" Target="../ink/ink82.xml"/><Relationship Id="rId29" Type="http://schemas.openxmlformats.org/officeDocument/2006/relationships/image" Target="../media/image15.png"/><Relationship Id="rId24" Type="http://schemas.openxmlformats.org/officeDocument/2006/relationships/customXml" Target="../ink/ink93.xml"/><Relationship Id="rId40" Type="http://schemas.openxmlformats.org/officeDocument/2006/relationships/customXml" Target="../ink/ink101.xml"/><Relationship Id="rId45" Type="http://schemas.openxmlformats.org/officeDocument/2006/relationships/image" Target="../media/image23.png"/><Relationship Id="rId66" Type="http://schemas.openxmlformats.org/officeDocument/2006/relationships/customXml" Target="../ink/ink114.xml"/><Relationship Id="rId87" Type="http://schemas.openxmlformats.org/officeDocument/2006/relationships/image" Target="../media/image44.png"/><Relationship Id="rId110" Type="http://schemas.openxmlformats.org/officeDocument/2006/relationships/customXml" Target="../ink/ink136.xml"/><Relationship Id="rId115" Type="http://schemas.openxmlformats.org/officeDocument/2006/relationships/image" Target="../media/image58.png"/><Relationship Id="rId131" Type="http://schemas.openxmlformats.org/officeDocument/2006/relationships/image" Target="../media/image63.png"/><Relationship Id="rId61" Type="http://schemas.openxmlformats.org/officeDocument/2006/relationships/image" Target="../media/image31.png"/><Relationship Id="rId82" Type="http://schemas.openxmlformats.org/officeDocument/2006/relationships/customXml" Target="../ink/ink122.xml"/><Relationship Id="rId19" Type="http://schemas.openxmlformats.org/officeDocument/2006/relationships/image" Target="../media/image10.png"/><Relationship Id="rId14" Type="http://schemas.openxmlformats.org/officeDocument/2006/relationships/customXml" Target="../ink/ink88.xml"/><Relationship Id="rId30" Type="http://schemas.openxmlformats.org/officeDocument/2006/relationships/customXml" Target="../ink/ink96.xml"/><Relationship Id="rId35" Type="http://schemas.openxmlformats.org/officeDocument/2006/relationships/image" Target="../media/image18.png"/><Relationship Id="rId56" Type="http://schemas.openxmlformats.org/officeDocument/2006/relationships/customXml" Target="../ink/ink109.xml"/><Relationship Id="rId77" Type="http://schemas.openxmlformats.org/officeDocument/2006/relationships/image" Target="../media/image39.png"/><Relationship Id="rId100" Type="http://schemas.openxmlformats.org/officeDocument/2006/relationships/customXml" Target="../ink/ink131.xml"/><Relationship Id="rId105" Type="http://schemas.openxmlformats.org/officeDocument/2006/relationships/image" Target="../media/image53.png"/><Relationship Id="rId126" Type="http://schemas.openxmlformats.org/officeDocument/2006/relationships/customXml" Target="../ink/ink146.xml"/><Relationship Id="rId8" Type="http://schemas.openxmlformats.org/officeDocument/2006/relationships/customXml" Target="../ink/ink85.xml"/><Relationship Id="rId51" Type="http://schemas.openxmlformats.org/officeDocument/2006/relationships/image" Target="../media/image26.png"/><Relationship Id="rId72" Type="http://schemas.openxmlformats.org/officeDocument/2006/relationships/customXml" Target="../ink/ink117.xml"/><Relationship Id="rId93" Type="http://schemas.openxmlformats.org/officeDocument/2006/relationships/image" Target="../media/image47.png"/><Relationship Id="rId98" Type="http://schemas.openxmlformats.org/officeDocument/2006/relationships/customXml" Target="../ink/ink130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104.xml"/><Relationship Id="rId67" Type="http://schemas.openxmlformats.org/officeDocument/2006/relationships/image" Target="../media/image34.png"/><Relationship Id="rId116" Type="http://schemas.openxmlformats.org/officeDocument/2006/relationships/customXml" Target="../ink/ink139.xml"/><Relationship Id="rId20" Type="http://schemas.openxmlformats.org/officeDocument/2006/relationships/customXml" Target="../ink/ink91.xml"/><Relationship Id="rId41" Type="http://schemas.openxmlformats.org/officeDocument/2006/relationships/image" Target="../media/image21.png"/><Relationship Id="rId62" Type="http://schemas.openxmlformats.org/officeDocument/2006/relationships/customXml" Target="../ink/ink112.xml"/><Relationship Id="rId83" Type="http://schemas.openxmlformats.org/officeDocument/2006/relationships/image" Target="../media/image42.png"/><Relationship Id="rId88" Type="http://schemas.openxmlformats.org/officeDocument/2006/relationships/customXml" Target="../ink/ink125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99.xml"/><Relationship Id="rId57" Type="http://schemas.openxmlformats.org/officeDocument/2006/relationships/image" Target="../media/image29.png"/><Relationship Id="rId106" Type="http://schemas.openxmlformats.org/officeDocument/2006/relationships/customXml" Target="../ink/ink134.xml"/><Relationship Id="rId127" Type="http://schemas.openxmlformats.org/officeDocument/2006/relationships/customXml" Target="../ink/ink147.xml"/><Relationship Id="rId10" Type="http://schemas.openxmlformats.org/officeDocument/2006/relationships/customXml" Target="../ink/ink86.xml"/><Relationship Id="rId31" Type="http://schemas.openxmlformats.org/officeDocument/2006/relationships/image" Target="../media/image16.png"/><Relationship Id="rId52" Type="http://schemas.openxmlformats.org/officeDocument/2006/relationships/customXml" Target="../ink/ink107.xml"/><Relationship Id="rId73" Type="http://schemas.openxmlformats.org/officeDocument/2006/relationships/image" Target="../media/image37.png"/><Relationship Id="rId78" Type="http://schemas.openxmlformats.org/officeDocument/2006/relationships/customXml" Target="../ink/ink120.xml"/><Relationship Id="rId94" Type="http://schemas.openxmlformats.org/officeDocument/2006/relationships/customXml" Target="../ink/ink12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143.xml"/><Relationship Id="rId4" Type="http://schemas.openxmlformats.org/officeDocument/2006/relationships/customXml" Target="../ink/ink83.xml"/><Relationship Id="rId9" Type="http://schemas.openxmlformats.org/officeDocument/2006/relationships/image" Target="../media/image5.png"/><Relationship Id="rId26" Type="http://schemas.openxmlformats.org/officeDocument/2006/relationships/customXml" Target="../ink/ink9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69.png"/><Relationship Id="rId18" Type="http://schemas.openxmlformats.org/officeDocument/2006/relationships/customXml" Target="../ink/ink158.xml"/><Relationship Id="rId26" Type="http://schemas.openxmlformats.org/officeDocument/2006/relationships/customXml" Target="../ink/ink162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155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150.xml"/><Relationship Id="rId16" Type="http://schemas.openxmlformats.org/officeDocument/2006/relationships/customXml" Target="../ink/ink157.xml"/><Relationship Id="rId20" Type="http://schemas.openxmlformats.org/officeDocument/2006/relationships/customXml" Target="../ink/ink159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1" Type="http://schemas.openxmlformats.org/officeDocument/2006/relationships/image" Target="../media/image68.png"/><Relationship Id="rId24" Type="http://schemas.openxmlformats.org/officeDocument/2006/relationships/customXml" Target="../ink/ink161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63.xml"/><Relationship Id="rId10" Type="http://schemas.openxmlformats.org/officeDocument/2006/relationships/customXml" Target="../ink/ink154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151.xml"/><Relationship Id="rId9" Type="http://schemas.openxmlformats.org/officeDocument/2006/relationships/image" Target="../media/image67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76.png"/><Relationship Id="rId30" Type="http://schemas.openxmlformats.org/officeDocument/2006/relationships/customXml" Target="../ink/ink16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8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7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169.xml"/><Relationship Id="rId4" Type="http://schemas.openxmlformats.org/officeDocument/2006/relationships/customXml" Target="../ink/ink166.xml"/><Relationship Id="rId9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3.xml"/><Relationship Id="rId39" Type="http://schemas.openxmlformats.org/officeDocument/2006/relationships/image" Target="../media/image118.png"/><Relationship Id="rId34" Type="http://schemas.openxmlformats.org/officeDocument/2006/relationships/customXml" Target="../ink/ink177.xml"/><Relationship Id="rId42" Type="http://schemas.openxmlformats.org/officeDocument/2006/relationships/customXml" Target="../ink/ink182.xml"/><Relationship Id="rId47" Type="http://schemas.openxmlformats.org/officeDocument/2006/relationships/customXml" Target="../ink/ink185.xml"/><Relationship Id="rId63" Type="http://schemas.openxmlformats.org/officeDocument/2006/relationships/image" Target="../media/image127.png"/><Relationship Id="rId68" Type="http://schemas.openxmlformats.org/officeDocument/2006/relationships/customXml" Target="../ink/ink190.xml"/><Relationship Id="rId71" Type="http://schemas.openxmlformats.org/officeDocument/2006/relationships/image" Target="../media/image131.png"/><Relationship Id="rId2" Type="http://schemas.openxmlformats.org/officeDocument/2006/relationships/customXml" Target="../ink/ink170.xml"/><Relationship Id="rId29" Type="http://schemas.openxmlformats.org/officeDocument/2006/relationships/image" Target="../media/image114.png"/><Relationship Id="rId41" Type="http://schemas.openxmlformats.org/officeDocument/2006/relationships/customXml" Target="../ink/ink181.xml"/><Relationship Id="rId62" Type="http://schemas.openxmlformats.org/officeDocument/2006/relationships/customXml" Target="../ink/ink187.xml"/><Relationship Id="rId70" Type="http://schemas.openxmlformats.org/officeDocument/2006/relationships/customXml" Target="../ink/ink191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172.xml"/><Relationship Id="rId32" Type="http://schemas.openxmlformats.org/officeDocument/2006/relationships/customXml" Target="../ink/ink176.xml"/><Relationship Id="rId37" Type="http://schemas.openxmlformats.org/officeDocument/2006/relationships/image" Target="../media/image15.png"/><Relationship Id="rId40" Type="http://schemas.openxmlformats.org/officeDocument/2006/relationships/customXml" Target="../ink/ink180.xml"/><Relationship Id="rId45" Type="http://schemas.openxmlformats.org/officeDocument/2006/relationships/customXml" Target="../ink/ink184.xml"/><Relationship Id="rId66" Type="http://schemas.openxmlformats.org/officeDocument/2006/relationships/customXml" Target="../ink/ink189.xml"/><Relationship Id="rId23" Type="http://schemas.openxmlformats.org/officeDocument/2006/relationships/image" Target="../media/image111.png"/><Relationship Id="rId28" Type="http://schemas.openxmlformats.org/officeDocument/2006/relationships/customXml" Target="../ink/ink174.xml"/><Relationship Id="rId36" Type="http://schemas.openxmlformats.org/officeDocument/2006/relationships/customXml" Target="../ink/ink178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186.xml"/><Relationship Id="rId65" Type="http://schemas.openxmlformats.org/officeDocument/2006/relationships/image" Target="../media/image128.png"/><Relationship Id="rId4" Type="http://schemas.openxmlformats.org/officeDocument/2006/relationships/customXml" Target="../ink/ink171.xml"/><Relationship Id="rId27" Type="http://schemas.openxmlformats.org/officeDocument/2006/relationships/image" Target="../media/image113.png"/><Relationship Id="rId30" Type="http://schemas.openxmlformats.org/officeDocument/2006/relationships/customXml" Target="../ink/ink175.xml"/><Relationship Id="rId35" Type="http://schemas.openxmlformats.org/officeDocument/2006/relationships/image" Target="../media/image117.png"/><Relationship Id="rId43" Type="http://schemas.openxmlformats.org/officeDocument/2006/relationships/customXml" Target="../ink/ink183.xml"/><Relationship Id="rId64" Type="http://schemas.openxmlformats.org/officeDocument/2006/relationships/customXml" Target="../ink/ink188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179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4.xml"/><Relationship Id="rId21" Type="http://schemas.openxmlformats.org/officeDocument/2006/relationships/image" Target="../media/image93.png"/><Relationship Id="rId42" Type="http://schemas.openxmlformats.org/officeDocument/2006/relationships/customXml" Target="../ink/ink213.xml"/><Relationship Id="rId47" Type="http://schemas.openxmlformats.org/officeDocument/2006/relationships/customXml" Target="../ink/ink216.xml"/><Relationship Id="rId63" Type="http://schemas.openxmlformats.org/officeDocument/2006/relationships/image" Target="../media/image121.png"/><Relationship Id="rId68" Type="http://schemas.openxmlformats.org/officeDocument/2006/relationships/customXml" Target="../ink/ink228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192.xml"/><Relationship Id="rId16" Type="http://schemas.openxmlformats.org/officeDocument/2006/relationships/customXml" Target="../ink/ink199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203.xml"/><Relationship Id="rId32" Type="http://schemas.openxmlformats.org/officeDocument/2006/relationships/customXml" Target="../ink/ink207.xml"/><Relationship Id="rId37" Type="http://schemas.openxmlformats.org/officeDocument/2006/relationships/image" Target="../media/image83.png"/><Relationship Id="rId40" Type="http://schemas.openxmlformats.org/officeDocument/2006/relationships/customXml" Target="../ink/ink211.xml"/><Relationship Id="rId45" Type="http://schemas.openxmlformats.org/officeDocument/2006/relationships/customXml" Target="../ink/ink215.xml"/><Relationship Id="rId53" Type="http://schemas.openxmlformats.org/officeDocument/2006/relationships/image" Target="../media/image106.png"/><Relationship Id="rId58" Type="http://schemas.openxmlformats.org/officeDocument/2006/relationships/customXml" Target="../ink/ink223.xml"/><Relationship Id="rId66" Type="http://schemas.openxmlformats.org/officeDocument/2006/relationships/customXml" Target="../ink/ink227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198.xml"/><Relationship Id="rId22" Type="http://schemas.openxmlformats.org/officeDocument/2006/relationships/customXml" Target="../ink/ink202.xml"/><Relationship Id="rId27" Type="http://schemas.openxmlformats.org/officeDocument/2006/relationships/image" Target="../media/image96.png"/><Relationship Id="rId30" Type="http://schemas.openxmlformats.org/officeDocument/2006/relationships/customXml" Target="../ink/ink206.xml"/><Relationship Id="rId35" Type="http://schemas.openxmlformats.org/officeDocument/2006/relationships/image" Target="../media/image100.png"/><Relationship Id="rId43" Type="http://schemas.openxmlformats.org/officeDocument/2006/relationships/customXml" Target="../ink/ink214.xml"/><Relationship Id="rId48" Type="http://schemas.openxmlformats.org/officeDocument/2006/relationships/image" Target="../media/image105.png"/><Relationship Id="rId56" Type="http://schemas.openxmlformats.org/officeDocument/2006/relationships/customXml" Target="../ink/ink222.xml"/><Relationship Id="rId64" Type="http://schemas.openxmlformats.org/officeDocument/2006/relationships/customXml" Target="../ink/ink226.xml"/><Relationship Id="rId69" Type="http://schemas.openxmlformats.org/officeDocument/2006/relationships/image" Target="../media/image124.png"/><Relationship Id="rId8" Type="http://schemas.openxmlformats.org/officeDocument/2006/relationships/customXml" Target="../ink/ink195.xml"/><Relationship Id="rId51" Type="http://schemas.openxmlformats.org/officeDocument/2006/relationships/customXml" Target="../ink/ink219.xml"/><Relationship Id="rId3" Type="http://schemas.openxmlformats.org/officeDocument/2006/relationships/image" Target="../media/image84.png"/><Relationship Id="rId12" Type="http://schemas.openxmlformats.org/officeDocument/2006/relationships/customXml" Target="../ink/ink197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210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201.xml"/><Relationship Id="rId41" Type="http://schemas.openxmlformats.org/officeDocument/2006/relationships/customXml" Target="../ink/ink212.xml"/><Relationship Id="rId54" Type="http://schemas.openxmlformats.org/officeDocument/2006/relationships/customXml" Target="../ink/ink221.xml"/><Relationship Id="rId62" Type="http://schemas.openxmlformats.org/officeDocument/2006/relationships/customXml" Target="../ink/ink225.xml"/><Relationship Id="rId70" Type="http://schemas.openxmlformats.org/officeDocument/2006/relationships/customXml" Target="../ink/ink2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4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customXml" Target="../ink/ink217.xml"/><Relationship Id="rId57" Type="http://schemas.openxmlformats.org/officeDocument/2006/relationships/image" Target="../media/image108.png"/><Relationship Id="rId10" Type="http://schemas.openxmlformats.org/officeDocument/2006/relationships/customXml" Target="../ink/ink196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220.xml"/><Relationship Id="rId60" Type="http://schemas.openxmlformats.org/officeDocument/2006/relationships/customXml" Target="../ink/ink224.xml"/><Relationship Id="rId65" Type="http://schemas.openxmlformats.org/officeDocument/2006/relationships/image" Target="../media/image122.png"/><Relationship Id="rId4" Type="http://schemas.openxmlformats.org/officeDocument/2006/relationships/customXml" Target="../ink/ink193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200.xml"/><Relationship Id="rId39" Type="http://schemas.openxmlformats.org/officeDocument/2006/relationships/image" Target="../media/image102.png"/><Relationship Id="rId34" Type="http://schemas.openxmlformats.org/officeDocument/2006/relationships/customXml" Target="../ink/ink208.xml"/><Relationship Id="rId50" Type="http://schemas.openxmlformats.org/officeDocument/2006/relationships/customXml" Target="../ink/ink218.xml"/><Relationship Id="rId55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3.xml"/><Relationship Id="rId13" Type="http://schemas.openxmlformats.org/officeDocument/2006/relationships/image" Target="../media/image90.png"/><Relationship Id="rId18" Type="http://schemas.openxmlformats.org/officeDocument/2006/relationships/customXml" Target="../ink/ink238.xml"/><Relationship Id="rId26" Type="http://schemas.openxmlformats.org/officeDocument/2006/relationships/customXml" Target="../ink/ink243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235.xml"/><Relationship Id="rId17" Type="http://schemas.openxmlformats.org/officeDocument/2006/relationships/image" Target="../media/image92.png"/><Relationship Id="rId25" Type="http://schemas.openxmlformats.org/officeDocument/2006/relationships/customXml" Target="../ink/ink242.xml"/><Relationship Id="rId2" Type="http://schemas.openxmlformats.org/officeDocument/2006/relationships/customXml" Target="../ink/ink230.xml"/><Relationship Id="rId16" Type="http://schemas.openxmlformats.org/officeDocument/2006/relationships/customXml" Target="../ink/ink237.xml"/><Relationship Id="rId20" Type="http://schemas.openxmlformats.org/officeDocument/2006/relationships/customXml" Target="../ink/ink239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32.xml"/><Relationship Id="rId11" Type="http://schemas.openxmlformats.org/officeDocument/2006/relationships/image" Target="../media/image89.png"/><Relationship Id="rId24" Type="http://schemas.openxmlformats.org/officeDocument/2006/relationships/customXml" Target="../ink/ink241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244.xml"/><Relationship Id="rId10" Type="http://schemas.openxmlformats.org/officeDocument/2006/relationships/customXml" Target="../ink/ink234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231.xml"/><Relationship Id="rId9" Type="http://schemas.openxmlformats.org/officeDocument/2006/relationships/image" Target="../media/image88.png"/><Relationship Id="rId14" Type="http://schemas.openxmlformats.org/officeDocument/2006/relationships/customXml" Target="../ink/ink236.xml"/><Relationship Id="rId22" Type="http://schemas.openxmlformats.org/officeDocument/2006/relationships/customXml" Target="../ink/ink240.xml"/><Relationship Id="rId27" Type="http://schemas.openxmlformats.org/officeDocument/2006/relationships/image" Target="../media/image106.png"/><Relationship Id="rId30" Type="http://schemas.openxmlformats.org/officeDocument/2006/relationships/customXml" Target="../ink/ink245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254.xml"/><Relationship Id="rId26" Type="http://schemas.openxmlformats.org/officeDocument/2006/relationships/customXml" Target="../ink/ink258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262.xml"/><Relationship Id="rId42" Type="http://schemas.openxmlformats.org/officeDocument/2006/relationships/customXml" Target="../ink/ink266.xml"/><Relationship Id="rId7" Type="http://schemas.openxmlformats.org/officeDocument/2006/relationships/image" Target="../media/image810.png"/><Relationship Id="rId2" Type="http://schemas.openxmlformats.org/officeDocument/2006/relationships/customXml" Target="../ink/ink246.xml"/><Relationship Id="rId16" Type="http://schemas.openxmlformats.org/officeDocument/2006/relationships/customXml" Target="../ink/ink253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8.xml"/><Relationship Id="rId11" Type="http://schemas.openxmlformats.org/officeDocument/2006/relationships/image" Target="../media/image830.png"/><Relationship Id="rId24" Type="http://schemas.openxmlformats.org/officeDocument/2006/relationships/customXml" Target="../ink/ink257.xml"/><Relationship Id="rId32" Type="http://schemas.openxmlformats.org/officeDocument/2006/relationships/customXml" Target="../ink/ink261.xml"/><Relationship Id="rId37" Type="http://schemas.openxmlformats.org/officeDocument/2006/relationships/image" Target="../media/image960.png"/><Relationship Id="rId40" Type="http://schemas.openxmlformats.org/officeDocument/2006/relationships/customXml" Target="../ink/ink265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259.xml"/><Relationship Id="rId36" Type="http://schemas.openxmlformats.org/officeDocument/2006/relationships/customXml" Target="../ink/ink263.xml"/><Relationship Id="rId10" Type="http://schemas.openxmlformats.org/officeDocument/2006/relationships/customXml" Target="../ink/ink250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267.xml"/><Relationship Id="rId4" Type="http://schemas.openxmlformats.org/officeDocument/2006/relationships/customXml" Target="../ink/ink247.xml"/><Relationship Id="rId9" Type="http://schemas.openxmlformats.org/officeDocument/2006/relationships/image" Target="../media/image820.png"/><Relationship Id="rId14" Type="http://schemas.openxmlformats.org/officeDocument/2006/relationships/customXml" Target="../ink/ink252.xml"/><Relationship Id="rId22" Type="http://schemas.openxmlformats.org/officeDocument/2006/relationships/customXml" Target="../ink/ink256.xml"/><Relationship Id="rId27" Type="http://schemas.openxmlformats.org/officeDocument/2006/relationships/image" Target="../media/image910.png"/><Relationship Id="rId30" Type="http://schemas.openxmlformats.org/officeDocument/2006/relationships/customXml" Target="../ink/ink260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249.xml"/><Relationship Id="rId3" Type="http://schemas.openxmlformats.org/officeDocument/2006/relationships/image" Target="../media/image790.png"/><Relationship Id="rId12" Type="http://schemas.openxmlformats.org/officeDocument/2006/relationships/customXml" Target="../ink/ink251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264.xml"/><Relationship Id="rId20" Type="http://schemas.openxmlformats.org/officeDocument/2006/relationships/customXml" Target="../ink/ink255.xml"/><Relationship Id="rId41" Type="http://schemas.openxmlformats.org/officeDocument/2006/relationships/image" Target="../media/image98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1.xml"/><Relationship Id="rId13" Type="http://schemas.openxmlformats.org/officeDocument/2006/relationships/image" Target="../media/image138.png"/><Relationship Id="rId18" Type="http://schemas.openxmlformats.org/officeDocument/2006/relationships/customXml" Target="../ink/ink276.xml"/><Relationship Id="rId26" Type="http://schemas.openxmlformats.org/officeDocument/2006/relationships/customXml" Target="../ink/ink280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273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268.xml"/><Relationship Id="rId16" Type="http://schemas.openxmlformats.org/officeDocument/2006/relationships/customXml" Target="../ink/ink275.xml"/><Relationship Id="rId20" Type="http://schemas.openxmlformats.org/officeDocument/2006/relationships/customXml" Target="../ink/ink27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0.xml"/><Relationship Id="rId11" Type="http://schemas.openxmlformats.org/officeDocument/2006/relationships/image" Target="../media/image137.png"/><Relationship Id="rId24" Type="http://schemas.openxmlformats.org/officeDocument/2006/relationships/customXml" Target="../ink/ink279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272.xml"/><Relationship Id="rId19" Type="http://schemas.openxmlformats.org/officeDocument/2006/relationships/image" Target="../media/image141.png"/><Relationship Id="rId4" Type="http://schemas.openxmlformats.org/officeDocument/2006/relationships/customXml" Target="../ink/ink269.xml"/><Relationship Id="rId9" Type="http://schemas.openxmlformats.org/officeDocument/2006/relationships/image" Target="../media/image136.png"/><Relationship Id="rId14" Type="http://schemas.openxmlformats.org/officeDocument/2006/relationships/customXml" Target="../ink/ink274.xml"/><Relationship Id="rId22" Type="http://schemas.openxmlformats.org/officeDocument/2006/relationships/customXml" Target="../ink/ink278.xml"/><Relationship Id="rId27" Type="http://schemas.openxmlformats.org/officeDocument/2006/relationships/image" Target="../media/image14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4.xml"/><Relationship Id="rId13" Type="http://schemas.openxmlformats.org/officeDocument/2006/relationships/image" Target="../media/image151.png"/><Relationship Id="rId18" Type="http://schemas.openxmlformats.org/officeDocument/2006/relationships/customXml" Target="../ink/ink289.xml"/><Relationship Id="rId26" Type="http://schemas.openxmlformats.org/officeDocument/2006/relationships/customXml" Target="../ink/ink294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286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281.xml"/><Relationship Id="rId16" Type="http://schemas.openxmlformats.org/officeDocument/2006/relationships/customXml" Target="../ink/ink288.xml"/><Relationship Id="rId20" Type="http://schemas.openxmlformats.org/officeDocument/2006/relationships/customXml" Target="../ink/ink29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83.xml"/><Relationship Id="rId11" Type="http://schemas.openxmlformats.org/officeDocument/2006/relationships/image" Target="../media/image150.png"/><Relationship Id="rId24" Type="http://schemas.openxmlformats.org/officeDocument/2006/relationships/customXml" Target="../ink/ink293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285.xml"/><Relationship Id="rId19" Type="http://schemas.openxmlformats.org/officeDocument/2006/relationships/customXml" Target="../ink/ink290.xml"/><Relationship Id="rId4" Type="http://schemas.openxmlformats.org/officeDocument/2006/relationships/customXml" Target="../ink/ink282.xml"/><Relationship Id="rId9" Type="http://schemas.openxmlformats.org/officeDocument/2006/relationships/image" Target="../media/image149.png"/><Relationship Id="rId14" Type="http://schemas.openxmlformats.org/officeDocument/2006/relationships/customXml" Target="../ink/ink287.xml"/><Relationship Id="rId22" Type="http://schemas.openxmlformats.org/officeDocument/2006/relationships/customXml" Target="../ink/ink292.xml"/><Relationship Id="rId27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303.xml"/><Relationship Id="rId26" Type="http://schemas.openxmlformats.org/officeDocument/2006/relationships/customXml" Target="../ink/ink307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311.xml"/><Relationship Id="rId42" Type="http://schemas.openxmlformats.org/officeDocument/2006/relationships/customXml" Target="../ink/ink315.xml"/><Relationship Id="rId7" Type="http://schemas.openxmlformats.org/officeDocument/2006/relationships/image" Target="../media/image159.png"/><Relationship Id="rId2" Type="http://schemas.openxmlformats.org/officeDocument/2006/relationships/customXml" Target="../ink/ink295.xml"/><Relationship Id="rId16" Type="http://schemas.openxmlformats.org/officeDocument/2006/relationships/customXml" Target="../ink/ink302.xml"/><Relationship Id="rId20" Type="http://schemas.openxmlformats.org/officeDocument/2006/relationships/customXml" Target="../ink/ink304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97.xml"/><Relationship Id="rId11" Type="http://schemas.openxmlformats.org/officeDocument/2006/relationships/image" Target="../media/image161.png"/><Relationship Id="rId24" Type="http://schemas.openxmlformats.org/officeDocument/2006/relationships/customXml" Target="../ink/ink306.xml"/><Relationship Id="rId32" Type="http://schemas.openxmlformats.org/officeDocument/2006/relationships/customXml" Target="../ink/ink310.xml"/><Relationship Id="rId37" Type="http://schemas.openxmlformats.org/officeDocument/2006/relationships/image" Target="../media/image173.png"/><Relationship Id="rId40" Type="http://schemas.openxmlformats.org/officeDocument/2006/relationships/customXml" Target="../ink/ink314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308.xml"/><Relationship Id="rId36" Type="http://schemas.openxmlformats.org/officeDocument/2006/relationships/customXml" Target="../ink/ink312.xml"/><Relationship Id="rId10" Type="http://schemas.openxmlformats.org/officeDocument/2006/relationships/customXml" Target="../ink/ink299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296.xml"/><Relationship Id="rId9" Type="http://schemas.openxmlformats.org/officeDocument/2006/relationships/image" Target="../media/image160.png"/><Relationship Id="rId14" Type="http://schemas.openxmlformats.org/officeDocument/2006/relationships/customXml" Target="../ink/ink301.xml"/><Relationship Id="rId22" Type="http://schemas.openxmlformats.org/officeDocument/2006/relationships/customXml" Target="../ink/ink305.xml"/><Relationship Id="rId27" Type="http://schemas.openxmlformats.org/officeDocument/2006/relationships/image" Target="../media/image169.png"/><Relationship Id="rId30" Type="http://schemas.openxmlformats.org/officeDocument/2006/relationships/customXml" Target="../ink/ink309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298.xml"/><Relationship Id="rId3" Type="http://schemas.openxmlformats.org/officeDocument/2006/relationships/image" Target="../media/image157.png"/><Relationship Id="rId12" Type="http://schemas.openxmlformats.org/officeDocument/2006/relationships/customXml" Target="../ink/ink300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313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324.xml"/><Relationship Id="rId26" Type="http://schemas.openxmlformats.org/officeDocument/2006/relationships/customXml" Target="../ink/ink328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332.xml"/><Relationship Id="rId42" Type="http://schemas.openxmlformats.org/officeDocument/2006/relationships/customXml" Target="../ink/ink336.xml"/><Relationship Id="rId7" Type="http://schemas.openxmlformats.org/officeDocument/2006/relationships/image" Target="../media/image179.png"/><Relationship Id="rId2" Type="http://schemas.openxmlformats.org/officeDocument/2006/relationships/customXml" Target="../ink/ink316.xml"/><Relationship Id="rId16" Type="http://schemas.openxmlformats.org/officeDocument/2006/relationships/customXml" Target="../ink/ink323.xml"/><Relationship Id="rId20" Type="http://schemas.openxmlformats.org/officeDocument/2006/relationships/customXml" Target="../ink/ink325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8.xml"/><Relationship Id="rId11" Type="http://schemas.openxmlformats.org/officeDocument/2006/relationships/image" Target="../media/image181.png"/><Relationship Id="rId24" Type="http://schemas.openxmlformats.org/officeDocument/2006/relationships/customXml" Target="../ink/ink327.xml"/><Relationship Id="rId32" Type="http://schemas.openxmlformats.org/officeDocument/2006/relationships/customXml" Target="../ink/ink331.xml"/><Relationship Id="rId37" Type="http://schemas.openxmlformats.org/officeDocument/2006/relationships/image" Target="../media/image192.png"/><Relationship Id="rId40" Type="http://schemas.openxmlformats.org/officeDocument/2006/relationships/customXml" Target="../ink/ink335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329.xml"/><Relationship Id="rId36" Type="http://schemas.openxmlformats.org/officeDocument/2006/relationships/customXml" Target="../ink/ink333.xml"/><Relationship Id="rId10" Type="http://schemas.openxmlformats.org/officeDocument/2006/relationships/customXml" Target="../ink/ink320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317.xml"/><Relationship Id="rId9" Type="http://schemas.openxmlformats.org/officeDocument/2006/relationships/image" Target="../media/image180.png"/><Relationship Id="rId14" Type="http://schemas.openxmlformats.org/officeDocument/2006/relationships/customXml" Target="../ink/ink322.xml"/><Relationship Id="rId22" Type="http://schemas.openxmlformats.org/officeDocument/2006/relationships/customXml" Target="../ink/ink326.xml"/><Relationship Id="rId27" Type="http://schemas.openxmlformats.org/officeDocument/2006/relationships/image" Target="../media/image188.png"/><Relationship Id="rId30" Type="http://schemas.openxmlformats.org/officeDocument/2006/relationships/customXml" Target="../ink/ink330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319.xml"/><Relationship Id="rId3" Type="http://schemas.openxmlformats.org/officeDocument/2006/relationships/image" Target="../media/image177.png"/><Relationship Id="rId12" Type="http://schemas.openxmlformats.org/officeDocument/2006/relationships/customXml" Target="../ink/ink321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334.xml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348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361.xml"/><Relationship Id="rId50" Type="http://schemas.openxmlformats.org/officeDocument/2006/relationships/image" Target="../media/image218.png"/><Relationship Id="rId55" Type="http://schemas.openxmlformats.org/officeDocument/2006/relationships/customXml" Target="../ink/ink365.xml"/><Relationship Id="rId63" Type="http://schemas.openxmlformats.org/officeDocument/2006/relationships/customXml" Target="../ink/ink369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337.xml"/><Relationship Id="rId16" Type="http://schemas.openxmlformats.org/officeDocument/2006/relationships/image" Target="../media/image201.png"/><Relationship Id="rId29" Type="http://schemas.openxmlformats.org/officeDocument/2006/relationships/customXml" Target="../ink/ink352.xml"/><Relationship Id="rId11" Type="http://schemas.openxmlformats.org/officeDocument/2006/relationships/customXml" Target="../ink/ink343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356.xml"/><Relationship Id="rId40" Type="http://schemas.openxmlformats.org/officeDocument/2006/relationships/image" Target="../media/image213.png"/><Relationship Id="rId45" Type="http://schemas.openxmlformats.org/officeDocument/2006/relationships/customXml" Target="../ink/ink360.xml"/><Relationship Id="rId53" Type="http://schemas.openxmlformats.org/officeDocument/2006/relationships/customXml" Target="../ink/ink364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368.xml"/><Relationship Id="rId19" Type="http://schemas.openxmlformats.org/officeDocument/2006/relationships/customXml" Target="../ink/ink347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351.xml"/><Relationship Id="rId30" Type="http://schemas.openxmlformats.org/officeDocument/2006/relationships/image" Target="../media/image208.png"/><Relationship Id="rId35" Type="http://schemas.openxmlformats.org/officeDocument/2006/relationships/customXml" Target="../ink/ink355.xml"/><Relationship Id="rId43" Type="http://schemas.openxmlformats.org/officeDocument/2006/relationships/customXml" Target="../ink/ink359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340.xml"/><Relationship Id="rId51" Type="http://schemas.openxmlformats.org/officeDocument/2006/relationships/customXml" Target="../ink/ink363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346.xml"/><Relationship Id="rId25" Type="http://schemas.openxmlformats.org/officeDocument/2006/relationships/customXml" Target="../ink/ink350.xml"/><Relationship Id="rId33" Type="http://schemas.openxmlformats.org/officeDocument/2006/relationships/customXml" Target="../ink/ink354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367.xml"/><Relationship Id="rId67" Type="http://schemas.openxmlformats.org/officeDocument/2006/relationships/customXml" Target="../ink/ink371.xml"/><Relationship Id="rId20" Type="http://schemas.openxmlformats.org/officeDocument/2006/relationships/image" Target="../media/image203.png"/><Relationship Id="rId41" Type="http://schemas.openxmlformats.org/officeDocument/2006/relationships/customXml" Target="../ink/ink358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39.xml"/><Relationship Id="rId15" Type="http://schemas.openxmlformats.org/officeDocument/2006/relationships/customXml" Target="../ink/ink345.xml"/><Relationship Id="rId23" Type="http://schemas.openxmlformats.org/officeDocument/2006/relationships/customXml" Target="../ink/ink349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362.xml"/><Relationship Id="rId57" Type="http://schemas.openxmlformats.org/officeDocument/2006/relationships/customXml" Target="../ink/ink366.xml"/><Relationship Id="rId10" Type="http://schemas.openxmlformats.org/officeDocument/2006/relationships/customXml" Target="../ink/ink342.xml"/><Relationship Id="rId31" Type="http://schemas.openxmlformats.org/officeDocument/2006/relationships/customXml" Target="../ink/ink353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370.xml"/><Relationship Id="rId4" Type="http://schemas.openxmlformats.org/officeDocument/2006/relationships/customXml" Target="../ink/ink338.xml"/><Relationship Id="rId9" Type="http://schemas.openxmlformats.org/officeDocument/2006/relationships/customXml" Target="../ink/ink341.xml"/><Relationship Id="rId13" Type="http://schemas.openxmlformats.org/officeDocument/2006/relationships/customXml" Target="../ink/ink344.xml"/><Relationship Id="rId18" Type="http://schemas.openxmlformats.org/officeDocument/2006/relationships/image" Target="../media/image202.png"/><Relationship Id="rId39" Type="http://schemas.openxmlformats.org/officeDocument/2006/relationships/customXml" Target="../ink/ink3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5.xml"/><Relationship Id="rId13" Type="http://schemas.openxmlformats.org/officeDocument/2006/relationships/image" Target="../media/image233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377.xml"/><Relationship Id="rId2" Type="http://schemas.openxmlformats.org/officeDocument/2006/relationships/customXml" Target="../ink/ink3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4.xml"/><Relationship Id="rId11" Type="http://schemas.openxmlformats.org/officeDocument/2006/relationships/image" Target="../media/image232.png"/><Relationship Id="rId5" Type="http://schemas.openxmlformats.org/officeDocument/2006/relationships/image" Target="../media/image229.png"/><Relationship Id="rId10" Type="http://schemas.openxmlformats.org/officeDocument/2006/relationships/customXml" Target="../ink/ink376.xml"/><Relationship Id="rId4" Type="http://schemas.openxmlformats.org/officeDocument/2006/relationships/customXml" Target="../ink/ink373.xml"/><Relationship Id="rId9" Type="http://schemas.openxmlformats.org/officeDocument/2006/relationships/image" Target="../media/image23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Lifetime and 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BA47-F405-41AD-777C-B860D50F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A18B-7809-7F90-9B42-8E0EFFCF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extract_count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(request: &amp;Request,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request.count.clone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RequestBuilder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RequestBuilder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count: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name: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0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218-CD2D-87D1-06F0-6565612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1B09-6BCE-56E1-49B2-12A8114E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9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A04-1570-817D-6AB8-1ADFF27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56D-0B8E-56DA-44D4-54AF267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^^^ returns a value referencing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*val1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*val2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val2,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0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Structs with References vs &amp;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latin typeface="JetBrains Mono"/>
              </a:rPr>
              <a:t>vs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chemeClr val="bg1">
                  <a:lumMod val="85000"/>
                </a:schemeClr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01181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CFB2-BF5E-F5C9-F2FD-2FA7BD1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https://github.com/rustviz/rustviz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B3BD7D4D-C41F-F892-BB7D-3FDD9CD51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97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14:cNvPr>
              <p14:cNvContentPartPr/>
              <p14:nvPr/>
            </p14:nvContentPartPr>
            <p14:xfrm>
              <a:off x="1485988" y="2528954"/>
              <a:ext cx="6876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48" y="2520314"/>
                <a:ext cx="86400" cy="34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14:cNvPr>
              <p14:cNvContentPartPr/>
              <p14:nvPr/>
            </p14:nvContentPartPr>
            <p14:xfrm>
              <a:off x="1474828" y="2203874"/>
              <a:ext cx="2051640" cy="38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28" y="2195234"/>
                <a:ext cx="2069280" cy="39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14:cNvPr>
              <p14:cNvContentPartPr/>
              <p14:nvPr/>
            </p14:nvContentPartPr>
            <p14:xfrm>
              <a:off x="4218388" y="2207114"/>
              <a:ext cx="6362280" cy="37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388" y="2198114"/>
                <a:ext cx="637992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14:cNvPr>
              <p14:cNvContentPartPr/>
              <p14:nvPr/>
            </p14:nvContentPartPr>
            <p14:xfrm>
              <a:off x="1773628" y="2406554"/>
              <a:ext cx="122616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88" y="2397914"/>
                <a:ext cx="1243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14:cNvPr>
              <p14:cNvContentPartPr/>
              <p14:nvPr/>
            </p14:nvContentPartPr>
            <p14:xfrm>
              <a:off x="6895860" y="3989980"/>
              <a:ext cx="1397520" cy="4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220" y="3980980"/>
                <a:ext cx="1415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14:cNvPr>
              <p14:cNvContentPartPr/>
              <p14:nvPr/>
            </p14:nvContentPartPr>
            <p14:xfrm>
              <a:off x="1800300" y="3368730"/>
              <a:ext cx="1224000" cy="42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300" y="3359730"/>
                <a:ext cx="12416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14:cNvPr>
              <p14:cNvContentPartPr/>
              <p14:nvPr/>
            </p14:nvContentPartPr>
            <p14:xfrm>
              <a:off x="3031500" y="2993250"/>
              <a:ext cx="3741480" cy="596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500" y="2984250"/>
                <a:ext cx="3759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14:cNvPr>
              <p14:cNvContentPartPr/>
              <p14:nvPr/>
            </p14:nvContentPartPr>
            <p14:xfrm>
              <a:off x="5964420" y="4802970"/>
              <a:ext cx="116280" cy="82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420" y="4794330"/>
                <a:ext cx="1339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14:cNvPr>
              <p14:cNvContentPartPr/>
              <p14:nvPr/>
            </p14:nvContentPartPr>
            <p14:xfrm>
              <a:off x="5997900" y="4853730"/>
              <a:ext cx="988200" cy="79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260" y="4844730"/>
                <a:ext cx="10058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14:cNvPr>
              <p14:cNvContentPartPr/>
              <p14:nvPr/>
            </p14:nvContentPartPr>
            <p14:xfrm>
              <a:off x="6080700" y="5556450"/>
              <a:ext cx="428040" cy="5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1700" y="5547450"/>
                <a:ext cx="445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14:cNvPr>
              <p14:cNvContentPartPr/>
              <p14:nvPr/>
            </p14:nvContentPartPr>
            <p14:xfrm>
              <a:off x="6122100" y="5164410"/>
              <a:ext cx="930240" cy="36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3100" y="5155410"/>
                <a:ext cx="9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14:cNvPr>
              <p14:cNvContentPartPr/>
              <p14:nvPr/>
            </p14:nvContentPartPr>
            <p14:xfrm>
              <a:off x="6188880" y="4977323"/>
              <a:ext cx="496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880" y="4968683"/>
                <a:ext cx="67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14:cNvPr>
              <p14:cNvContentPartPr/>
              <p14:nvPr/>
            </p14:nvContentPartPr>
            <p14:xfrm>
              <a:off x="6321000" y="4974083"/>
              <a:ext cx="32760" cy="7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2360" y="4965083"/>
                <a:ext cx="5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14:cNvPr>
              <p14:cNvContentPartPr/>
              <p14:nvPr/>
            </p14:nvContentPartPr>
            <p14:xfrm>
              <a:off x="6405240" y="5112323"/>
              <a:ext cx="1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6600" y="510332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14:cNvPr>
              <p14:cNvContentPartPr/>
              <p14:nvPr/>
            </p14:nvContentPartPr>
            <p14:xfrm>
              <a:off x="6516120" y="4990643"/>
              <a:ext cx="49680" cy="9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7120" y="4981643"/>
                <a:ext cx="67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14:cNvPr>
              <p14:cNvContentPartPr/>
              <p14:nvPr/>
            </p14:nvContentPartPr>
            <p14:xfrm>
              <a:off x="6624840" y="4986323"/>
              <a:ext cx="43920" cy="9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840" y="49776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14:cNvPr>
              <p14:cNvContentPartPr/>
              <p14:nvPr/>
            </p14:nvContentPartPr>
            <p14:xfrm>
              <a:off x="6724920" y="4983083"/>
              <a:ext cx="74160" cy="12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6280" y="4974083"/>
                <a:ext cx="91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14:cNvPr>
              <p14:cNvContentPartPr/>
              <p14:nvPr/>
            </p14:nvContentPartPr>
            <p14:xfrm>
              <a:off x="6256920" y="5226083"/>
              <a:ext cx="99720" cy="6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8280" y="5217443"/>
                <a:ext cx="11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14:cNvPr>
              <p14:cNvContentPartPr/>
              <p14:nvPr/>
            </p14:nvContentPartPr>
            <p14:xfrm>
              <a:off x="6229200" y="5263523"/>
              <a:ext cx="42480" cy="220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560" y="5254883"/>
                <a:ext cx="60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14:cNvPr>
              <p14:cNvContentPartPr/>
              <p14:nvPr/>
            </p14:nvContentPartPr>
            <p14:xfrm>
              <a:off x="6171960" y="5327243"/>
              <a:ext cx="132480" cy="19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2960" y="5318243"/>
                <a:ext cx="150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14:cNvPr>
              <p14:cNvContentPartPr/>
              <p14:nvPr/>
            </p14:nvContentPartPr>
            <p14:xfrm>
              <a:off x="6403080" y="5332643"/>
              <a:ext cx="42480" cy="135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4440" y="5324003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14:cNvPr>
              <p14:cNvContentPartPr/>
              <p14:nvPr/>
            </p14:nvContentPartPr>
            <p14:xfrm>
              <a:off x="6501000" y="5343083"/>
              <a:ext cx="23400" cy="13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000" y="5334443"/>
                <a:ext cx="41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14:cNvPr>
              <p14:cNvContentPartPr/>
              <p14:nvPr/>
            </p14:nvContentPartPr>
            <p14:xfrm>
              <a:off x="6600720" y="5258843"/>
              <a:ext cx="18720" cy="190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1720" y="5250203"/>
                <a:ext cx="3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14:cNvPr>
              <p14:cNvContentPartPr/>
              <p14:nvPr/>
            </p14:nvContentPartPr>
            <p14:xfrm>
              <a:off x="6711240" y="5282963"/>
              <a:ext cx="5220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2240" y="5274323"/>
                <a:ext cx="69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14:cNvPr>
              <p14:cNvContentPartPr/>
              <p14:nvPr/>
            </p14:nvContentPartPr>
            <p14:xfrm>
              <a:off x="6814560" y="5281523"/>
              <a:ext cx="63000" cy="16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5920" y="5272523"/>
                <a:ext cx="8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14:cNvPr>
              <p14:cNvContentPartPr/>
              <p14:nvPr/>
            </p14:nvContentPartPr>
            <p14:xfrm>
              <a:off x="6804840" y="5242283"/>
              <a:ext cx="9756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840" y="5233643"/>
                <a:ext cx="11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14:cNvPr>
              <p14:cNvContentPartPr/>
              <p14:nvPr/>
            </p14:nvContentPartPr>
            <p14:xfrm>
              <a:off x="6745080" y="5267843"/>
              <a:ext cx="3672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6440" y="525920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14:cNvPr>
              <p14:cNvContentPartPr/>
              <p14:nvPr/>
            </p14:nvContentPartPr>
            <p14:xfrm>
              <a:off x="6697920" y="5432003"/>
              <a:ext cx="69120" cy="2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8920" y="5423003"/>
                <a:ext cx="8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14:cNvPr>
              <p14:cNvContentPartPr/>
              <p14:nvPr/>
            </p14:nvContentPartPr>
            <p14:xfrm>
              <a:off x="6392428" y="4217714"/>
              <a:ext cx="553320" cy="64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3788" y="4208714"/>
                <a:ext cx="570960" cy="65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753D8B-3526-2E1A-36C8-3155623F19FD}"/>
              </a:ext>
            </a:extLst>
          </p:cNvPr>
          <p:cNvGrpSpPr/>
          <p:nvPr/>
        </p:nvGrpSpPr>
        <p:grpSpPr>
          <a:xfrm>
            <a:off x="1848148" y="2614634"/>
            <a:ext cx="1166760" cy="1067993"/>
            <a:chOff x="1848148" y="2614634"/>
            <a:chExt cx="1166760" cy="10679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14:cNvPr>
                <p14:cNvContentPartPr/>
                <p14:nvPr/>
              </p14:nvContentPartPr>
              <p14:xfrm>
                <a:off x="2081788" y="2618234"/>
                <a:ext cx="12960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788" y="260959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14:cNvPr>
                <p14:cNvContentPartPr/>
                <p14:nvPr/>
              </p14:nvContentPartPr>
              <p14:xfrm>
                <a:off x="2349988" y="2614634"/>
                <a:ext cx="16200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1348" y="2605994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14:cNvPr>
                <p14:cNvContentPartPr/>
                <p14:nvPr/>
              </p14:nvContentPartPr>
              <p14:xfrm>
                <a:off x="1848148" y="2894714"/>
                <a:ext cx="116676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9508" y="2886074"/>
                  <a:ext cx="1184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14:cNvPr>
                <p14:cNvContentPartPr/>
                <p14:nvPr/>
              </p14:nvContentPartPr>
              <p14:xfrm>
                <a:off x="2062708" y="2904074"/>
                <a:ext cx="7452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3708" y="2895434"/>
                  <a:ext cx="92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14:cNvPr>
                <p14:cNvContentPartPr/>
                <p14:nvPr/>
              </p14:nvContentPartPr>
              <p14:xfrm>
                <a:off x="1998988" y="2984354"/>
                <a:ext cx="14364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988" y="2975354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14:cNvPr>
                <p14:cNvContentPartPr/>
                <p14:nvPr/>
              </p14:nvContentPartPr>
              <p14:xfrm>
                <a:off x="2245200" y="2970308"/>
                <a:ext cx="4572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6200" y="2961308"/>
                  <a:ext cx="6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14:cNvPr>
                <p14:cNvContentPartPr/>
                <p14:nvPr/>
              </p14:nvContentPartPr>
              <p14:xfrm>
                <a:off x="2274720" y="3000188"/>
                <a:ext cx="10260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6080" y="2991548"/>
                  <a:ext cx="120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14:cNvPr>
                <p14:cNvContentPartPr/>
                <p14:nvPr/>
              </p14:nvContentPartPr>
              <p14:xfrm>
                <a:off x="2483520" y="3004868"/>
                <a:ext cx="11340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80" y="2996228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14:cNvPr>
                <p14:cNvContentPartPr/>
                <p14:nvPr/>
              </p14:nvContentPartPr>
              <p14:xfrm>
                <a:off x="2699160" y="3031868"/>
                <a:ext cx="2448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0520" y="3023228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14:cNvPr>
                <p14:cNvContentPartPr/>
                <p14:nvPr/>
              </p14:nvContentPartPr>
              <p14:xfrm>
                <a:off x="2740560" y="3007748"/>
                <a:ext cx="831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1560" y="2998748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14:cNvPr>
                <p14:cNvContentPartPr/>
                <p14:nvPr/>
              </p14:nvContentPartPr>
              <p14:xfrm>
                <a:off x="2730120" y="3097388"/>
                <a:ext cx="799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480" y="3088748"/>
                  <a:ext cx="9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14:cNvPr>
                <p14:cNvContentPartPr/>
                <p14:nvPr/>
              </p14:nvContentPartPr>
              <p14:xfrm>
                <a:off x="2703840" y="3164708"/>
                <a:ext cx="8460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200" y="3155708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14:cNvPr>
                <p14:cNvContentPartPr/>
                <p14:nvPr/>
              </p14:nvContentPartPr>
              <p14:xfrm>
                <a:off x="2183400" y="3451867"/>
                <a:ext cx="194040" cy="23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4400" y="3443227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46B8B1-38D5-D1B4-9923-DB86DF66657F}"/>
              </a:ext>
            </a:extLst>
          </p:cNvPr>
          <p:cNvGrpSpPr/>
          <p:nvPr/>
        </p:nvGrpSpPr>
        <p:grpSpPr>
          <a:xfrm>
            <a:off x="6859708" y="2726234"/>
            <a:ext cx="1476720" cy="1523160"/>
            <a:chOff x="6859708" y="2726234"/>
            <a:chExt cx="1476720" cy="15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14:cNvPr>
                <p14:cNvContentPartPr/>
                <p14:nvPr/>
              </p14:nvContentPartPr>
              <p14:xfrm>
                <a:off x="6873028" y="2726234"/>
                <a:ext cx="146340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4028" y="2717234"/>
                  <a:ext cx="14810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14:cNvPr>
                <p14:cNvContentPartPr/>
                <p14:nvPr/>
              </p14:nvContentPartPr>
              <p14:xfrm>
                <a:off x="6859708" y="3178754"/>
                <a:ext cx="1258200" cy="5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068" y="3169754"/>
                  <a:ext cx="127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14:cNvPr>
                <p14:cNvContentPartPr/>
                <p14:nvPr/>
              </p14:nvContentPartPr>
              <p14:xfrm>
                <a:off x="6887068" y="3645674"/>
                <a:ext cx="1212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8068" y="3636674"/>
                  <a:ext cx="123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14:cNvPr>
                <p14:cNvContentPartPr/>
                <p14:nvPr/>
              </p14:nvContentPartPr>
              <p14:xfrm>
                <a:off x="7180440" y="2901458"/>
                <a:ext cx="15984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1440" y="2892818"/>
                  <a:ext cx="177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14:cNvPr>
                <p14:cNvContentPartPr/>
                <p14:nvPr/>
              </p14:nvContentPartPr>
              <p14:xfrm>
                <a:off x="7464480" y="2884898"/>
                <a:ext cx="1540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5480" y="2875898"/>
                  <a:ext cx="17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14:cNvPr>
                <p14:cNvContentPartPr/>
                <p14:nvPr/>
              </p14:nvContentPartPr>
              <p14:xfrm>
                <a:off x="7250640" y="3330938"/>
                <a:ext cx="12312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2000" y="3321938"/>
                  <a:ext cx="14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14:cNvPr>
                <p14:cNvContentPartPr/>
                <p14:nvPr/>
              </p14:nvContentPartPr>
              <p14:xfrm>
                <a:off x="7476360" y="3312578"/>
                <a:ext cx="11124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67720" y="3303578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14:cNvPr>
                <p14:cNvContentPartPr/>
                <p14:nvPr/>
              </p14:nvContentPartPr>
              <p14:xfrm>
                <a:off x="7045050" y="3647348"/>
                <a:ext cx="920520" cy="34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6050" y="3638348"/>
                  <a:ext cx="93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14:cNvPr>
                <p14:cNvContentPartPr/>
                <p14:nvPr/>
              </p14:nvContentPartPr>
              <p14:xfrm>
                <a:off x="7098330" y="3809708"/>
                <a:ext cx="70128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9690" y="3801068"/>
                  <a:ext cx="71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14:cNvPr>
                <p14:cNvContentPartPr/>
                <p14:nvPr/>
              </p14:nvContentPartPr>
              <p14:xfrm>
                <a:off x="7390290" y="3657428"/>
                <a:ext cx="8244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1290" y="3648428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14:cNvPr>
                <p14:cNvContentPartPr/>
                <p14:nvPr/>
              </p14:nvContentPartPr>
              <p14:xfrm>
                <a:off x="7559850" y="3686228"/>
                <a:ext cx="8928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0850" y="367758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14:cNvPr>
                <p14:cNvContentPartPr/>
                <p14:nvPr/>
              </p14:nvContentPartPr>
              <p14:xfrm>
                <a:off x="7277610" y="3866588"/>
                <a:ext cx="2736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8970" y="3857588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14:cNvPr>
                <p14:cNvContentPartPr/>
                <p14:nvPr/>
              </p14:nvContentPartPr>
              <p14:xfrm>
                <a:off x="7380570" y="3867668"/>
                <a:ext cx="4140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930" y="3858668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14:cNvPr>
                <p14:cNvContentPartPr/>
                <p14:nvPr/>
              </p14:nvContentPartPr>
              <p14:xfrm>
                <a:off x="7474530" y="3878108"/>
                <a:ext cx="5004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5530" y="3869468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14:cNvPr>
                <p14:cNvContentPartPr/>
                <p14:nvPr/>
              </p14:nvContentPartPr>
              <p14:xfrm>
                <a:off x="7380120" y="4025107"/>
                <a:ext cx="11232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1120" y="4016107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14:cNvPr>
              <p14:cNvContentPartPr/>
              <p14:nvPr/>
            </p14:nvContentPartPr>
            <p14:xfrm>
              <a:off x="1497868" y="4050314"/>
              <a:ext cx="2028960" cy="9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9228" y="4041674"/>
                <a:ext cx="2046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D7B97A-7207-F9F6-459B-A1940DAE1177}"/>
              </a:ext>
            </a:extLst>
          </p:cNvPr>
          <p:cNvGrpSpPr/>
          <p:nvPr/>
        </p:nvGrpSpPr>
        <p:grpSpPr>
          <a:xfrm>
            <a:off x="1996108" y="4583474"/>
            <a:ext cx="360000" cy="45720"/>
            <a:chOff x="1996108" y="4583474"/>
            <a:chExt cx="36000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14:cNvPr>
                <p14:cNvContentPartPr/>
                <p14:nvPr/>
              </p14:nvContentPartPr>
              <p14:xfrm>
                <a:off x="2343508" y="4603634"/>
                <a:ext cx="1260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4868" y="4594994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14:cNvPr>
              <p14:cNvContentPartPr/>
              <p14:nvPr/>
            </p14:nvContentPartPr>
            <p14:xfrm>
              <a:off x="2753548" y="5655554"/>
              <a:ext cx="180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4548" y="5646914"/>
                <a:ext cx="19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14:cNvPr>
              <p14:cNvContentPartPr/>
              <p14:nvPr/>
            </p14:nvContentPartPr>
            <p14:xfrm>
              <a:off x="2837428" y="5091074"/>
              <a:ext cx="360" cy="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8788" y="5082074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14:cNvPr>
              <p14:cNvContentPartPr/>
              <p14:nvPr/>
            </p14:nvContentPartPr>
            <p14:xfrm>
              <a:off x="2925628" y="4595714"/>
              <a:ext cx="360" cy="1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6988" y="4587074"/>
                <a:ext cx="180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B5F93D-C38D-A911-931F-43A576060290}"/>
              </a:ext>
            </a:extLst>
          </p:cNvPr>
          <p:cNvGrpSpPr/>
          <p:nvPr/>
        </p:nvGrpSpPr>
        <p:grpSpPr>
          <a:xfrm>
            <a:off x="1991428" y="5172794"/>
            <a:ext cx="260280" cy="73800"/>
            <a:chOff x="1991428" y="5172794"/>
            <a:chExt cx="2602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14:cNvPr>
                <p14:cNvContentPartPr/>
                <p14:nvPr/>
              </p14:nvContentPartPr>
              <p14:xfrm>
                <a:off x="2251348" y="517279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708" y="5164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14:cNvPr>
                <p14:cNvContentPartPr/>
                <p14:nvPr/>
              </p14:nvContentPartPr>
              <p14:xfrm>
                <a:off x="1991428" y="5245514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2428" y="523651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7E9ED2-A8B8-24C6-02BC-8A8681DD2E32}"/>
              </a:ext>
            </a:extLst>
          </p:cNvPr>
          <p:cNvGrpSpPr/>
          <p:nvPr/>
        </p:nvGrpSpPr>
        <p:grpSpPr>
          <a:xfrm>
            <a:off x="1950028" y="5596874"/>
            <a:ext cx="352440" cy="123120"/>
            <a:chOff x="1950028" y="5596874"/>
            <a:chExt cx="352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14:cNvPr>
                <p14:cNvContentPartPr/>
                <p14:nvPr/>
              </p14:nvContentPartPr>
              <p14:xfrm>
                <a:off x="2301388" y="5718914"/>
                <a:ext cx="1080" cy="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2388" y="5710274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14:cNvPr>
                <p14:cNvContentPartPr/>
                <p14:nvPr/>
              </p14:nvContentPartPr>
              <p14:xfrm>
                <a:off x="1950028" y="5596874"/>
                <a:ext cx="576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1028" y="5587874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4A13-D971-F629-B126-333F50B2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&lt;&gt;?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4B91-ED03-577E-A4B6-4A0043A7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???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BoxOfI32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/>
              <a:t>???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BoxOfBool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Generics – like code generation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Node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&lt;Node&gt;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094-A1B0-FABD-3407-36F8BF6A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 or not to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4B03-9593-5FBE-6420-65E912CA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mutable: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immutable: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mut_ref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mutable = &amp;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immutable = &amp;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mut_ref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error[E0384]: cannot assign to immutable argument `immutable`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Node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&lt;Node&gt;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empty_node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empty_node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java_style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065-1C32-DFEB-C41A-778016BB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Variable/Field State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475B9-A911-DFFD-EF21-223E72047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603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4352479">
                  <a:extLst>
                    <a:ext uri="{9D8B030D-6E8A-4147-A177-3AD203B41FA5}">
                      <a16:colId xmlns:a16="http://schemas.microsoft.com/office/drawing/2014/main" val="4266579298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956379553"/>
                    </a:ext>
                  </a:extLst>
                </a:gridCol>
                <a:gridCol w="1365764">
                  <a:extLst>
                    <a:ext uri="{9D8B030D-6E8A-4147-A177-3AD203B41FA5}">
                      <a16:colId xmlns:a16="http://schemas.microsoft.com/office/drawing/2014/main" val="2805452380"/>
                    </a:ext>
                  </a:extLst>
                </a:gridCol>
                <a:gridCol w="1824909">
                  <a:extLst>
                    <a:ext uri="{9D8B030D-6E8A-4147-A177-3AD203B41FA5}">
                      <a16:colId xmlns:a16="http://schemas.microsoft.com/office/drawing/2014/main" val="2963677433"/>
                    </a:ext>
                  </a:extLst>
                </a:gridCol>
                <a:gridCol w="1746763">
                  <a:extLst>
                    <a:ext uri="{9D8B030D-6E8A-4147-A177-3AD203B41FA5}">
                      <a16:colId xmlns:a16="http://schemas.microsoft.com/office/drawing/2014/main" val="408108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 Mut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Reassign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4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MyStruct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{ </a:t>
                      </a:r>
                      <a:r>
                        <a:rPr lang="en-US" dirty="0">
                          <a:solidFill>
                            <a:srgbClr val="871094"/>
                          </a:solidFill>
                          <a:effectLst/>
                          <a:latin typeface="JetBrains Mono"/>
                        </a:rPr>
                        <a:t>int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: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  <a:latin typeface="JetBrains Mono"/>
                        </a:rPr>
                        <a:t>42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shared_ref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0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mut_ref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drop(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99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copy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empty_rc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4475355" y="4897610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6715" y="4888970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5642475" y="5655770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3475" y="5647130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empty_rc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1B66-1EF0-3727-7EA3-9D7FDA61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variable after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99CD-D113-3BFC-8264-81411C08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46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(telegram)</a:t>
            </a:r>
          </a:p>
          <a:p>
            <a:r>
              <a:rPr lang="en-US" dirty="0"/>
              <a:t>Rustlings</a:t>
            </a:r>
          </a:p>
          <a:p>
            <a:pPr lvl="1"/>
            <a:r>
              <a:rPr lang="en-US" dirty="0"/>
              <a:t>lifetimes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3919</Words>
  <Application>Microsoft Office PowerPoint</Application>
  <PresentationFormat>Widescreen</PresentationFormat>
  <Paragraphs>279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JetBrains Mono</vt:lpstr>
      <vt:lpstr>Office Theme</vt:lpstr>
      <vt:lpstr>Lifetime and Smart Pointers</vt:lpstr>
      <vt:lpstr>Hw</vt:lpstr>
      <vt:lpstr>Questions?</vt:lpstr>
      <vt:lpstr>mut or not to mut</vt:lpstr>
      <vt:lpstr>Variable/Field State</vt:lpstr>
      <vt:lpstr>What happens with variable after move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Structs with References</vt:lpstr>
      <vt:lpstr>Structs with References</vt:lpstr>
      <vt:lpstr>Structs with References</vt:lpstr>
      <vt:lpstr>Structs with References</vt:lpstr>
      <vt:lpstr>Return Structs with References vs &amp;</vt:lpstr>
      <vt:lpstr>Multiple lifetimes in structs</vt:lpstr>
      <vt:lpstr>Multiple lifetimes in structs</vt:lpstr>
      <vt:lpstr>https://github.com/rustviz/rustviz </vt:lpstr>
      <vt:lpstr>Stack vs Heap</vt:lpstr>
      <vt:lpstr>How to move data to heap?</vt:lpstr>
      <vt:lpstr>Ownership Based Resource Management (OBRM)</vt:lpstr>
      <vt:lpstr>Linked List</vt:lpstr>
      <vt:lpstr>Linked List</vt:lpstr>
      <vt:lpstr>Box</vt:lpstr>
      <vt:lpstr>What is &lt;&gt;?</vt:lpstr>
      <vt:lpstr>Linked List</vt:lpstr>
      <vt:lpstr>Linked List</vt:lpstr>
      <vt:lpstr>Java-Style</vt:lpstr>
      <vt:lpstr>Java-style</vt:lpstr>
      <vt:lpstr>Rust-Style 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102</cp:revision>
  <dcterms:created xsi:type="dcterms:W3CDTF">2023-02-05T11:10:09Z</dcterms:created>
  <dcterms:modified xsi:type="dcterms:W3CDTF">2023-02-21T14:54:29Z</dcterms:modified>
</cp:coreProperties>
</file>