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66" r:id="rId23"/>
    <p:sldId id="338" r:id="rId24"/>
    <p:sldId id="340" r:id="rId25"/>
    <p:sldId id="339" r:id="rId26"/>
    <p:sldId id="341" r:id="rId27"/>
    <p:sldId id="342" r:id="rId28"/>
    <p:sldId id="344" r:id="rId29"/>
    <p:sldId id="343" r:id="rId30"/>
    <p:sldId id="345" r:id="rId31"/>
    <p:sldId id="364" r:id="rId32"/>
    <p:sldId id="363" r:id="rId33"/>
    <p:sldId id="346" r:id="rId34"/>
    <p:sldId id="348" r:id="rId35"/>
    <p:sldId id="347" r:id="rId36"/>
    <p:sldId id="349" r:id="rId37"/>
    <p:sldId id="350" r:id="rId38"/>
    <p:sldId id="351" r:id="rId39"/>
    <p:sldId id="354" r:id="rId40"/>
    <p:sldId id="355" r:id="rId41"/>
    <p:sldId id="353" r:id="rId42"/>
    <p:sldId id="356" r:id="rId43"/>
    <p:sldId id="357" r:id="rId44"/>
    <p:sldId id="358" r:id="rId45"/>
    <p:sldId id="359" r:id="rId46"/>
    <p:sldId id="360" r:id="rId47"/>
    <p:sldId id="361" r:id="rId48"/>
    <p:sldId id="367" r:id="rId49"/>
    <p:sldId id="368" r:id="rId50"/>
    <p:sldId id="369" r:id="rId51"/>
    <p:sldId id="270" r:id="rId52"/>
    <p:sldId id="271" r:id="rId53"/>
    <p:sldId id="258" r:id="rId54"/>
    <p:sldId id="36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66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68"/>
            <p14:sldId id="369"/>
            <p14:sldId id="270"/>
            <p14:sldId id="27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00:27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1 227 24575,'3'0'0,"0"0"0,0-1 0,0 1 0,0-1 0,0 1 0,3-3 0,7-1 0,438-93-102,7 43-431,42 24 533,-111 0 0,-301 24 318,157 7-1,-214 3-317,1 2 0,0 1 0,-1 1 0,-1 2 0,1 1 0,32 17 0,-37-14 0,0 1 0,44 35 0,39 46 0,-67-57 0,-3 2 0,43 57 0,-65-75 0,-1 2 0,-1 0 0,-1 1 0,-1 0 0,-1 1 0,10 36 0,16 133 0,-20-84 0,63 213 0,-54-224 0,-18-66 0,-1 0 0,5 65 0,-12-83 0,-1 1 0,-1-1 0,0 0 0,-2 1 0,0-1 0,0 0 0,-2-1 0,-6 18 0,-6 3 0,-1-1 0,-1-1 0,-3 0 0,0-2 0,-38 42 0,10-20 0,-2-3 0,-62 48 0,62-59 0,-1-2 0,-2-2 0,-83 40 0,79-50 0,-2-2 0,0-4 0,-1-2 0,-72 13 0,16-12 0,0-6 0,-1-4 0,-172-9 0,236-5 0,2-3 0,-1-3 0,-74-22 0,107 26 0,-23-7 0,0-1 0,-50-25 0,66 25 0,2-2 0,0-2 0,1 0 0,0-1 0,-28-31 0,21 17 0,3-1 0,1-2 0,-24-39 0,36 48 0,2 0 0,-15-38 0,-15-62 0,0 2 0,-39-93 0,20-6 0,23 82 0,17 68 0,-23-67 0,5 21 0,-40-206 0,62 230 0,-5-25 0,19 89 0,-1-57 0,7 35-1365,-1 40-5461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17-7693-3C0F-997C-8E19347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for everything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EA72-8B13-88B3-F2E9-6A299FFA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79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do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it_is_reference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8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function was supposed to return data with lifetime `'a` but it is returning data with lifetime `'b`</a:t>
            </a:r>
          </a:p>
        </p:txBody>
      </p:sp>
    </p:spTree>
    <p:extLst>
      <p:ext uri="{BB962C8B-B14F-4D97-AF65-F5344CB8AC3E}">
        <p14:creationId xmlns:p14="http://schemas.microsoft.com/office/powerpoint/2010/main" val="7902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134-026B-F1CC-14EF-012E2851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EE3-2A07-7A11-1C56-0C499A7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get_reference_tuple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&gt;(left: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right: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-&gt; (&amp;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(&amp;left.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&amp;right.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14:cNvPr>
              <p14:cNvContentPartPr/>
              <p14:nvPr/>
            </p14:nvContentPartPr>
            <p14:xfrm>
              <a:off x="4773868" y="1692674"/>
              <a:ext cx="1122480" cy="9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3BBAB-3D60-6CD5-8DF4-2EE09772F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4868" y="1684034"/>
                <a:ext cx="11401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(factory: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3358</Words>
  <Application>Microsoft Office PowerPoint</Application>
  <PresentationFormat>Widescreen</PresentationFormat>
  <Paragraphs>249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Questions?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 for everything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Lifetime Bounds</vt:lpstr>
      <vt:lpstr>Lifetime Bounds</vt:lpstr>
      <vt:lpstr>Associated Type</vt:lpstr>
      <vt:lpstr>Associated Type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148</cp:revision>
  <dcterms:created xsi:type="dcterms:W3CDTF">2023-02-05T11:10:09Z</dcterms:created>
  <dcterms:modified xsi:type="dcterms:W3CDTF">2023-02-25T06:46:28Z</dcterms:modified>
</cp:coreProperties>
</file>