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2" r:id="rId15"/>
    <p:sldId id="25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</p14:sldIdLst>
        </p14:section>
        <p14:section name="Fun" id="{30B67394-23C0-487B-96B2-8274E0AB6010}">
          <p14:sldIdLst>
            <p14:sldId id="272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4626-D304-D3F7-4E93-62164624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EC75-D057-1F57-E9CD-2120AE1233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3A85-612B-08A6-F2D6-AF735C906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9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481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Office Theme</vt:lpstr>
      <vt:lpstr>PowerPoint Presentation</vt:lpstr>
      <vt:lpstr>Questions?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Iterator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37</cp:revision>
  <dcterms:created xsi:type="dcterms:W3CDTF">2023-02-05T11:10:09Z</dcterms:created>
  <dcterms:modified xsi:type="dcterms:W3CDTF">2023-02-25T06:46:35Z</dcterms:modified>
</cp:coreProperties>
</file>