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65" r:id="rId13"/>
    <p:sldId id="267" r:id="rId14"/>
    <p:sldId id="268" r:id="rId15"/>
    <p:sldId id="266" r:id="rId16"/>
    <p:sldId id="269" r:id="rId17"/>
    <p:sldId id="270" r:id="rId18"/>
    <p:sldId id="283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93" r:id="rId34"/>
    <p:sldId id="292" r:id="rId35"/>
    <p:sldId id="294" r:id="rId36"/>
    <p:sldId id="295" r:id="rId37"/>
    <p:sldId id="287" r:id="rId38"/>
    <p:sldId id="290" r:id="rId39"/>
    <p:sldId id="291" r:id="rId40"/>
    <p:sldId id="311" r:id="rId41"/>
    <p:sldId id="313" r:id="rId42"/>
    <p:sldId id="312" r:id="rId43"/>
    <p:sldId id="314" r:id="rId44"/>
    <p:sldId id="315" r:id="rId45"/>
    <p:sldId id="288" r:id="rId46"/>
    <p:sldId id="289" r:id="rId47"/>
    <p:sldId id="296" r:id="rId48"/>
    <p:sldId id="300" r:id="rId49"/>
    <p:sldId id="298" r:id="rId50"/>
    <p:sldId id="299" r:id="rId51"/>
    <p:sldId id="301" r:id="rId52"/>
    <p:sldId id="304" r:id="rId53"/>
    <p:sldId id="305" r:id="rId54"/>
    <p:sldId id="306" r:id="rId55"/>
    <p:sldId id="319" r:id="rId56"/>
    <p:sldId id="320" r:id="rId57"/>
    <p:sldId id="307" r:id="rId58"/>
    <p:sldId id="308" r:id="rId59"/>
    <p:sldId id="303" r:id="rId60"/>
    <p:sldId id="309" r:id="rId61"/>
    <p:sldId id="310" r:id="rId62"/>
    <p:sldId id="317" r:id="rId63"/>
    <p:sldId id="325" r:id="rId64"/>
    <p:sldId id="327" r:id="rId65"/>
    <p:sldId id="328" r:id="rId66"/>
    <p:sldId id="329" r:id="rId67"/>
    <p:sldId id="321" r:id="rId68"/>
    <p:sldId id="322" r:id="rId69"/>
    <p:sldId id="330" r:id="rId70"/>
    <p:sldId id="258" r:id="rId71"/>
    <p:sldId id="324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8"/>
            <p14:sldId id="259"/>
            <p14:sldId id="260"/>
            <p14:sldId id="261"/>
            <p14:sldId id="262"/>
            <p14:sldId id="263"/>
            <p14:sldId id="264"/>
            <p14:sldId id="323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</p14:sldIdLst>
        </p14:section>
        <p14:section name="Conclusion" id="{FAAC3CD8-4D89-4EEB-BC6E-FC3060975D43}">
          <p14:sldIdLst>
            <p14:sldId id="330"/>
            <p14:sldId id="258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4.xml"/><Relationship Id="rId26" Type="http://schemas.openxmlformats.org/officeDocument/2006/relationships/customXml" Target="../ink/ink129.xml"/><Relationship Id="rId21" Type="http://schemas.openxmlformats.org/officeDocument/2006/relationships/image" Target="../media/image96.png"/><Relationship Id="rId34" Type="http://schemas.openxmlformats.org/officeDocument/2006/relationships/customXml" Target="../ink/ink133.xml"/><Relationship Id="rId7" Type="http://schemas.openxmlformats.org/officeDocument/2006/relationships/image" Target="../media/image92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6.xml"/><Relationship Id="rId11" Type="http://schemas.openxmlformats.org/officeDocument/2006/relationships/image" Target="../media/image94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21.xml"/><Relationship Id="rId23" Type="http://schemas.openxmlformats.org/officeDocument/2006/relationships/image" Target="../media/image9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image" Target="../media/image101.png"/><Relationship Id="rId4" Type="http://schemas.openxmlformats.org/officeDocument/2006/relationships/customXml" Target="../ink/ink115.xml"/><Relationship Id="rId9" Type="http://schemas.openxmlformats.org/officeDocument/2006/relationships/image" Target="../media/image93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image" Target="../media/image99.png"/><Relationship Id="rId30" Type="http://schemas.openxmlformats.org/officeDocument/2006/relationships/customXml" Target="../ink/ink131.xml"/><Relationship Id="rId35" Type="http://schemas.openxmlformats.org/officeDocument/2006/relationships/image" Target="../media/image103.png"/><Relationship Id="rId8" Type="http://schemas.openxmlformats.org/officeDocument/2006/relationships/customXml" Target="../ink/ink117.xml"/><Relationship Id="rId3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14.png"/><Relationship Id="rId34" Type="http://schemas.openxmlformats.org/officeDocument/2006/relationships/customXml" Target="../ink/ink156.xml"/><Relationship Id="rId42" Type="http://schemas.openxmlformats.org/officeDocument/2006/relationships/image" Target="../media/image119.png"/><Relationship Id="rId47" Type="http://schemas.openxmlformats.org/officeDocument/2006/relationships/customXml" Target="../ink/ink163.xml"/><Relationship Id="rId50" Type="http://schemas.openxmlformats.org/officeDocument/2006/relationships/image" Target="../media/image123.png"/><Relationship Id="rId55" Type="http://schemas.openxmlformats.org/officeDocument/2006/relationships/customXml" Target="../ink/ink167.xml"/><Relationship Id="rId63" Type="http://schemas.openxmlformats.org/officeDocument/2006/relationships/customXml" Target="../ink/ink171.xml"/><Relationship Id="rId7" Type="http://schemas.openxmlformats.org/officeDocument/2006/relationships/image" Target="../media/image107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customXml" Target="../ink/ink151.xml"/><Relationship Id="rId11" Type="http://schemas.openxmlformats.org/officeDocument/2006/relationships/image" Target="../media/image109.png"/><Relationship Id="rId24" Type="http://schemas.openxmlformats.org/officeDocument/2006/relationships/customXml" Target="../ink/ink146.xml"/><Relationship Id="rId32" Type="http://schemas.openxmlformats.org/officeDocument/2006/relationships/customXml" Target="../ink/ink154.xml"/><Relationship Id="rId37" Type="http://schemas.openxmlformats.org/officeDocument/2006/relationships/customXml" Target="../ink/ink158.xml"/><Relationship Id="rId40" Type="http://schemas.openxmlformats.org/officeDocument/2006/relationships/image" Target="../media/image118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27.png"/><Relationship Id="rId66" Type="http://schemas.openxmlformats.org/officeDocument/2006/relationships/customXml" Target="../ink/ink173.xml"/><Relationship Id="rId5" Type="http://schemas.openxmlformats.org/officeDocument/2006/relationships/image" Target="../media/image106.png"/><Relationship Id="rId61" Type="http://schemas.openxmlformats.org/officeDocument/2006/relationships/customXml" Target="../ink/ink170.xml"/><Relationship Id="rId19" Type="http://schemas.openxmlformats.org/officeDocument/2006/relationships/image" Target="../media/image113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customXml" Target="../ink/ink149.xml"/><Relationship Id="rId30" Type="http://schemas.openxmlformats.org/officeDocument/2006/relationships/customXml" Target="../ink/ink152.xml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38.xml"/><Relationship Id="rId51" Type="http://schemas.openxmlformats.org/officeDocument/2006/relationships/customXml" Target="../ink/ink165.xml"/><Relationship Id="rId3" Type="http://schemas.openxmlformats.org/officeDocument/2006/relationships/image" Target="../media/image105.png"/><Relationship Id="rId12" Type="http://schemas.openxmlformats.org/officeDocument/2006/relationships/customXml" Target="../ink/ink140.xml"/><Relationship Id="rId17" Type="http://schemas.openxmlformats.org/officeDocument/2006/relationships/image" Target="../media/image112.png"/><Relationship Id="rId25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69.xml"/><Relationship Id="rId20" Type="http://schemas.openxmlformats.org/officeDocument/2006/relationships/customXml" Target="../ink/ink144.xml"/><Relationship Id="rId41" Type="http://schemas.openxmlformats.org/officeDocument/2006/relationships/customXml" Target="../ink/ink160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0.xml"/><Relationship Id="rId36" Type="http://schemas.openxmlformats.org/officeDocument/2006/relationships/image" Target="../media/image116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customXml" Target="../ink/ink139.xml"/><Relationship Id="rId31" Type="http://schemas.openxmlformats.org/officeDocument/2006/relationships/customXml" Target="../ink/ink153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72.xml"/><Relationship Id="rId4" Type="http://schemas.openxmlformats.org/officeDocument/2006/relationships/customXml" Target="../ink/ink13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43.xml"/><Relationship Id="rId39" Type="http://schemas.openxmlformats.org/officeDocument/2006/relationships/customXml" Target="../ink/ink15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42.png"/><Relationship Id="rId16" Type="http://schemas.openxmlformats.org/officeDocument/2006/relationships/customXml" Target="../ink/ink181.xml"/><Relationship Id="rId11" Type="http://schemas.openxmlformats.org/officeDocument/2006/relationships/image" Target="../media/image109.png"/><Relationship Id="rId24" Type="http://schemas.openxmlformats.org/officeDocument/2006/relationships/customXml" Target="../ink/ink185.xml"/><Relationship Id="rId32" Type="http://schemas.openxmlformats.org/officeDocument/2006/relationships/customXml" Target="../ink/ink193.xml"/><Relationship Id="rId37" Type="http://schemas.openxmlformats.org/officeDocument/2006/relationships/customXml" Target="../ink/ink197.xml"/><Relationship Id="rId40" Type="http://schemas.openxmlformats.org/officeDocument/2006/relationships/image" Target="../media/image132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39.png"/><Relationship Id="rId66" Type="http://schemas.openxmlformats.org/officeDocument/2006/relationships/customXml" Target="../ink/ink212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209.xml"/><Relationship Id="rId19" Type="http://schemas.openxmlformats.org/officeDocument/2006/relationships/image" Target="../media/image113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8.xml"/><Relationship Id="rId30" Type="http://schemas.openxmlformats.org/officeDocument/2006/relationships/customXml" Target="../ink/ink191.xml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8" Type="http://schemas.openxmlformats.org/officeDocument/2006/relationships/customXml" Target="../ink/ink177.xml"/><Relationship Id="rId51" Type="http://schemas.openxmlformats.org/officeDocument/2006/relationships/customXml" Target="../ink/ink204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79.xml"/><Relationship Id="rId17" Type="http://schemas.openxmlformats.org/officeDocument/2006/relationships/image" Target="../media/image112.png"/><Relationship Id="rId25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8.xml"/><Relationship Id="rId67" Type="http://schemas.openxmlformats.org/officeDocument/2006/relationships/customXml" Target="../ink/ink213.xml"/><Relationship Id="rId20" Type="http://schemas.openxmlformats.org/officeDocument/2006/relationships/customXml" Target="../ink/ink183.xml"/><Relationship Id="rId41" Type="http://schemas.openxmlformats.org/officeDocument/2006/relationships/customXml" Target="../ink/ink199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6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89.xml"/><Relationship Id="rId36" Type="http://schemas.openxmlformats.org/officeDocument/2006/relationships/image" Target="../media/image130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78.xml"/><Relationship Id="rId31" Type="http://schemas.openxmlformats.org/officeDocument/2006/relationships/customXml" Target="../ink/ink192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211.xml"/><Relationship Id="rId73" Type="http://schemas.openxmlformats.org/officeDocument/2006/relationships/customXml" Target="../ink/ink216.xml"/><Relationship Id="rId78" Type="http://schemas.openxmlformats.org/officeDocument/2006/relationships/image" Target="../media/image147.png"/><Relationship Id="rId4" Type="http://schemas.openxmlformats.org/officeDocument/2006/relationships/customXml" Target="../ink/ink175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82.xml"/><Relationship Id="rId39" Type="http://schemas.openxmlformats.org/officeDocument/2006/relationships/customXml" Target="../ink/ink198.xml"/><Relationship Id="rId34" Type="http://schemas.openxmlformats.org/officeDocument/2006/relationships/customXml" Target="../ink/ink195.xml"/><Relationship Id="rId50" Type="http://schemas.openxmlformats.org/officeDocument/2006/relationships/image" Target="../media/image136.png"/><Relationship Id="rId55" Type="http://schemas.openxmlformats.org/officeDocument/2006/relationships/customXml" Target="../ink/ink206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215.xml"/><Relationship Id="rId2" Type="http://schemas.openxmlformats.org/officeDocument/2006/relationships/customXml" Target="../ink/ink174.xml"/><Relationship Id="rId29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customXml" Target="../ink/ink243.xml"/><Relationship Id="rId50" Type="http://schemas.openxmlformats.org/officeDocument/2006/relationships/customXml" Target="../ink/ink245.xml"/><Relationship Id="rId7" Type="http://schemas.openxmlformats.org/officeDocument/2006/relationships/image" Target="../media/image15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65.png"/><Relationship Id="rId40" Type="http://schemas.openxmlformats.org/officeDocument/2006/relationships/customXml" Target="../ink/ink238.xml"/><Relationship Id="rId45" Type="http://schemas.openxmlformats.org/officeDocument/2006/relationships/customXml" Target="../ink/ink241.xml"/><Relationship Id="rId53" Type="http://schemas.openxmlformats.org/officeDocument/2006/relationships/customXml" Target="../ink/ink248.xml"/><Relationship Id="rId5" Type="http://schemas.openxmlformats.org/officeDocument/2006/relationships/image" Target="../media/image149.png"/><Relationship Id="rId10" Type="http://schemas.openxmlformats.org/officeDocument/2006/relationships/customXml" Target="../ink/ink223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40.xml"/><Relationship Id="rId52" Type="http://schemas.openxmlformats.org/officeDocument/2006/relationships/customXml" Target="../ink/ink247.xml"/><Relationship Id="rId4" Type="http://schemas.openxmlformats.org/officeDocument/2006/relationships/customXml" Target="../ink/ink220.xml"/><Relationship Id="rId9" Type="http://schemas.openxmlformats.org/officeDocument/2006/relationships/image" Target="../media/image151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60.png"/><Relationship Id="rId30" Type="http://schemas.openxmlformats.org/officeDocument/2006/relationships/customXml" Target="../ink/ink233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22.xml"/><Relationship Id="rId51" Type="http://schemas.openxmlformats.org/officeDocument/2006/relationships/customXml" Target="../ink/ink246.xml"/><Relationship Id="rId3" Type="http://schemas.openxmlformats.org/officeDocument/2006/relationships/image" Target="../media/image148.png"/><Relationship Id="rId12" Type="http://schemas.openxmlformats.org/officeDocument/2006/relationships/customXml" Target="../ink/ink224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7.xml"/><Relationship Id="rId46" Type="http://schemas.openxmlformats.org/officeDocument/2006/relationships/customXml" Target="../ink/ink242.xml"/><Relationship Id="rId20" Type="http://schemas.openxmlformats.org/officeDocument/2006/relationships/customXml" Target="../ink/ink228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customXml" Target="../ink/ink24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7" Type="http://schemas.openxmlformats.org/officeDocument/2006/relationships/image" Target="../media/image172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86.png"/><Relationship Id="rId40" Type="http://schemas.openxmlformats.org/officeDocument/2006/relationships/customXml" Target="../ink/ink268.xml"/><Relationship Id="rId45" Type="http://schemas.openxmlformats.org/officeDocument/2006/relationships/customXml" Target="../ink/ink271.xml"/><Relationship Id="rId53" Type="http://schemas.openxmlformats.org/officeDocument/2006/relationships/customXml" Target="../ink/ink278.xml"/><Relationship Id="rId5" Type="http://schemas.openxmlformats.org/officeDocument/2006/relationships/image" Target="../media/image171.png"/><Relationship Id="rId10" Type="http://schemas.openxmlformats.org/officeDocument/2006/relationships/customXml" Target="../ink/ink253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70.xml"/><Relationship Id="rId52" Type="http://schemas.openxmlformats.org/officeDocument/2006/relationships/customXml" Target="../ink/ink277.xml"/><Relationship Id="rId4" Type="http://schemas.openxmlformats.org/officeDocument/2006/relationships/customXml" Target="../ink/ink250.xml"/><Relationship Id="rId9" Type="http://schemas.openxmlformats.org/officeDocument/2006/relationships/image" Target="../media/image173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82.png"/><Relationship Id="rId30" Type="http://schemas.openxmlformats.org/officeDocument/2006/relationships/customXml" Target="../ink/ink26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52.xml"/><Relationship Id="rId51" Type="http://schemas.openxmlformats.org/officeDocument/2006/relationships/customXml" Target="../ink/ink276.xml"/><Relationship Id="rId3" Type="http://schemas.openxmlformats.org/officeDocument/2006/relationships/image" Target="../media/image170.png"/><Relationship Id="rId12" Type="http://schemas.openxmlformats.org/officeDocument/2006/relationships/customXml" Target="../ink/ink25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67.xml"/><Relationship Id="rId46" Type="http://schemas.openxmlformats.org/officeDocument/2006/relationships/customXml" Target="../ink/ink272.xml"/><Relationship Id="rId20" Type="http://schemas.openxmlformats.org/officeDocument/2006/relationships/customXml" Target="../ink/ink25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customXml" Target="../ink/ink27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179.png"/><Relationship Id="rId42" Type="http://schemas.openxmlformats.org/officeDocument/2006/relationships/customXml" Target="../ink/ink299.xml"/><Relationship Id="rId47" Type="http://schemas.openxmlformats.org/officeDocument/2006/relationships/customXml" Target="../ink/ink303.xml"/><Relationship Id="rId63" Type="http://schemas.openxmlformats.org/officeDocument/2006/relationships/customXml" Target="../ink/ink313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86.xml"/><Relationship Id="rId11" Type="http://schemas.openxmlformats.org/officeDocument/2006/relationships/image" Target="../media/image174.png"/><Relationship Id="rId32" Type="http://schemas.openxmlformats.org/officeDocument/2006/relationships/customXml" Target="../ink/ink294.xml"/><Relationship Id="rId37" Type="http://schemas.openxmlformats.org/officeDocument/2006/relationships/image" Target="../media/image186.png"/><Relationship Id="rId53" Type="http://schemas.openxmlformats.org/officeDocument/2006/relationships/customXml" Target="../ink/ink308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21.xml"/><Relationship Id="rId5" Type="http://schemas.openxmlformats.org/officeDocument/2006/relationships/image" Target="../media/image171.png"/><Relationship Id="rId61" Type="http://schemas.openxmlformats.org/officeDocument/2006/relationships/customXml" Target="../ink/ink312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182.png"/><Relationship Id="rId30" Type="http://schemas.openxmlformats.org/officeDocument/2006/relationships/customXml" Target="../ink/ink29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8" Type="http://schemas.openxmlformats.org/officeDocument/2006/relationships/customXml" Target="../ink/ink282.xml"/><Relationship Id="rId51" Type="http://schemas.openxmlformats.org/officeDocument/2006/relationships/customXml" Target="../ink/ink306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8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97.xml"/><Relationship Id="rId46" Type="http://schemas.openxmlformats.org/officeDocument/2006/relationships/customXml" Target="../ink/ink302.xml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20" Type="http://schemas.openxmlformats.org/officeDocument/2006/relationships/customXml" Target="../ink/ink28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customXml" Target="../ink/ink304.xml"/><Relationship Id="rId57" Type="http://schemas.openxmlformats.org/officeDocument/2006/relationships/customXml" Target="../ink/ink310.xml"/><Relationship Id="rId10" Type="http://schemas.openxmlformats.org/officeDocument/2006/relationships/customXml" Target="../ink/ink283.xml"/><Relationship Id="rId31" Type="http://schemas.openxmlformats.org/officeDocument/2006/relationships/image" Target="../media/image183.png"/><Relationship Id="rId44" Type="http://schemas.openxmlformats.org/officeDocument/2006/relationships/customXml" Target="../ink/ink300.xml"/><Relationship Id="rId52" Type="http://schemas.openxmlformats.org/officeDocument/2006/relationships/customXml" Target="../ink/ink307.xml"/><Relationship Id="rId60" Type="http://schemas.openxmlformats.org/officeDocument/2006/relationships/image" Target="../media/image193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202.png"/><Relationship Id="rId81" Type="http://schemas.openxmlformats.org/officeDocument/2006/relationships/customXml" Target="../ink/ink322.xml"/><Relationship Id="rId4" Type="http://schemas.openxmlformats.org/officeDocument/2006/relationships/customXml" Target="../ink/ink280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87.xml"/><Relationship Id="rId39" Type="http://schemas.openxmlformats.org/officeDocument/2006/relationships/image" Target="../media/image187.png"/><Relationship Id="rId34" Type="http://schemas.openxmlformats.org/officeDocument/2006/relationships/customXml" Target="../ink/ink295.xml"/><Relationship Id="rId50" Type="http://schemas.openxmlformats.org/officeDocument/2006/relationships/customXml" Target="../ink/ink305.xml"/><Relationship Id="rId55" Type="http://schemas.openxmlformats.org/officeDocument/2006/relationships/customXml" Target="../ink/ink309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17.xml"/><Relationship Id="rId2" Type="http://schemas.openxmlformats.org/officeDocument/2006/relationships/customXml" Target="../ink/ink279.xml"/><Relationship Id="rId29" Type="http://schemas.openxmlformats.org/officeDocument/2006/relationships/image" Target="../media/image161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customXml" Target="../ink/ink301.xml"/><Relationship Id="rId66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15.png"/><Relationship Id="rId42" Type="http://schemas.openxmlformats.org/officeDocument/2006/relationships/customXml" Target="../ink/ink344.xml"/><Relationship Id="rId47" Type="http://schemas.openxmlformats.org/officeDocument/2006/relationships/image" Target="../media/image22.png"/><Relationship Id="rId63" Type="http://schemas.openxmlformats.org/officeDocument/2006/relationships/customXml" Target="../ink/ink355.xml"/><Relationship Id="rId68" Type="http://schemas.openxmlformats.org/officeDocument/2006/relationships/image" Target="../media/image236.png"/><Relationship Id="rId84" Type="http://schemas.openxmlformats.org/officeDocument/2006/relationships/customXml" Target="../ink/ink367.xml"/><Relationship Id="rId16" Type="http://schemas.openxmlformats.org/officeDocument/2006/relationships/customXml" Target="../ink/ink331.xml"/><Relationship Id="rId11" Type="http://schemas.openxmlformats.org/officeDocument/2006/relationships/image" Target="../media/image210.png"/><Relationship Id="rId32" Type="http://schemas.openxmlformats.org/officeDocument/2006/relationships/customXml" Target="../ink/ink339.xml"/><Relationship Id="rId37" Type="http://schemas.openxmlformats.org/officeDocument/2006/relationships/image" Target="../media/image222.png"/><Relationship Id="rId53" Type="http://schemas.openxmlformats.org/officeDocument/2006/relationships/customXml" Target="../ink/ink350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63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99.png"/><Relationship Id="rId30" Type="http://schemas.openxmlformats.org/officeDocument/2006/relationships/customXml" Target="../ink/ink338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47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58.xml"/><Relationship Id="rId77" Type="http://schemas.openxmlformats.org/officeDocument/2006/relationships/customXml" Target="../ink/ink362.xml"/><Relationship Id="rId8" Type="http://schemas.openxmlformats.org/officeDocument/2006/relationships/customXml" Target="../ink/ink327.xml"/><Relationship Id="rId51" Type="http://schemas.openxmlformats.org/officeDocument/2006/relationships/customXml" Target="../ink/ink349.xml"/><Relationship Id="rId72" Type="http://schemas.openxmlformats.org/officeDocument/2006/relationships/image" Target="../media/image238.png"/><Relationship Id="rId80" Type="http://schemas.openxmlformats.org/officeDocument/2006/relationships/customXml" Target="../ink/ink364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2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customXml" Target="../ink/ink353.xml"/><Relationship Id="rId67" Type="http://schemas.openxmlformats.org/officeDocument/2006/relationships/customXml" Target="../ink/ink357.xml"/><Relationship Id="rId20" Type="http://schemas.openxmlformats.org/officeDocument/2006/relationships/customXml" Target="../ink/ink333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61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customXml" Target="../ink/ink348.xml"/><Relationship Id="rId57" Type="http://schemas.openxmlformats.org/officeDocument/2006/relationships/customXml" Target="../ink/ink352.xml"/><Relationship Id="rId10" Type="http://schemas.openxmlformats.org/officeDocument/2006/relationships/customXml" Target="../ink/ink328.xml"/><Relationship Id="rId31" Type="http://schemas.openxmlformats.org/officeDocument/2006/relationships/image" Target="../media/image219.png"/><Relationship Id="rId44" Type="http://schemas.openxmlformats.org/officeDocument/2006/relationships/customXml" Target="../ink/ink345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56.xml"/><Relationship Id="rId73" Type="http://schemas.openxmlformats.org/officeDocument/2006/relationships/customXml" Target="../ink/ink360.xml"/><Relationship Id="rId78" Type="http://schemas.openxmlformats.org/officeDocument/2006/relationships/image" Target="../media/image241.png"/><Relationship Id="rId81" Type="http://schemas.openxmlformats.org/officeDocument/2006/relationships/customXml" Target="../ink/ink365.xml"/><Relationship Id="rId86" Type="http://schemas.openxmlformats.org/officeDocument/2006/relationships/customXml" Target="../ink/ink368.xml"/><Relationship Id="rId4" Type="http://schemas.openxmlformats.org/officeDocument/2006/relationships/customXml" Target="../ink/ink32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32.xml"/><Relationship Id="rId39" Type="http://schemas.openxmlformats.org/officeDocument/2006/relationships/image" Target="../media/image223.png"/><Relationship Id="rId34" Type="http://schemas.openxmlformats.org/officeDocument/2006/relationships/customXml" Target="../ink/ink340.xml"/><Relationship Id="rId50" Type="http://schemas.openxmlformats.org/officeDocument/2006/relationships/image" Target="../media/image227.png"/><Relationship Id="rId55" Type="http://schemas.openxmlformats.org/officeDocument/2006/relationships/customXml" Target="../ink/ink351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59.xml"/><Relationship Id="rId2" Type="http://schemas.openxmlformats.org/officeDocument/2006/relationships/customXml" Target="../ink/ink324.xml"/><Relationship Id="rId29" Type="http://schemas.openxmlformats.org/officeDocument/2006/relationships/image" Target="../media/image218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54.xml"/><Relationship Id="rId82" Type="http://schemas.openxmlformats.org/officeDocument/2006/relationships/customXml" Target="../ink/ink3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710.png"/><Relationship Id="rId18" Type="http://schemas.openxmlformats.org/officeDocument/2006/relationships/customXml" Target="../ink/ink377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74.xml"/><Relationship Id="rId17" Type="http://schemas.openxmlformats.org/officeDocument/2006/relationships/image" Target="../media/image910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73.xml"/><Relationship Id="rId19" Type="http://schemas.openxmlformats.org/officeDocument/2006/relationships/image" Target="../media/image1010.png"/><Relationship Id="rId4" Type="http://schemas.openxmlformats.org/officeDocument/2006/relationships/customXml" Target="../ink/ink370.xml"/><Relationship Id="rId9" Type="http://schemas.openxmlformats.org/officeDocument/2006/relationships/image" Target="../media/image510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2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16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1910.png"/><Relationship Id="rId18" Type="http://schemas.openxmlformats.org/officeDocument/2006/relationships/customXml" Target="../ink/ink39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image" Target="../media/image211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89.xml"/><Relationship Id="rId19" Type="http://schemas.openxmlformats.org/officeDocument/2006/relationships/image" Target="../media/image2210.png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7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9.xml"/><Relationship Id="rId17" Type="http://schemas.openxmlformats.org/officeDocument/2006/relationships/image" Target="../media/image250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98.xml"/><Relationship Id="rId4" Type="http://schemas.openxmlformats.org/officeDocument/2006/relationships/customXml" Target="../ink/ink395.xml"/><Relationship Id="rId9" Type="http://schemas.openxmlformats.org/officeDocument/2006/relationships/image" Target="../media/image1610.png"/><Relationship Id="rId14" Type="http://schemas.openxmlformats.org/officeDocument/2006/relationships/customXml" Target="../ink/ink40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260.png"/><Relationship Id="rId18" Type="http://schemas.openxmlformats.org/officeDocument/2006/relationships/customXml" Target="../ink/ink411.xml"/><Relationship Id="rId3" Type="http://schemas.openxmlformats.org/officeDocument/2006/relationships/image" Target="../media/image1310.png"/><Relationship Id="rId21" Type="http://schemas.openxmlformats.org/officeDocument/2006/relationships/customXml" Target="../ink/ink414.xml"/><Relationship Id="rId7" Type="http://schemas.openxmlformats.org/officeDocument/2006/relationships/image" Target="../media/image1510.png"/><Relationship Id="rId12" Type="http://schemas.openxmlformats.org/officeDocument/2006/relationships/customXml" Target="../ink/ink407.xml"/><Relationship Id="rId17" Type="http://schemas.openxmlformats.org/officeDocument/2006/relationships/customXml" Target="../ink/ink410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customXml" Target="../ink/ink412.xml"/><Relationship Id="rId4" Type="http://schemas.openxmlformats.org/officeDocument/2006/relationships/customXml" Target="../ink/ink403.xml"/><Relationship Id="rId9" Type="http://schemas.openxmlformats.org/officeDocument/2006/relationships/image" Target="../media/image1610.png"/><Relationship Id="rId14" Type="http://schemas.openxmlformats.org/officeDocument/2006/relationships/customXml" Target="../ink/ink408.xml"/><Relationship Id="rId22" Type="http://schemas.openxmlformats.org/officeDocument/2006/relationships/image" Target="../media/image20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7" Type="http://schemas.openxmlformats.org/officeDocument/2006/relationships/image" Target="../media/image249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1" Type="http://schemas.openxmlformats.org/officeDocument/2006/relationships/image" Target="../media/image25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266.png"/><Relationship Id="rId40" Type="http://schemas.openxmlformats.org/officeDocument/2006/relationships/customXml" Target="../ink/ink435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17.xml"/><Relationship Id="rId9" Type="http://schemas.openxmlformats.org/officeDocument/2006/relationships/image" Target="../media/image25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261.png"/><Relationship Id="rId30" Type="http://schemas.openxmlformats.org/officeDocument/2006/relationships/customXml" Target="../ink/ink430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19.xml"/><Relationship Id="rId3" Type="http://schemas.openxmlformats.org/officeDocument/2006/relationships/image" Target="../media/image247.png"/><Relationship Id="rId12" Type="http://schemas.openxmlformats.org/officeDocument/2006/relationships/customXml" Target="../ink/ink421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45.xml"/><Relationship Id="rId26" Type="http://schemas.openxmlformats.org/officeDocument/2006/relationships/customXml" Target="../ink/ink450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42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55.xml"/><Relationship Id="rId2" Type="http://schemas.openxmlformats.org/officeDocument/2006/relationships/customXml" Target="../ink/ink437.xml"/><Relationship Id="rId16" Type="http://schemas.openxmlformats.org/officeDocument/2006/relationships/customXml" Target="../ink/ink444.xml"/><Relationship Id="rId20" Type="http://schemas.openxmlformats.org/officeDocument/2006/relationships/customXml" Target="../ink/ink446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9.xml"/><Relationship Id="rId11" Type="http://schemas.openxmlformats.org/officeDocument/2006/relationships/image" Target="../media/image275.png"/><Relationship Id="rId24" Type="http://schemas.openxmlformats.org/officeDocument/2006/relationships/customXml" Target="../ink/ink449.xml"/><Relationship Id="rId32" Type="http://schemas.openxmlformats.org/officeDocument/2006/relationships/customXml" Target="../ink/ink454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48.xml"/><Relationship Id="rId28" Type="http://schemas.openxmlformats.org/officeDocument/2006/relationships/customXml" Target="../ink/ink451.xml"/><Relationship Id="rId10" Type="http://schemas.openxmlformats.org/officeDocument/2006/relationships/customXml" Target="../ink/ink441.xml"/><Relationship Id="rId19" Type="http://schemas.openxmlformats.org/officeDocument/2006/relationships/image" Target="../media/image279.png"/><Relationship Id="rId31" Type="http://schemas.openxmlformats.org/officeDocument/2006/relationships/customXml" Target="../ink/ink453.xml"/><Relationship Id="rId4" Type="http://schemas.openxmlformats.org/officeDocument/2006/relationships/customXml" Target="../ink/ink438.xml"/><Relationship Id="rId9" Type="http://schemas.openxmlformats.org/officeDocument/2006/relationships/image" Target="../media/image274.png"/><Relationship Id="rId14" Type="http://schemas.openxmlformats.org/officeDocument/2006/relationships/customXml" Target="../ink/ink443.xml"/><Relationship Id="rId22" Type="http://schemas.openxmlformats.org/officeDocument/2006/relationships/customXml" Target="../ink/ink447.xml"/><Relationship Id="rId27" Type="http://schemas.openxmlformats.org/officeDocument/2006/relationships/image" Target="../media/image282.png"/><Relationship Id="rId30" Type="http://schemas.openxmlformats.org/officeDocument/2006/relationships/customXml" Target="../ink/ink452.xml"/><Relationship Id="rId8" Type="http://schemas.openxmlformats.org/officeDocument/2006/relationships/customXml" Target="../ink/ink440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9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81.xml"/><Relationship Id="rId50" Type="http://schemas.openxmlformats.org/officeDocument/2006/relationships/image" Target="../media/image278.png"/><Relationship Id="rId55" Type="http://schemas.openxmlformats.org/officeDocument/2006/relationships/customXml" Target="../ink/ink487.xml"/><Relationship Id="rId63" Type="http://schemas.openxmlformats.org/officeDocument/2006/relationships/customXml" Target="../ink/ink492.xml"/><Relationship Id="rId7" Type="http://schemas.openxmlformats.org/officeDocument/2006/relationships/image" Target="../media/image287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9" Type="http://schemas.openxmlformats.org/officeDocument/2006/relationships/customXml" Target="../ink/ink472.xml"/><Relationship Id="rId11" Type="http://schemas.openxmlformats.org/officeDocument/2006/relationships/image" Target="../media/image289.png"/><Relationship Id="rId24" Type="http://schemas.openxmlformats.org/officeDocument/2006/relationships/customXml" Target="../ink/ink468.xml"/><Relationship Id="rId32" Type="http://schemas.openxmlformats.org/officeDocument/2006/relationships/image" Target="../media/image295.png"/><Relationship Id="rId37" Type="http://schemas.openxmlformats.org/officeDocument/2006/relationships/customXml" Target="../ink/ink476.xml"/><Relationship Id="rId40" Type="http://schemas.openxmlformats.org/officeDocument/2006/relationships/image" Target="../media/image273.png"/><Relationship Id="rId45" Type="http://schemas.openxmlformats.org/officeDocument/2006/relationships/customXml" Target="../ink/ink480.xml"/><Relationship Id="rId53" Type="http://schemas.openxmlformats.org/officeDocument/2006/relationships/customXml" Target="../ink/ink485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90.xml"/><Relationship Id="rId19" Type="http://schemas.openxmlformats.org/officeDocument/2006/relationships/customXml" Target="../ink/ink465.xml"/><Relationship Id="rId14" Type="http://schemas.openxmlformats.org/officeDocument/2006/relationships/customXml" Target="../ink/ink462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image" Target="../media/image294.png"/><Relationship Id="rId35" Type="http://schemas.openxmlformats.org/officeDocument/2006/relationships/customXml" Target="../ink/ink475.xml"/><Relationship Id="rId43" Type="http://schemas.openxmlformats.org/officeDocument/2006/relationships/customXml" Target="../ink/ink479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93.xml"/><Relationship Id="rId8" Type="http://schemas.openxmlformats.org/officeDocument/2006/relationships/customXml" Target="../ink/ink459.xml"/><Relationship Id="rId51" Type="http://schemas.openxmlformats.org/officeDocument/2006/relationships/customXml" Target="../ink/ink483.xml"/><Relationship Id="rId3" Type="http://schemas.openxmlformats.org/officeDocument/2006/relationships/image" Target="../media/image285.png"/><Relationship Id="rId12" Type="http://schemas.openxmlformats.org/officeDocument/2006/relationships/customXml" Target="../ink/ink461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74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89.xml"/><Relationship Id="rId20" Type="http://schemas.openxmlformats.org/officeDocument/2006/relationships/customXml" Target="../ink/ink466.xml"/><Relationship Id="rId41" Type="http://schemas.openxmlformats.org/officeDocument/2006/relationships/customXml" Target="../ink/ink478.xml"/><Relationship Id="rId54" Type="http://schemas.openxmlformats.org/officeDocument/2006/relationships/customXml" Target="../ink/ink486.xml"/><Relationship Id="rId62" Type="http://schemas.openxmlformats.org/officeDocument/2006/relationships/customXml" Target="../ink/ink4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8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71.xml"/><Relationship Id="rId36" Type="http://schemas.openxmlformats.org/officeDocument/2006/relationships/image" Target="../media/image271.png"/><Relationship Id="rId49" Type="http://schemas.openxmlformats.org/officeDocument/2006/relationships/customXml" Target="../ink/ink482.xml"/><Relationship Id="rId57" Type="http://schemas.openxmlformats.org/officeDocument/2006/relationships/customXml" Target="../ink/ink488.xml"/><Relationship Id="rId10" Type="http://schemas.openxmlformats.org/officeDocument/2006/relationships/customXml" Target="../ink/ink460.xml"/><Relationship Id="rId31" Type="http://schemas.openxmlformats.org/officeDocument/2006/relationships/customXml" Target="../ink/ink473.xml"/><Relationship Id="rId44" Type="http://schemas.openxmlformats.org/officeDocument/2006/relationships/image" Target="../media/image275.png"/><Relationship Id="rId52" Type="http://schemas.openxmlformats.org/officeDocument/2006/relationships/customXml" Target="../ink/ink484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5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64.xml"/><Relationship Id="rId39" Type="http://schemas.openxmlformats.org/officeDocument/2006/relationships/customXml" Target="../ink/ink47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502.xml"/><Relationship Id="rId26" Type="http://schemas.openxmlformats.org/officeDocument/2006/relationships/customXml" Target="../ink/ink507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18.xml"/><Relationship Id="rId47" Type="http://schemas.openxmlformats.org/officeDocument/2006/relationships/customXml" Target="../ink/ink523.xml"/><Relationship Id="rId50" Type="http://schemas.openxmlformats.org/officeDocument/2006/relationships/customXml" Target="../ink/ink526.xml"/><Relationship Id="rId55" Type="http://schemas.openxmlformats.org/officeDocument/2006/relationships/customXml" Target="../ink/ink531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9" Type="http://schemas.openxmlformats.org/officeDocument/2006/relationships/customXml" Target="../ink/ink510.xml"/><Relationship Id="rId11" Type="http://schemas.openxmlformats.org/officeDocument/2006/relationships/image" Target="../media/image277.png"/><Relationship Id="rId24" Type="http://schemas.openxmlformats.org/officeDocument/2006/relationships/customXml" Target="../ink/ink506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516.xml"/><Relationship Id="rId45" Type="http://schemas.openxmlformats.org/officeDocument/2006/relationships/customXml" Target="../ink/ink521.xml"/><Relationship Id="rId53" Type="http://schemas.openxmlformats.org/officeDocument/2006/relationships/customXml" Target="../ink/ink529.xml"/><Relationship Id="rId58" Type="http://schemas.openxmlformats.org/officeDocument/2006/relationships/customXml" Target="../ink/ink533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503.xml"/><Relationship Id="rId14" Type="http://schemas.openxmlformats.org/officeDocument/2006/relationships/customXml" Target="../ink/ink500.xml"/><Relationship Id="rId22" Type="http://schemas.openxmlformats.org/officeDocument/2006/relationships/customXml" Target="../ink/ink505.xml"/><Relationship Id="rId27" Type="http://schemas.openxmlformats.org/officeDocument/2006/relationships/customXml" Target="../ink/ink508.xml"/><Relationship Id="rId30" Type="http://schemas.openxmlformats.org/officeDocument/2006/relationships/image" Target="../media/image284.png"/><Relationship Id="rId35" Type="http://schemas.openxmlformats.org/officeDocument/2006/relationships/customXml" Target="../ink/ink513.xml"/><Relationship Id="rId43" Type="http://schemas.openxmlformats.org/officeDocument/2006/relationships/customXml" Target="../ink/ink519.xml"/><Relationship Id="rId48" Type="http://schemas.openxmlformats.org/officeDocument/2006/relationships/customXml" Target="../ink/ink524.xml"/><Relationship Id="rId56" Type="http://schemas.openxmlformats.org/officeDocument/2006/relationships/customXml" Target="../ink/ink532.xml"/><Relationship Id="rId8" Type="http://schemas.openxmlformats.org/officeDocument/2006/relationships/customXml" Target="../ink/ink497.xml"/><Relationship Id="rId51" Type="http://schemas.openxmlformats.org/officeDocument/2006/relationships/customXml" Target="../ink/ink527.xml"/><Relationship Id="rId3" Type="http://schemas.openxmlformats.org/officeDocument/2006/relationships/image" Target="../media/image271.png"/><Relationship Id="rId12" Type="http://schemas.openxmlformats.org/officeDocument/2006/relationships/customXml" Target="../ink/ink499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512.xml"/><Relationship Id="rId38" Type="http://schemas.openxmlformats.org/officeDocument/2006/relationships/customXml" Target="../ink/ink515.xml"/><Relationship Id="rId46" Type="http://schemas.openxmlformats.org/officeDocument/2006/relationships/customXml" Target="../ink/ink522.xml"/><Relationship Id="rId59" Type="http://schemas.openxmlformats.org/officeDocument/2006/relationships/image" Target="../media/image300.png"/><Relationship Id="rId20" Type="http://schemas.openxmlformats.org/officeDocument/2006/relationships/customXml" Target="../ink/ink504.xml"/><Relationship Id="rId41" Type="http://schemas.openxmlformats.org/officeDocument/2006/relationships/customXml" Target="../ink/ink517.xml"/><Relationship Id="rId54" Type="http://schemas.openxmlformats.org/officeDocument/2006/relationships/customXml" Target="../ink/ink530.xml"/><Relationship Id="rId62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96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509.xml"/><Relationship Id="rId36" Type="http://schemas.openxmlformats.org/officeDocument/2006/relationships/customXml" Target="../ink/ink514.xml"/><Relationship Id="rId49" Type="http://schemas.openxmlformats.org/officeDocument/2006/relationships/customXml" Target="../ink/ink525.xml"/><Relationship Id="rId57" Type="http://schemas.openxmlformats.org/officeDocument/2006/relationships/image" Target="../media/image299.png"/><Relationship Id="rId10" Type="http://schemas.openxmlformats.org/officeDocument/2006/relationships/customXml" Target="../ink/ink498.xml"/><Relationship Id="rId31" Type="http://schemas.openxmlformats.org/officeDocument/2006/relationships/customXml" Target="../ink/ink511.xml"/><Relationship Id="rId44" Type="http://schemas.openxmlformats.org/officeDocument/2006/relationships/customXml" Target="../ink/ink520.xml"/><Relationship Id="rId52" Type="http://schemas.openxmlformats.org/officeDocument/2006/relationships/customXml" Target="../ink/ink528.xml"/><Relationship Id="rId60" Type="http://schemas.openxmlformats.org/officeDocument/2006/relationships/customXml" Target="../ink/ink534.xml"/><Relationship Id="rId4" Type="http://schemas.openxmlformats.org/officeDocument/2006/relationships/customXml" Target="../ink/ink495.xml"/><Relationship Id="rId9" Type="http://schemas.openxmlformats.org/officeDocument/2006/relationships/image" Target="../media/image27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44.xml"/><Relationship Id="rId26" Type="http://schemas.openxmlformats.org/officeDocument/2006/relationships/customXml" Target="../ink/ink549.xml"/><Relationship Id="rId39" Type="http://schemas.openxmlformats.org/officeDocument/2006/relationships/customXml" Target="../ink/ink557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61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48.xml"/><Relationship Id="rId32" Type="http://schemas.openxmlformats.org/officeDocument/2006/relationships/customXml" Target="../ink/ink553.xml"/><Relationship Id="rId37" Type="http://schemas.openxmlformats.org/officeDocument/2006/relationships/customXml" Target="../ink/ink556.xml"/><Relationship Id="rId40" Type="http://schemas.openxmlformats.org/officeDocument/2006/relationships/image" Target="../media/image305.png"/><Relationship Id="rId45" Type="http://schemas.openxmlformats.org/officeDocument/2006/relationships/customXml" Target="../ink/ink560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47.xml"/><Relationship Id="rId28" Type="http://schemas.openxmlformats.org/officeDocument/2006/relationships/customXml" Target="../ink/ink550.xml"/><Relationship Id="rId36" Type="http://schemas.openxmlformats.org/officeDocument/2006/relationships/image" Target="../media/image303.png"/><Relationship Id="rId49" Type="http://schemas.openxmlformats.org/officeDocument/2006/relationships/customXml" Target="../ink/ink562.xml"/><Relationship Id="rId10" Type="http://schemas.openxmlformats.org/officeDocument/2006/relationships/customXml" Target="../ink/ink540.xml"/><Relationship Id="rId19" Type="http://schemas.openxmlformats.org/officeDocument/2006/relationships/image" Target="../media/image279.png"/><Relationship Id="rId31" Type="http://schemas.openxmlformats.org/officeDocument/2006/relationships/customXml" Target="../ink/ink552.xml"/><Relationship Id="rId44" Type="http://schemas.openxmlformats.org/officeDocument/2006/relationships/image" Target="../media/image307.png"/><Relationship Id="rId4" Type="http://schemas.openxmlformats.org/officeDocument/2006/relationships/customXml" Target="../ink/ink537.xml"/><Relationship Id="rId9" Type="http://schemas.openxmlformats.org/officeDocument/2006/relationships/image" Target="../media/image274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82.png"/><Relationship Id="rId30" Type="http://schemas.openxmlformats.org/officeDocument/2006/relationships/customXml" Target="../ink/ink551.xml"/><Relationship Id="rId35" Type="http://schemas.openxmlformats.org/officeDocument/2006/relationships/customXml" Target="../ink/ink555.xml"/><Relationship Id="rId43" Type="http://schemas.openxmlformats.org/officeDocument/2006/relationships/customXml" Target="../ink/ink559.xml"/><Relationship Id="rId48" Type="http://schemas.openxmlformats.org/officeDocument/2006/relationships/image" Target="../media/image309.png"/><Relationship Id="rId8" Type="http://schemas.openxmlformats.org/officeDocument/2006/relationships/customXml" Target="../ink/ink539.xml"/><Relationship Id="rId3" Type="http://schemas.openxmlformats.org/officeDocument/2006/relationships/image" Target="../media/image271.png"/><Relationship Id="rId12" Type="http://schemas.openxmlformats.org/officeDocument/2006/relationships/customXml" Target="../ink/ink541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54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45.xml"/><Relationship Id="rId41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71.xml"/><Relationship Id="rId26" Type="http://schemas.openxmlformats.org/officeDocument/2006/relationships/customXml" Target="../ink/ink575.xml"/><Relationship Id="rId39" Type="http://schemas.openxmlformats.org/officeDocument/2006/relationships/customXml" Target="../ink/ink582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85.xml"/><Relationship Id="rId47" Type="http://schemas.openxmlformats.org/officeDocument/2006/relationships/image" Target="../media/image332.png"/><Relationship Id="rId50" Type="http://schemas.openxmlformats.org/officeDocument/2006/relationships/customXml" Target="../ink/ink589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74.xml"/><Relationship Id="rId32" Type="http://schemas.openxmlformats.org/officeDocument/2006/relationships/image" Target="../media/image326.png"/><Relationship Id="rId37" Type="http://schemas.openxmlformats.org/officeDocument/2006/relationships/customXml" Target="../ink/ink581.xml"/><Relationship Id="rId40" Type="http://schemas.openxmlformats.org/officeDocument/2006/relationships/customXml" Target="../ink/ink583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93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Relationship Id="rId27" Type="http://schemas.openxmlformats.org/officeDocument/2006/relationships/image" Target="../media/image324.png"/><Relationship Id="rId30" Type="http://schemas.openxmlformats.org/officeDocument/2006/relationships/customXml" Target="../ink/ink577.xml"/><Relationship Id="rId35" Type="http://schemas.openxmlformats.org/officeDocument/2006/relationships/customXml" Target="../ink/ink580.xml"/><Relationship Id="rId43" Type="http://schemas.openxmlformats.org/officeDocument/2006/relationships/image" Target="../media/image33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8" Type="http://schemas.openxmlformats.org/officeDocument/2006/relationships/customXml" Target="../ink/ink566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68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79.xml"/><Relationship Id="rId38" Type="http://schemas.openxmlformats.org/officeDocument/2006/relationships/image" Target="../media/image329.png"/><Relationship Id="rId46" Type="http://schemas.openxmlformats.org/officeDocument/2006/relationships/customXml" Target="../ink/ink587.xml"/><Relationship Id="rId59" Type="http://schemas.openxmlformats.org/officeDocument/2006/relationships/image" Target="../media/image338.png"/><Relationship Id="rId20" Type="http://schemas.openxmlformats.org/officeDocument/2006/relationships/customXml" Target="../ink/ink572.xml"/><Relationship Id="rId41" Type="http://schemas.openxmlformats.org/officeDocument/2006/relationships/customXml" Target="../ink/ink584.xml"/><Relationship Id="rId54" Type="http://schemas.openxmlformats.org/officeDocument/2006/relationships/customXml" Target="../ink/ink5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65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76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67.xml"/><Relationship Id="rId31" Type="http://schemas.openxmlformats.org/officeDocument/2006/relationships/customXml" Target="../ink/ink578.xml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4" Type="http://schemas.openxmlformats.org/officeDocument/2006/relationships/customXml" Target="../ink/ink564.xml"/><Relationship Id="rId9" Type="http://schemas.openxmlformats.org/officeDocument/2006/relationships/image" Target="../media/image3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customXml" Target="../ink/ink614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17.xml"/><Relationship Id="rId47" Type="http://schemas.openxmlformats.org/officeDocument/2006/relationships/image" Target="../media/image3320.png"/><Relationship Id="rId50" Type="http://schemas.openxmlformats.org/officeDocument/2006/relationships/customXml" Target="../ink/ink621.xml"/><Relationship Id="rId7" Type="http://schemas.openxmlformats.org/officeDocument/2006/relationships/image" Target="../media/image3140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606.xml"/><Relationship Id="rId32" Type="http://schemas.openxmlformats.org/officeDocument/2006/relationships/image" Target="../media/image3260.png"/><Relationship Id="rId37" Type="http://schemas.openxmlformats.org/officeDocument/2006/relationships/customXml" Target="../ink/ink613.xml"/><Relationship Id="rId40" Type="http://schemas.openxmlformats.org/officeDocument/2006/relationships/customXml" Target="../ink/ink615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608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99.xml"/><Relationship Id="rId19" Type="http://schemas.openxmlformats.org/officeDocument/2006/relationships/image" Target="../media/image3200.png"/><Relationship Id="rId31" Type="http://schemas.openxmlformats.org/officeDocument/2006/relationships/customXml" Target="../ink/ink610.xml"/><Relationship Id="rId44" Type="http://schemas.openxmlformats.org/officeDocument/2006/relationships/customXml" Target="../ink/ink618.xml"/><Relationship Id="rId4" Type="http://schemas.openxmlformats.org/officeDocument/2006/relationships/customXml" Target="../ink/ink596.xml"/><Relationship Id="rId9" Type="http://schemas.openxmlformats.org/officeDocument/2006/relationships/image" Target="../media/image3150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3240.png"/><Relationship Id="rId30" Type="http://schemas.openxmlformats.org/officeDocument/2006/relationships/customXml" Target="../ink/ink609.xml"/><Relationship Id="rId35" Type="http://schemas.openxmlformats.org/officeDocument/2006/relationships/customXml" Target="../ink/ink612.xml"/><Relationship Id="rId43" Type="http://schemas.openxmlformats.org/officeDocument/2006/relationships/image" Target="../media/image3300.png"/><Relationship Id="rId48" Type="http://schemas.openxmlformats.org/officeDocument/2006/relationships/customXml" Target="../ink/ink620.xml"/><Relationship Id="rId8" Type="http://schemas.openxmlformats.org/officeDocument/2006/relationships/customXml" Target="../ink/ink598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00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611.xml"/><Relationship Id="rId38" Type="http://schemas.openxmlformats.org/officeDocument/2006/relationships/image" Target="../media/image3290.png"/><Relationship Id="rId46" Type="http://schemas.openxmlformats.org/officeDocument/2006/relationships/customXml" Target="../ink/ink619.xml"/><Relationship Id="rId20" Type="http://schemas.openxmlformats.org/officeDocument/2006/relationships/customXml" Target="../ink/ink604.xml"/><Relationship Id="rId41" Type="http://schemas.openxmlformats.org/officeDocument/2006/relationships/customXml" Target="../ink/ink6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4.xml"/><Relationship Id="rId5" Type="http://schemas.openxmlformats.org/officeDocument/2006/relationships/image" Target="../media/image3360.png"/><Relationship Id="rId4" Type="http://schemas.openxmlformats.org/officeDocument/2006/relationships/customXml" Target="../ink/ink6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7" Type="http://schemas.openxmlformats.org/officeDocument/2006/relationships/image" Target="../media/image340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7.xml"/><Relationship Id="rId11" Type="http://schemas.openxmlformats.org/officeDocument/2006/relationships/image" Target="../media/image342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355.png"/><Relationship Id="rId40" Type="http://schemas.openxmlformats.org/officeDocument/2006/relationships/customXml" Target="../ink/ink644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10" Type="http://schemas.openxmlformats.org/officeDocument/2006/relationships/customXml" Target="../ink/ink629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341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350.png"/><Relationship Id="rId30" Type="http://schemas.openxmlformats.org/officeDocument/2006/relationships/customXml" Target="../ink/ink639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28.xml"/><Relationship Id="rId3" Type="http://schemas.openxmlformats.org/officeDocument/2006/relationships/image" Target="../media/image3380.png"/><Relationship Id="rId12" Type="http://schemas.openxmlformats.org/officeDocument/2006/relationships/customXml" Target="../ink/ink630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43.xml"/><Relationship Id="rId20" Type="http://schemas.openxmlformats.org/officeDocument/2006/relationships/customXml" Target="../ink/ink634.xml"/><Relationship Id="rId41" Type="http://schemas.openxmlformats.org/officeDocument/2006/relationships/image" Target="../media/image3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55.xml"/><Relationship Id="rId26" Type="http://schemas.openxmlformats.org/officeDocument/2006/relationships/customXml" Target="../ink/ink660.xml"/><Relationship Id="rId39" Type="http://schemas.openxmlformats.org/officeDocument/2006/relationships/customXml" Target="../ink/ink667.xml"/><Relationship Id="rId21" Type="http://schemas.openxmlformats.org/officeDocument/2006/relationships/customXml" Target="../ink/ink657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52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64.xml"/><Relationship Id="rId38" Type="http://schemas.openxmlformats.org/officeDocument/2006/relationships/image" Target="../media/image375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0" Type="http://schemas.openxmlformats.org/officeDocument/2006/relationships/customXml" Target="../ink/ink656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11" Type="http://schemas.openxmlformats.org/officeDocument/2006/relationships/image" Target="../media/image364.png"/><Relationship Id="rId24" Type="http://schemas.openxmlformats.org/officeDocument/2006/relationships/customXml" Target="../ink/ink659.xml"/><Relationship Id="rId32" Type="http://schemas.openxmlformats.org/officeDocument/2006/relationships/image" Target="../media/image372.png"/><Relationship Id="rId37" Type="http://schemas.openxmlformats.org/officeDocument/2006/relationships/customXml" Target="../ink/ink666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61.xml"/><Relationship Id="rId36" Type="http://schemas.openxmlformats.org/officeDocument/2006/relationships/image" Target="../media/image374.png"/><Relationship Id="rId10" Type="http://schemas.openxmlformats.org/officeDocument/2006/relationships/customXml" Target="../ink/ink651.xml"/><Relationship Id="rId19" Type="http://schemas.openxmlformats.org/officeDocument/2006/relationships/image" Target="../media/image3240.png"/><Relationship Id="rId31" Type="http://schemas.openxmlformats.org/officeDocument/2006/relationships/customXml" Target="../ink/ink663.xml"/><Relationship Id="rId4" Type="http://schemas.openxmlformats.org/officeDocument/2006/relationships/customXml" Target="../ink/ink648.xml"/><Relationship Id="rId9" Type="http://schemas.openxmlformats.org/officeDocument/2006/relationships/image" Target="../media/image363.png"/><Relationship Id="rId14" Type="http://schemas.openxmlformats.org/officeDocument/2006/relationships/customXml" Target="../ink/ink653.xml"/><Relationship Id="rId22" Type="http://schemas.openxmlformats.org/officeDocument/2006/relationships/customXml" Target="../ink/ink658.xml"/><Relationship Id="rId27" Type="http://schemas.openxmlformats.org/officeDocument/2006/relationships/image" Target="../media/image370.png"/><Relationship Id="rId30" Type="http://schemas.openxmlformats.org/officeDocument/2006/relationships/customXml" Target="../ink/ink662.xml"/><Relationship Id="rId35" Type="http://schemas.openxmlformats.org/officeDocument/2006/relationships/customXml" Target="../ink/ink665.xml"/><Relationship Id="rId8" Type="http://schemas.openxmlformats.org/officeDocument/2006/relationships/customXml" Target="../ink/ink650.xml"/><Relationship Id="rId3" Type="http://schemas.openxmlformats.org/officeDocument/2006/relationships/image" Target="../media/image3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0.xml"/><Relationship Id="rId5" Type="http://schemas.openxmlformats.org/officeDocument/2006/relationships/image" Target="../media/image378.png"/><Relationship Id="rId4" Type="http://schemas.openxmlformats.org/officeDocument/2006/relationships/customXml" Target="../ink/ink6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61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23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11.png"/><Relationship Id="rId24" Type="http://schemas.openxmlformats.org/officeDocument/2006/relationships/customXml" Target="../ink/ink29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19.xml"/><Relationship Id="rId9" Type="http://schemas.openxmlformats.org/officeDocument/2006/relationships/image" Target="../media/image41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11.png"/><Relationship Id="rId30" Type="http://schemas.openxmlformats.org/officeDocument/2006/relationships/customXml" Target="../ink/ink3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4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75.xml"/><Relationship Id="rId4" Type="http://schemas.openxmlformats.org/officeDocument/2006/relationships/customXml" Target="../ink/ink672.xml"/><Relationship Id="rId9" Type="http://schemas.openxmlformats.org/officeDocument/2006/relationships/image" Target="../media/image38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25.png"/><Relationship Id="rId42" Type="http://schemas.openxmlformats.org/officeDocument/2006/relationships/customXml" Target="../ink/ink54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67.xml"/><Relationship Id="rId84" Type="http://schemas.openxmlformats.org/officeDocument/2006/relationships/image" Target="../media/image55.png"/><Relationship Id="rId16" Type="http://schemas.openxmlformats.org/officeDocument/2006/relationships/customXml" Target="../ink/ink40.xml"/><Relationship Id="rId11" Type="http://schemas.openxmlformats.org/officeDocument/2006/relationships/image" Target="../media/image20.png"/><Relationship Id="rId32" Type="http://schemas.openxmlformats.org/officeDocument/2006/relationships/customXml" Target="../ink/ink49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62.xml"/><Relationship Id="rId74" Type="http://schemas.openxmlformats.org/officeDocument/2006/relationships/image" Target="../media/image50.png"/><Relationship Id="rId79" Type="http://schemas.openxmlformats.org/officeDocument/2006/relationships/customXml" Target="../ink/ink73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customXml" Target="../ink/ink46.xml"/><Relationship Id="rId30" Type="http://schemas.openxmlformats.org/officeDocument/2006/relationships/customXml" Target="../ink/ink4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8.png"/><Relationship Id="rId77" Type="http://schemas.openxmlformats.org/officeDocument/2006/relationships/customXml" Target="../ink/ink72.xml"/><Relationship Id="rId8" Type="http://schemas.openxmlformats.org/officeDocument/2006/relationships/customXml" Target="../ink/ink36.xml"/><Relationship Id="rId51" Type="http://schemas.openxmlformats.org/officeDocument/2006/relationships/image" Target="../media/image39.png"/><Relationship Id="rId72" Type="http://schemas.openxmlformats.org/officeDocument/2006/relationships/customXml" Target="../ink/ink69.xml"/><Relationship Id="rId80" Type="http://schemas.openxmlformats.org/officeDocument/2006/relationships/image" Target="../media/image53.png"/><Relationship Id="rId85" Type="http://schemas.openxmlformats.org/officeDocument/2006/relationships/customXml" Target="../ink/ink76.xml"/><Relationship Id="rId3" Type="http://schemas.openxmlformats.org/officeDocument/2006/relationships/image" Target="../media/image1611.png"/><Relationship Id="rId12" Type="http://schemas.openxmlformats.org/officeDocument/2006/relationships/customXml" Target="../ink/ink3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42.xml"/><Relationship Id="rId41" Type="http://schemas.openxmlformats.org/officeDocument/2006/relationships/image" Target="../media/image3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7.xml"/><Relationship Id="rId31" Type="http://schemas.openxmlformats.org/officeDocument/2006/relationships/image" Target="../media/image2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6.png"/><Relationship Id="rId73" Type="http://schemas.openxmlformats.org/officeDocument/2006/relationships/customXml" Target="../ink/ink70.xml"/><Relationship Id="rId78" Type="http://schemas.openxmlformats.org/officeDocument/2006/relationships/image" Target="../media/image52.png"/><Relationship Id="rId81" Type="http://schemas.openxmlformats.org/officeDocument/2006/relationships/customXml" Target="../ink/ink74.xml"/><Relationship Id="rId86" Type="http://schemas.openxmlformats.org/officeDocument/2006/relationships/image" Target="../media/image56.png"/><Relationship Id="rId4" Type="http://schemas.openxmlformats.org/officeDocument/2006/relationships/customXml" Target="../ink/ink34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41.xml"/><Relationship Id="rId39" Type="http://schemas.openxmlformats.org/officeDocument/2006/relationships/image" Target="../media/image33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33.xml"/><Relationship Id="rId29" Type="http://schemas.openxmlformats.org/officeDocument/2006/relationships/image" Target="../media/image28.png"/><Relationship Id="rId24" Type="http://schemas.openxmlformats.org/officeDocument/2006/relationships/customXml" Target="../ink/ink44.xml"/><Relationship Id="rId40" Type="http://schemas.openxmlformats.org/officeDocument/2006/relationships/customXml" Target="../ink/ink53.xml"/><Relationship Id="rId45" Type="http://schemas.openxmlformats.org/officeDocument/2006/relationships/image" Target="../media/image36.png"/><Relationship Id="rId66" Type="http://schemas.openxmlformats.org/officeDocument/2006/relationships/customXml" Target="../ink/ink66.xml"/><Relationship Id="rId87" Type="http://schemas.openxmlformats.org/officeDocument/2006/relationships/customXml" Target="../ink/ink77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bAk09p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6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83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62.png"/><Relationship Id="rId24" Type="http://schemas.openxmlformats.org/officeDocument/2006/relationships/customXml" Target="../ink/ink89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9.xml"/><Relationship Id="rId9" Type="http://schemas.openxmlformats.org/officeDocument/2006/relationships/image" Target="../media/image6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9" Type="http://schemas.openxmlformats.org/officeDocument/2006/relationships/customXml" Target="../ink/ink113.xml"/><Relationship Id="rId21" Type="http://schemas.openxmlformats.org/officeDocument/2006/relationships/image" Target="../media/image81.png"/><Relationship Id="rId34" Type="http://schemas.openxmlformats.org/officeDocument/2006/relationships/customXml" Target="../ink/ink110.xml"/><Relationship Id="rId7" Type="http://schemas.openxmlformats.org/officeDocument/2006/relationships/image" Target="../media/image75.png"/><Relationship Id="rId12" Type="http://schemas.openxmlformats.org/officeDocument/2006/relationships/customXml" Target="../ink/ink98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109.xml"/><Relationship Id="rId38" Type="http://schemas.openxmlformats.org/officeDocument/2006/relationships/image" Target="../media/image88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77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customXml" Target="../ink/ink112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106.xml"/><Relationship Id="rId36" Type="http://schemas.openxmlformats.org/officeDocument/2006/relationships/image" Target="../media/image87.png"/><Relationship Id="rId10" Type="http://schemas.openxmlformats.org/officeDocument/2006/relationships/customXml" Target="../ink/ink97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94.xml"/><Relationship Id="rId9" Type="http://schemas.openxmlformats.org/officeDocument/2006/relationships/image" Target="../media/image76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84.png"/><Relationship Id="rId30" Type="http://schemas.openxmlformats.org/officeDocument/2006/relationships/customXml" Target="../ink/ink107.xml"/><Relationship Id="rId35" Type="http://schemas.openxmlformats.org/officeDocument/2006/relationships/customXml" Target="../ink/ink111.xml"/><Relationship Id="rId8" Type="http://schemas.openxmlformats.org/officeDocument/2006/relationships/customXml" Target="../ink/ink96.xml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3BDC-D006-A1AA-9745-C8E2C91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EDC-7EE7-1367-F9B1-9627D17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&gt;(_x: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</a:t>
            </a:r>
            <a:r>
              <a:rPr lang="en-US">
                <a:hlinkClick r:id="rId2"/>
              </a:rPr>
              <a:t>https://github.com/rustviz/rustviz</a:t>
            </a:r>
            <a:r>
              <a:rPr lang="en-US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952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4BBC9-5C7F-1154-E3DA-53B75AF0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825625"/>
            <a:ext cx="77247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build(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110-CE4E-E8C7-FB0E-7986DF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3A1-1409-1B9A-15E9-6A3CBCFE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Main: </a:t>
            </a:r>
            <a:r>
              <a:rPr lang="ru-RU" dirty="0">
                <a:hlinkClick r:id="rId2"/>
              </a:rPr>
              <a:t>https://classroom.github.com/a/qbAk09p1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move</a:t>
            </a:r>
            <a:r>
              <a:rPr lang="en-US" b="0" i="0" err="1">
                <a:solidFill>
                  <a:srgbClr val="24292F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20057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4354</Words>
  <Application>Microsoft Office PowerPoint</Application>
  <PresentationFormat>Widescreen</PresentationFormat>
  <Paragraphs>322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Structs</vt:lpstr>
      <vt:lpstr>String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 on move out of scope</vt:lpstr>
      <vt:lpstr>Drop on move out of scope</vt:lpstr>
      <vt:lpstr>Drop on move out of scope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Conclusion: https://github.com/rustviz/rustviz </vt:lpstr>
      <vt:lpstr>Homework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139</cp:revision>
  <dcterms:created xsi:type="dcterms:W3CDTF">2023-02-05T11:10:09Z</dcterms:created>
  <dcterms:modified xsi:type="dcterms:W3CDTF">2023-02-11T13:29:38Z</dcterms:modified>
</cp:coreProperties>
</file>