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16" r:id="rId4"/>
    <p:sldId id="317" r:id="rId5"/>
    <p:sldId id="318" r:id="rId6"/>
    <p:sldId id="319" r:id="rId7"/>
    <p:sldId id="321" r:id="rId8"/>
    <p:sldId id="322" r:id="rId9"/>
    <p:sldId id="323" r:id="rId10"/>
    <p:sldId id="325" r:id="rId11"/>
    <p:sldId id="334" r:id="rId12"/>
    <p:sldId id="324" r:id="rId13"/>
    <p:sldId id="326" r:id="rId14"/>
    <p:sldId id="327" r:id="rId15"/>
    <p:sldId id="329" r:id="rId16"/>
    <p:sldId id="330" r:id="rId17"/>
    <p:sldId id="331" r:id="rId18"/>
    <p:sldId id="333" r:id="rId19"/>
    <p:sldId id="335" r:id="rId20"/>
    <p:sldId id="336" r:id="rId21"/>
    <p:sldId id="337" r:id="rId22"/>
    <p:sldId id="338" r:id="rId23"/>
    <p:sldId id="340" r:id="rId24"/>
    <p:sldId id="339" r:id="rId25"/>
    <p:sldId id="341" r:id="rId26"/>
    <p:sldId id="342" r:id="rId27"/>
    <p:sldId id="344" r:id="rId28"/>
    <p:sldId id="343" r:id="rId29"/>
    <p:sldId id="345" r:id="rId30"/>
    <p:sldId id="258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257"/>
          </p14:sldIdLst>
        </p14:section>
        <p14:section name="Main" id="{8F8D4F5C-E069-4925-8D8C-57840FE03CC9}">
          <p14:sldIdLst>
            <p14:sldId id="316"/>
            <p14:sldId id="317"/>
            <p14:sldId id="318"/>
            <p14:sldId id="319"/>
            <p14:sldId id="321"/>
            <p14:sldId id="322"/>
            <p14:sldId id="323"/>
            <p14:sldId id="325"/>
            <p14:sldId id="334"/>
            <p14:sldId id="324"/>
            <p14:sldId id="326"/>
            <p14:sldId id="327"/>
            <p14:sldId id="329"/>
            <p14:sldId id="330"/>
            <p14:sldId id="331"/>
            <p14:sldId id="333"/>
            <p14:sldId id="335"/>
            <p14:sldId id="336"/>
            <p14:sldId id="337"/>
            <p14:sldId id="338"/>
            <p14:sldId id="340"/>
            <p14:sldId id="339"/>
            <p14:sldId id="341"/>
            <p14:sldId id="342"/>
            <p14:sldId id="344"/>
            <p14:sldId id="343"/>
            <p14:sldId id="345"/>
          </p14:sldIdLst>
        </p14:section>
        <p14:section name="Fun" id="{30B67394-23C0-487B-96B2-8274E0AB6010}">
          <p14:sldIdLst/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24" y="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78 435 24575,'1'27'0,"9"49"0,-3-32 0,10 73 0,19 181 0,-10 284 0,-26 63-1274,1 17-35,9-285 870,1 23-443,-12 89 2250,-5-280-5907,1 325 12645,6-347-9137,-1-186 1031,0 1 0,-1-1 0,1 1 0,0-1 0,1 1 0,-1-1 0,0 0 0,0 1 0,1-1 0,-1 1 0,1-1 0,-1 1 0,1-1 0,-1 0 0,1 0 0,0 1 0,0-1 0,0 0 0,-1 0 0,1 0 0,0 0 0,0 0 0,1 0 0,-1 0 0,0 0 0,0 0 0,0 0 0,1-1 0,-1 1 0,0 0 0,1-1 0,1 1 0,12 4 0,-1-1 0,1 0 0,0-1 0,15 1 0,63 1 0,331-24-636,-234 5 135,574-7-1596,0 40-5,-7 47 1438,-629-52 75,359 18 885,-227-18-311,680 41 874,-421-48 4590,-510-7-5449,0 0 0,-1-1 0,1 0 0,-1-1 0,1 0 0,9-4 0,-13 4 0,0 0 0,0 0 0,-1-1 0,1 1 0,-1-1 0,1-1 0,-1 1 0,0 0 0,0-1 0,0 0 0,3-5 0,-4 5 0,46-66 0,-42 58 0,-1 0 0,0 0 0,-1-1 0,6-16 0,14-78 0,-3 11 0,99-303-269,-2 9-213,-90 275 353,20-169 0,-33 37 65,-14 1-63,3-88 20,4-101 107,-42 3 0,33 432 0,-58-381 1046,25 208-763,-15-113-305,37 173 22,-16-119 0,-22-17 0,14 12 0,31 211 0,-10-29 0,3 6 0,7 32 0,2 4 0,-1 0 0,-7-21 0,8 30 0,0 0 0,0 1 0,0-1 0,0 0 0,-1 1 0,1-1 0,-1 1 0,0 0 0,0 0 0,0 0 0,0 0 0,-6-3 0,2 2 0,0 0 0,-1 0 0,1 1 0,-1 0 0,0 1 0,0 0 0,-11-2 0,-59-3 0,56 6 0,-467-5-1301,355 7 1133,-755-12-1558,106-12 1525,-431 14-751,795 10 897,-54-1-411,181 0 3066,5 18-331,182-1-2269,-15 1 0,112-17 0,0 1 0,0 0 0,0 0 0,0 1 0,-8 3 0,8-2 0,-1-1 0,0 0 0,-15 3 0,-26 1 0,-67-1 0,111-6 0,1 0 0,0 1 0,0-1 0,0 1 0,0 0 0,0 0 0,0 0 0,0 1 0,0 0 0,1 0 0,-1 0 0,0 1 0,1-1 0,0 1 0,-1 0 0,1 0 0,1 1 0,-5 3 0,-8 12 0,10-13 0,1 0 0,0 0 0,0 1 0,-5 9 0,-42 93 0,49-101-195,1-1 0,0 1 0,0 0 0,1-1 0,0 1 0,-1 8 0,2-2-6631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24575,'-1'13'0,"1"-5"0,0 0 0,0 0 0,1 0 0,1 9 0,-1-16 0,-1 1 0,1 0 0,-1 0 0,1 0 0,0-1 0,0 1 0,0 0 0,0-1 0,0 1 0,0-1 0,0 1 0,1-1 0,-1 1 0,0-1 0,1 0 0,-1 0 0,1 1 0,-1-1 0,1 0 0,0-1 0,-1 1 0,3 1 0,10 2 0,-1-1 0,1 0 0,-1-1 0,20 1 0,58-4 0,-38 0 0,-38 1-1365,-3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24575,'41'0'0,"385"12"0,-391-9 0,566 43 0,-221-26 0,-206-16 0,81 5 0,-35 4 0,12 1 0,-135-8 0,57 6 0,490 22 0,-244-18 0,-64 0 0,-80 0 0,1 0 0,266-15 0,-235-3 0,52 3 0,-325-2 0,21-4 0,10 0 0,33 0 104,9-1-1573,-72 6-5357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24575,'-1'10'0,"1"0"0,-2 0 0,0-1 0,0 1 0,0 0 0,-1-1 0,-1 0 0,0 1 0,0-1 0,-10 15 0,-3 0 0,0 0 0,-29 28 0,-1-4 0,-71 56 0,-61 29 0,89-74-1365,59-40-5461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24575,'0'3'0,"0"6"0,0 0 0,0 0 0,-1 0 0,0 0 0,0 0 0,-1 0 0,-1 0 0,-4 12 0,-2-3 0,0-2 0,-1 0 0,-1 0 0,-1 0 0,0-2 0,-16 16 0,-90 73 0,98-87 0,-43 34 0,-83 72 0,132-110-455,1 1 0,-17 23 0,24-27-6371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24575,'0'24'0,"-5"44"0,3-59 0,0 0 0,0 0 0,-1 0 0,0 0 0,-1 0 0,0-1 0,0 0 0,-7 9 0,-5 6 0,-1-2 0,-36 34 0,-46 32 0,57-53-67,7-7-582,-41 42 0,68-60-6177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 24575,'0'11'0,"0"-5"0,1 0 0,-1 0 0,-1 1 0,1-1 0,-1 0 0,-1 0 0,1 0 0,-1 0 0,-2 6 0,-2-2 0,0 0 0,-1 0 0,0-1 0,0 0 0,-1 0 0,0-1 0,-19 14 0,-72 45 0,97-66 0,-114 68-682,-162 68-1,240-121-6143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24575,'0'3'0,"-1"0"0,1 0 0,-1 0 0,0 0 0,0 0 0,0-1 0,0 1 0,0 0 0,0-1 0,-1 1 0,1-1 0,-4 5 0,-3 2 0,-15 14 0,21-21 0,-36 30 0,-1-1 0,-82 48 0,105-69-120,-13 8-502,-33 14-1,42-24-6203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24575,'-1'8'0,"0"0"0,0 0 0,-1 0 0,0-1 0,0 1 0,-1-1 0,1 1 0,-2-1 0,1 0 0,-1 0 0,0 0 0,-1-1 0,-9 12 0,-4 2 0,-1-1 0,-36 28 0,-30 15-570,-106 58 1,183-115 343,-7 4-6600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45.5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53.7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2734 79 24575,'-4'-1'0,"0"1"0,0-1 0,-1 0 0,1-1 0,0 1 0,0-1 0,-6-3 0,-5-2 0,-7-1 0,0 2 0,-35-6 0,-45-1 0,80 11 0,-258-15 0,-1 17 0,239 0 0,-11 2 0,-59 9 0,-50 17 0,-2 0 0,-71 13 0,80-13 0,112-18 0,0 1 0,-50 21 0,37-8 0,0 2 0,1 3 0,-63 45 0,63-40 0,-42 29 0,-117 106 0,203-161 0,1 0 0,0 1 0,1 1 0,0-1 0,0 2 0,1-1 0,0 1 0,1 0 0,0 1 0,1 0 0,1 0 0,-7 18 0,4-4 0,1 0 0,-4 37 0,9-47 0,1 1 0,1-1 0,0 0 0,1 1 0,4 20 0,-3-29 0,1 0 0,0-1 0,0 1 0,1-1 0,-1 1 0,2-1 0,-1 0 0,1 0 0,0-1 0,1 1 0,6 5 0,10 9 0,41 29 0,-52-42 0,40 26 0,1-1 0,76 34 0,-57-36 0,104 32 0,81 0 0,-129-42-359,211 9-1,133-29-780,-330-3 1031,256-5-482,64 0-155,594 7 1637,-1030 0-582,172-7 1363,-174 4-1610,0 0 0,-1-2 0,1-1 0,-1-1-1,0 0 1,30-16 0,-35 14-62,0 0 0,-1-2 0,0 0 0,27-25 0,-37 30 0,-1 1 0,0-1 0,0-1 0,0 1 0,-1-1 0,0 0 0,0 0 0,0 0 0,-1 0 0,0-1 0,-1 1 0,0-1 0,0 0 0,1-14 0,-2 7 0,-2-1 0,0 1 0,-1 0 0,-1-1 0,0 1 0,-1 0 0,-6-16 0,-4-6 0,-33-56 0,34 70 0,-1 1 0,-1 1 0,-1 0 0,-1 1 0,-1 1 0,0 1 0,-23-18 0,-3 3 0,-88-51 0,-58-14 0,186 97 0,-86-42-197,-2 4 0,-101-28 1,-313-63 196,-6 41 0,255 71-775,232 18-6051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24575,'-9'168'0,"-5"163"0,14-324 0,0 2 0,0-1 0,3 15 0,-3-22 0,0 0 0,0 1 0,1-1 0,-1 0 0,0 1 0,1-1 0,-1 0 0,1 0 0,-1 1 0,1-1 0,0 0 0,0 0 0,-1 0 0,1 0 0,0 0 0,0 0 0,0 0 0,0 0 0,0 0 0,0 0 0,1-1 0,-1 1 0,2 1 0,-2-2 0,0 0 0,0 0 0,0 0 0,0 0 0,0 0 0,0 0 0,0 0 0,0-1 0,0 1 0,0 0 0,0-1 0,0 1 0,0 0 0,0-1 0,0 1 0,0-1 0,0 0 0,-1 1 0,1-1 0,0 0 0,0 1 0,0-2 0,17-21 0,-14 17 0,25-37 0,-2-1 0,42-93 0,-55 103 0,13-30 0,-25 60 0,0 1 0,0-1 0,1 1 0,-1-1 0,6-4 0,-8 7 0,1 1 0,-1-1 0,1 1 0,-1-1 0,1 1 0,-1-1 0,1 1 0,-1 0 0,1-1 0,-1 1 0,1 0 0,-1 0 0,1-1 0,0 1 0,-1 0 0,1 0 0,0 0 0,-1 0 0,1-1 0,0 1 0,-1 0 0,1 0 0,0 0 0,-1 1 0,1-1 0,-1 0 0,1 0 0,0 0 0,-1 0 0,1 1 0,0-1 0,-1 0 0,1 0 0,-1 1 0,1-1 0,-1 1 0,1-1 0,-1 0 0,1 1 0,-1-1 0,1 1 0,-1-1 0,1 1 0,-1-1 0,1 2 0,3 7 0,0 0 0,-1 0 0,0 0 0,-1 0 0,0 0 0,0 1 0,0 10 0,0-9 0,17 125 0,39 251 0,-48-333 0,40 193 0,-42-220-1365,-1-4-5461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55.7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1089 0 24575,'-40'3'0,"-78"13"0,87-10 0,-139 28 0,140-25 0,0 0 0,0 2 0,-43 22 0,-118 83 0,107-64 0,71-44 0,1 0 0,0 1 0,1 0 0,0 0 0,1 2 0,0-1 0,0 1 0,-13 21 0,0 3 0,-77 131 0,90-147 0,1 1 0,2 0 0,0 0 0,1 1 0,1-1 0,0 1 0,0 23 0,3-24 0,1 1 0,4 33 0,-3-48 0,1 0 0,1 0 0,-1 0 0,1 0 0,0-1 0,0 1 0,0-1 0,1 1 0,0-1 0,0 0 0,0 0 0,1 0 0,7 8 0,-2-6 0,0 1 0,1-1 0,0 0 0,14 6 0,46 19 0,-57-26 0,79 28 0,126 29 0,144 12 0,-251-58 0,1-5 0,141-3 0,-238-9 0,289-6 0,-221 0 0,133-27 0,-200 30 0,0-1 0,0-1 0,0 0 0,-1-1 0,0-1 0,0 0 0,-1-1 0,0-1 0,0 0 0,21-19 0,33-33 0,-27 25 0,-2-2 0,39-46 0,-44 42 0,-2-2 0,30-54 0,-52 76 0,0-1 0,-1 0 0,-2-1 0,0 0 0,6-43 0,-7 14 0,-2-84 0,-4 124 0,1 4 0,-2 1 0,1-1 0,-3-11 0,3 18 0,-1 0 0,0-1 0,1 1 0,-1 0 0,0 0 0,0-1 0,-1 1 0,1 0 0,0 0 0,-1 0 0,1 0 0,-1 1 0,0-1 0,1 0 0,-1 1 0,-3-3 0,-16-7 0,0 0 0,0 1 0,-24-6 0,13 6 0,-1 2 0,-51-7 0,22 5 0,18 4 0,-58-2 0,-44 7 0,88 1 0,-890 1-1365,924-1-5461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24575,'1'-4'0,"0"-1"0,0 1 0,0 0 0,0-1 0,1 1 0,0 0 0,0 0 0,0 0 0,0 1 0,6-7 0,0-3 0,2-3 0,2-1 0,0 2 0,1 0 0,24-23 0,-27 29 0,1 0 0,0 1 0,1 0 0,0 1 0,0 0 0,0 1 0,22-7 0,8 2 0,0 1 0,0 3 0,67-3 0,-106 10 0,8-1 0,0 0 0,0 1 0,16 3 0,-23-3 0,0 1 0,-1 0 0,1 0 0,-1 1 0,1-1 0,-1 1 0,1 0 0,-1 0 0,0 0 0,0 0 0,0 0 0,0 1 0,-1-1 0,4 5 0,3 3 0,-1 2 0,0-1 0,-1 1 0,0 0 0,-1 1 0,5 15 0,-4-8 0,-2 0 0,0 0 0,3 33 0,-5-3 0,-3 1 0,-9 78 0,-20 62 0,22-162 0,-1-1 0,-1 0 0,-2 0 0,-20 38 0,24-54 0,-1-1 0,0 0 0,-17 18 0,-32 24 0,33-31 0,-6 6 0,29-28 0,1 0 0,0 0 0,0 0 0,-1 1 0,1-1 0,0 0 0,0 0 0,0 1 0,-1-1 0,1 0 0,0 1 0,0-1 0,0 0 0,0 1 0,0-1 0,0 0 0,0 1 0,0-1 0,0 0 0,0 1 0,0-1 0,0 0 0,0 1 0,0-1 0,0 0 0,0 1 0,0-1 0,0 0 0,0 1 0,0-1 0,0 0 0,1 1 0,0 0 0,-1-1 0,1 1 0,0 0 0,0-1 0,0 1 0,0-1 0,1 1 0,-1-1 0,1 1 0,19 5 0,0-1 0,-1-1 0,30 2 0,67-2 0,-101-4 0,127 0-1365,-122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24575,'12'0'0,"0"1"0,-1 0 0,23 7 0,33 13 0,1 1 0,123 11 0,-127-24 0,254 16 0,2-24 0,-176-3 0,729 30-1014,-561-11 1014,-6-1 0,125 19-519,372 23-809,-105-23 381,-438-21 738,-35 2 1184,193 4 1659,-14-21-3591,-391 1-5869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24575,'0'306'0,"0"-303"0,-1 0 0,1 0 0,1 0 0,-1 0 0,0 0 0,1 0 0,0 0 0,-1 0 0,1-1 0,0 1 0,1 0 0,-1 0 0,0 0 0,1-1 0,-1 1 0,1-1 0,0 1 0,0-1 0,0 0 0,0 0 0,1 0 0,-1 0 0,0 0 0,1 0 0,-1-1 0,1 1 0,0-1 0,-1 1 0,7 0 0,8 3 0,0 0 0,1-2 0,0 0 0,21 0 0,-34-2-124,-1-1 0,1 0 0,0 0 0,0 0 0,-1 0 0,1-1-1,0 0 1,-1 0 0,1-1 0,6-2 0,0-2-6702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24575,'3'0'0,"4"0"0,6 0 0,4 0 0,1 0 0,2 0 0,-2 0 0,-1 0 0,-4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24575,'0'205'0,"0"-275"0,0-82 0,0 145 0,1-1 0,-1 1 0,1 0 0,0 0 0,0 0 0,1 1 0,0-1 0,4-7 0,-5 12 0,0 1 0,0-1 0,0 1 0,0 0 0,0 0 0,1 0 0,-1 0 0,1 0 0,-1 0 0,1 0 0,-1 0 0,1 0 0,-1 0 0,1 1 0,0-1 0,-1 1 0,3-1 0,5 0 0,-1 0 0,11-1 0,-14 2 0,18-1 0,-1 1 0,1 0 0,43 8 0,-58-6 0,-1 0 0,1 1 0,-1-1 0,0 1 0,0 1 0,11 6 0,-14-8 0,-1 1 0,1 0 0,0 1 0,-1-1 0,0 0 0,0 1 0,0 0 0,0 0 0,0 0 0,-1 0 0,4 8 0,-6-11 0,1 1 0,-1-1 0,1 1 0,-1-1 0,0 1 0,1-1 0,-1 1 0,0 0 0,0-1 0,0 1 0,0-1 0,0 1 0,-1-1 0,1 1 0,0-1 0,-1 1 0,1-1 0,-1 1 0,0 1 0,-1 0 0,0-1 0,1 0 0,-1 0 0,0 1 0,0-1 0,-1 0 0,1-1 0,0 1 0,0 0 0,-3 1 0,-3 1 0,0 0 0,-1-1 0,1 0 0,0 0 0,-1-1 0,-10 2 0,14-4 0,0 1 0,0 0 0,0 0 0,-1 0 0,1 0 0,0 1 0,-5 2 0,9-3 0,0 0 0,-1 0 0,1 0 0,0 0 0,0 0 0,-1 0 0,1 0 0,0 0 0,0 1 0,0-1 0,0 1 0,1-1 0,-1 0 0,0 1 0,1-1 0,-1 1 0,1 0 0,-1-1 0,1 1 0,0-1 0,-1 1 0,1 0 0,0 3 0,0-2 0,1 0 0,-1 1 0,0-1 0,1 1 0,0-1 0,0 1 0,0-1 0,0 0 0,0 0 0,1 1 0,-1-1 0,1 0 0,0 0 0,0-1 0,0 1 0,0 0 0,1-1 0,-1 1 0,1-1 0,0 0 0,3 3 0,2 2-40,-6-5-225,1 1 0,1-1 0,-1 0 0,4 2 0,2 1-6561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24575,'1'9'-4108,"5"5"4851,0 0 13,-3 3-295,0 0 1,1 24-1,-3-27-257,0-1 0,1 0 1,0 0-1,1 0 0,7 20 0,-7-26-204,0 0 0,1 0 0,-1 0 0,2-1 0,-1 0 0,1 1 0,0-2 0,0 1 0,8 6 0,-9-9 0,0 0 0,0 0 0,0-1 0,1 0 0,-1 0 0,1 0 0,-1 0 0,1 0 0,0-1 0,0 0 0,0 0 0,0-1 0,0 1 0,0-1 0,6 0 0,-6-1 0,0 0 0,0 0 0,-1 0 0,1-1 0,-1 1 0,1-1 0,-1 0 0,0-1 0,0 1 0,0-1 0,0 1 0,5-6 0,3-3 0,0-1 0,12-16 0,-14 15 0,-1 0 0,0-1 0,-1 0 0,0-1 0,9-25 0,-17 39 0,1-2 0,0 0 0,1 0 0,-1 1 0,0-1 0,4-4 0,-5 7 0,0 0 0,0-1 0,0 1 0,1 0 0,-1 0 0,0 0 0,0-1 0,1 1 0,-1 0 0,0 0 0,0 0 0,1 0 0,-1 0 0,0 0 0,0-1 0,1 1 0,-1 0 0,0 0 0,1 0 0,-1 0 0,0 0 0,0 0 0,1 0 0,-1 0 0,1 0 0,-1 1 0,1-1 0,0 1 0,-1-1 0,1 0 0,0 1 0,-1-1 0,1 1 0,-1 0 0,1-1 0,-1 1 0,1-1 0,-1 1 0,0 0 0,1 1 0,9 19 0,-2 2 0,0-1 0,7 38 0,-12-48 0,8 41 0,-6-29 0,0 0 0,14 37 0,-18-59 0,0 1 0,0-1 0,1 1 0,-1-1 0,1 1 0,0-1 0,-1 0 0,1 1 0,0-1 0,0 0 0,0 0 0,5 3 0,-3-4 0,-1 1 0,1 0 0,0-1 0,-1 0 0,1 0 0,0 0 0,0 0 0,0-1 0,5 1 0,24 0-1365,2-2-5461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24575,'14'0'0,"0"0"0,1-2 0,-1 1 0,0-2 0,-1 0 0,1-1 0,0 0 0,-1-1 0,0 0 0,18-11 0,-26 13 0,0-1 0,0 1 0,0-1 0,-1 0 0,0-1 0,0 1 0,6-9 0,-9 11 0,1 0 0,-1 0 0,0 0 0,0 0 0,0 0 0,0 0 0,-1 0 0,1 0 0,0 0 0,-1 0 0,0 0 0,1 0 0,-1-1 0,0 1 0,0 0 0,0 0 0,0-1 0,-1 1 0,1 0 0,-1 0 0,1 0 0,-1 0 0,-1-3 0,1 3 0,0 1 0,0 0 0,0-1 0,0 1 0,-1 0 0,1 0 0,0 0 0,-1 0 0,1 0 0,-1 0 0,1 1 0,-1-1 0,1 0 0,-1 1 0,0-1 0,1 1 0,-1 0 0,0-1 0,1 1 0,-1 0 0,0 0 0,1 0 0,-1 0 0,0 0 0,1 0 0,-4 1 0,-1 1 0,-1-1 0,1 1 0,0 0 0,0 0 0,-10 6 0,12-5 0,-1 0 0,1 0 0,0 1 0,0-1 0,0 1 0,1 0 0,0 0 0,-1 0 0,1 1 0,1-1 0,-1 1 0,-2 5 0,-3 8 0,-9 37 0,10-31 0,3-11 0,0 1 0,1 0 0,1 0 0,0 1 0,1-1 0,2 23 0,-1-34 0,0-1 0,1 0 0,-1 1 0,1-1 0,0 0 0,-1 0 0,1 0 0,0 1 0,0-1 0,1 0 0,-1 0 0,0 0 0,1-1 0,-1 1 0,1 0 0,-1 0 0,1-1 0,0 1 0,0-1 0,0 0 0,0 1 0,0-1 0,0 0 0,0 0 0,0 0 0,0 0 0,0-1 0,3 1 0,6 2 0,1-1 0,-1-1 0,1 0 0,16-1 0,-21 0 0,37 0 0,68-1 0,-85-3-1365,-17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018DB-0F0E-4385-9072-C2B7AE2C34B9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132FD-01D4-48A0-99BC-D84F4CDF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7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132FD-01D4-48A0-99BC-D84F4CDF83D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4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19.png"/><Relationship Id="rId4" Type="http://schemas.openxmlformats.org/officeDocument/2006/relationships/customXml" Target="../ink/ink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ref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pic>
        <p:nvPicPr>
          <p:cNvPr id="4" name="Picture 2" descr="This is fine Meme | Meaning &amp; History | Dictionary.com">
            <a:extLst>
              <a:ext uri="{FF2B5EF4-FFF2-40B4-BE49-F238E27FC236}">
                <a16:creationId xmlns:a16="http://schemas.microsoft.com/office/drawing/2014/main" id="{AD292F86-F49A-3E9C-93E9-4D4BD9531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40" y="296588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43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1B0-A317-3537-5E93-933023A2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with single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21F9-C179-4157-23E9-33B24FBA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not_tuple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6C244-3901-C55B-1C3C-2F5C7BAE5441}"/>
              </a:ext>
            </a:extLst>
          </p:cNvPr>
          <p:cNvSpPr txBox="1"/>
          <p:nvPr/>
        </p:nvSpPr>
        <p:spPr>
          <a:xfrm>
            <a:off x="3373860" y="2665865"/>
            <a:ext cx="609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error[E0610]: `i32` is a primitive type and therefore doesn't have fields</a:t>
            </a:r>
          </a:p>
        </p:txBody>
      </p:sp>
    </p:spTree>
    <p:extLst>
      <p:ext uri="{BB962C8B-B14F-4D97-AF65-F5344CB8AC3E}">
        <p14:creationId xmlns:p14="http://schemas.microsoft.com/office/powerpoint/2010/main" val="5147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6F85-BAC6-C0F3-8242-1325A6D7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Structs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24A9-7F91-CB15-25C2-1D1FC31D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666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25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2758-7D28-5422-79FF-D2B50E6A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vs Tuple Structs vs Tuples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1A7E-D2E2-804B-4857-4C3B51BC2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Has Name</a:t>
            </a:r>
          </a:p>
          <a:p>
            <a:pPr lvl="1"/>
            <a:r>
              <a:rPr lang="en-US" dirty="0"/>
              <a:t>Named Fields</a:t>
            </a:r>
          </a:p>
          <a:p>
            <a:r>
              <a:rPr lang="en-US" dirty="0"/>
              <a:t>Tuple 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Has Name</a:t>
            </a:r>
          </a:p>
          <a:p>
            <a:r>
              <a:rPr lang="en-US" dirty="0"/>
              <a:t>Tuple</a:t>
            </a:r>
          </a:p>
          <a:p>
            <a:pPr lvl="1"/>
            <a:r>
              <a:rPr lang="en-US" dirty="0"/>
              <a:t>Own Data</a:t>
            </a:r>
          </a:p>
          <a:p>
            <a:r>
              <a:rPr lang="en-US" dirty="0"/>
              <a:t>Unit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3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2AF0-33D2-CD21-D696-A2EB904C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468C-8708-A219-162F-E66CF507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unit_struct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() 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while false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23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9E8B-04E7-2D6F-7999-35EF152E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4447-5774-6EE8-A08D-93C8E6A4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unreachable!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unimplemented!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93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B430-FF8B-EC38-6DC0-37B95638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202C-63F3-CB1D-7AF3-DCDFAF4F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19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DEFE-5C99-5824-1F84-CF66068D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Desugaring 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E37E-2D0A-571E-86BC-FAB72139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(&amp;str);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(&amp;str).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6BCBE1-58B0-8248-2263-7FD301AFC342}"/>
                  </a:ext>
                </a:extLst>
              </p14:cNvPr>
              <p14:cNvContentPartPr/>
              <p14:nvPr/>
            </p14:nvContentPartPr>
            <p14:xfrm>
              <a:off x="2008071" y="-129086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6BCBE1-58B0-8248-2263-7FD301AFC3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071" y="-13772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A5F1DEB-4A40-B99D-B01B-9B9C0F73E7E0}"/>
              </a:ext>
            </a:extLst>
          </p:cNvPr>
          <p:cNvGrpSpPr/>
          <p:nvPr/>
        </p:nvGrpSpPr>
        <p:grpSpPr>
          <a:xfrm>
            <a:off x="1565991" y="1676314"/>
            <a:ext cx="2533680" cy="998640"/>
            <a:chOff x="1565991" y="1676314"/>
            <a:chExt cx="2533680" cy="99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9CBD87-A2F2-E754-8F33-FE883BAB4AFA}"/>
                    </a:ext>
                  </a:extLst>
                </p14:cNvPr>
                <p14:cNvContentPartPr/>
                <p14:nvPr/>
              </p14:nvContentPartPr>
              <p14:xfrm>
                <a:off x="1565991" y="1676314"/>
                <a:ext cx="1604520" cy="544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9CBD87-A2F2-E754-8F33-FE883BAB4A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57351" y="1667674"/>
                  <a:ext cx="16221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68962B-872A-7E8A-88CB-15B00FD06C56}"/>
                    </a:ext>
                  </a:extLst>
                </p14:cNvPr>
                <p14:cNvContentPartPr/>
                <p14:nvPr/>
              </p14:nvContentPartPr>
              <p14:xfrm>
                <a:off x="3178071" y="2223874"/>
                <a:ext cx="921600" cy="451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68962B-872A-7E8A-88CB-15B00FD06C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69071" y="2214874"/>
                  <a:ext cx="939240" cy="46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066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6C25-5404-29F3-C4BF-70A3F34B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Functions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70C52-7852-B8A7-16B2-8229CCFB8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2584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value1, value2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update_me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new_value1: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new_value1;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move_me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new_owner.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kill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18DC09-D159-3F24-643A-237467ED8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040" y="1825624"/>
            <a:ext cx="5780478" cy="49152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.update_me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666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.move_me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.print_me();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/>
              <a:t> kill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B1F44-FDD4-6B14-EA5C-747B3926F31E}"/>
              </a:ext>
            </a:extLst>
          </p:cNvPr>
          <p:cNvSpPr txBox="1"/>
          <p:nvPr/>
        </p:nvSpPr>
        <p:spPr>
          <a:xfrm>
            <a:off x="7838644" y="5011867"/>
            <a:ext cx="3708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138688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86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11646-187F-88DB-2B01-AA79799E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error[E0116]: cannot define inherent `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>
                <a:solidFill>
                  <a:srgbClr val="FF0000"/>
                </a:solidFill>
              </a:rPr>
              <a:t>` for a type outside of the crate where the type is defined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EBB-5495-C55F-89D6-CE09F283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389E-3CDD-858A-289F-D81BD451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fr-FR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44003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8788-C4FD-EBC2-1364-2196AED3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CFA1-9AD4-9EDD-BB9A-C0BA7272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</a:p>
          <a:p>
            <a:r>
              <a:rPr lang="en-US" dirty="0"/>
              <a:t>Static Polymorphism</a:t>
            </a:r>
          </a:p>
          <a:p>
            <a:r>
              <a:rPr lang="en-US" dirty="0"/>
              <a:t>Dynamic 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06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EBB-5495-C55F-89D6-CE09F283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389E-3CDD-858A-289F-D81BD451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fr-FR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181185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D51A-03F8-3855-0461-A50B3E86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C5C8-0E99-AFB6-A292-0C24B81B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.get_value1(),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.get_value2());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.to_string()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.to_string()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17F2-3F17-B29A-C03B-9490C297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Traits with 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95F5-70D6-C4F0-7966-59D236B1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#[derive(…)]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Clone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B431-E85C-47D0-EEB6-08177F17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639B-51F3-3732-3181-4C76EB1B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25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E54-7025-B2BD-BD14-7410CA09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6384-79E7-7BFF-1D9E-D174E3EF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</a:t>
            </a:r>
            <a:r>
              <a:rPr lang="en-US" dirty="0"/>
              <a:t>the trait bound `</a:t>
            </a:r>
            <a:r>
              <a:rPr lang="en-US" dirty="0" err="1"/>
              <a:t>MyStruct</a:t>
            </a:r>
            <a:r>
              <a:rPr lang="en-US" dirty="0"/>
              <a:t>: Default` is not satisfied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8BDEF-E3C6-13DD-2A7C-55C66BAC33F0}"/>
              </a:ext>
            </a:extLst>
          </p:cNvPr>
          <p:cNvSpPr txBox="1"/>
          <p:nvPr/>
        </p:nvSpPr>
        <p:spPr>
          <a:xfrm>
            <a:off x="3848668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the trait `Default` is not implemented for `MyStruct`</a:t>
            </a:r>
          </a:p>
        </p:txBody>
      </p:sp>
    </p:spTree>
    <p:extLst>
      <p:ext uri="{BB962C8B-B14F-4D97-AF65-F5344CB8AC3E}">
        <p14:creationId xmlns:p14="http://schemas.microsoft.com/office/powerpoint/2010/main" val="8662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0687-A5BA-A476-299C-E0BE28F9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97CB-D04F-C96F-79F4-BC3A87F9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latin typeface="JetBrains Mono"/>
              </a:rPr>
              <a:t>#[derive(Clone, Default)]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9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5254-729D-6055-2AFA-43D18FAD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23A2-97B1-91DA-E043-632A1899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#[derive(Copy, Clone, 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0366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77DF-8BA8-4D37-10C4-7A31835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44BE-A1C5-9B26-AB14-227987CF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14:cNvPr>
              <p14:cNvContentPartPr/>
              <p14:nvPr/>
            </p14:nvContentPartPr>
            <p14:xfrm>
              <a:off x="7088668" y="1824074"/>
              <a:ext cx="2245320" cy="190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9668" y="1815434"/>
                <a:ext cx="2262960" cy="19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14:cNvPr>
              <p14:cNvContentPartPr/>
              <p14:nvPr/>
            </p14:nvContentPartPr>
            <p14:xfrm>
              <a:off x="7871308" y="2023154"/>
              <a:ext cx="163440" cy="41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2308" y="2014154"/>
                <a:ext cx="1810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14:cNvPr>
              <p14:cNvContentPartPr/>
              <p14:nvPr/>
            </p14:nvContentPartPr>
            <p14:xfrm>
              <a:off x="8174788" y="2038274"/>
              <a:ext cx="294840" cy="378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66148" y="2029274"/>
                <a:ext cx="312480" cy="39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BC88967-BC99-5C35-B693-DB70C523DD5C}"/>
              </a:ext>
            </a:extLst>
          </p:cNvPr>
          <p:cNvGrpSpPr/>
          <p:nvPr/>
        </p:nvGrpSpPr>
        <p:grpSpPr>
          <a:xfrm>
            <a:off x="7147708" y="2665034"/>
            <a:ext cx="2157840" cy="755280"/>
            <a:chOff x="7147708" y="2665034"/>
            <a:chExt cx="2157840" cy="7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14:cNvPr>
                <p14:cNvContentPartPr/>
                <p14:nvPr/>
              </p14:nvContentPartPr>
              <p14:xfrm>
                <a:off x="7147708" y="2665034"/>
                <a:ext cx="2154240" cy="129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38708" y="2656394"/>
                  <a:ext cx="2171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14:cNvPr>
                <p14:cNvContentPartPr/>
                <p14:nvPr/>
              </p14:nvContentPartPr>
              <p14:xfrm>
                <a:off x="7723348" y="2782034"/>
                <a:ext cx="82800" cy="144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14348" y="2773034"/>
                  <a:ext cx="100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14:cNvPr>
                <p14:cNvContentPartPr/>
                <p14:nvPr/>
              </p14:nvContentPartPr>
              <p14:xfrm>
                <a:off x="7668988" y="2836394"/>
                <a:ext cx="457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0348" y="2827754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14:cNvPr>
                <p14:cNvContentPartPr/>
                <p14:nvPr/>
              </p14:nvContentPartPr>
              <p14:xfrm>
                <a:off x="7902268" y="2792474"/>
                <a:ext cx="116280" cy="11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93628" y="2783834"/>
                  <a:ext cx="133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14:cNvPr>
                <p14:cNvContentPartPr/>
                <p14:nvPr/>
              </p14:nvContentPartPr>
              <p14:xfrm>
                <a:off x="8085508" y="2824514"/>
                <a:ext cx="212760" cy="16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76868" y="2815874"/>
                  <a:ext cx="230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14:cNvPr>
                <p14:cNvContentPartPr/>
                <p14:nvPr/>
              </p14:nvContentPartPr>
              <p14:xfrm>
                <a:off x="8420308" y="2897954"/>
                <a:ext cx="126000" cy="12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11308" y="2889314"/>
                  <a:ext cx="143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14:cNvPr>
                <p14:cNvContentPartPr/>
                <p14:nvPr/>
              </p14:nvContentPartPr>
              <p14:xfrm>
                <a:off x="7668628" y="2805074"/>
                <a:ext cx="104760" cy="3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59988" y="2796434"/>
                  <a:ext cx="122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14:cNvPr>
                <p14:cNvContentPartPr/>
                <p14:nvPr/>
              </p14:nvContentPartPr>
              <p14:xfrm>
                <a:off x="7167148" y="3027194"/>
                <a:ext cx="2138400" cy="86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58508" y="3018554"/>
                  <a:ext cx="2156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14:cNvPr>
                <p14:cNvContentPartPr/>
                <p14:nvPr/>
              </p14:nvContentPartPr>
              <p14:xfrm>
                <a:off x="7307548" y="3186674"/>
                <a:ext cx="210240" cy="210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98548" y="3178034"/>
                  <a:ext cx="227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14:cNvPr>
                <p14:cNvContentPartPr/>
                <p14:nvPr/>
              </p14:nvContentPartPr>
              <p14:xfrm>
                <a:off x="7499068" y="3210074"/>
                <a:ext cx="186120" cy="210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90428" y="3201074"/>
                  <a:ext cx="203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14:cNvPr>
                <p14:cNvContentPartPr/>
                <p14:nvPr/>
              </p14:nvContentPartPr>
              <p14:xfrm>
                <a:off x="7771228" y="3217634"/>
                <a:ext cx="139320" cy="18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62588" y="3208994"/>
                  <a:ext cx="156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14:cNvPr>
                <p14:cNvContentPartPr/>
                <p14:nvPr/>
              </p14:nvContentPartPr>
              <p14:xfrm>
                <a:off x="7986868" y="3237074"/>
                <a:ext cx="223560" cy="16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78228" y="3228434"/>
                  <a:ext cx="24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14:cNvPr>
                <p14:cNvContentPartPr/>
                <p14:nvPr/>
              </p14:nvContentPartPr>
              <p14:xfrm>
                <a:off x="8367388" y="3280274"/>
                <a:ext cx="135000" cy="102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58388" y="3271274"/>
                  <a:ext cx="152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14:cNvPr>
                <p14:cNvContentPartPr/>
                <p14:nvPr/>
              </p14:nvContentPartPr>
              <p14:xfrm>
                <a:off x="8631988" y="3264434"/>
                <a:ext cx="158040" cy="14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22988" y="3255434"/>
                  <a:ext cx="17568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04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C498-F0D0-6DAE-FCCB-FB6BDE39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are always mutable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3C40-CEB5-5F0A-B1C9-BE0F5F5B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trike="sngStrike" dirty="0" err="1"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83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90E4-1748-8C8A-527C-A129F4A3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Constructors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E44A6-8C62-AD41-F383-774B4569B2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8B3A3-3990-B07E-4282-BEE62DA522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692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C831-81BF-19F6-A71B-95D2D23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Update Syntax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273A-3E0B-1D2E-5D1C-3740C6A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09566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D0DB1-CEEF-7DED-EF0C-F4E6CA337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3556" y="1825625"/>
            <a:ext cx="698024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..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6453A-B072-8734-F0B1-53E12F0BF4FF}"/>
              </a:ext>
            </a:extLst>
          </p:cNvPr>
          <p:cNvSpPr txBox="1"/>
          <p:nvPr/>
        </p:nvSpPr>
        <p:spPr>
          <a:xfrm>
            <a:off x="8176098" y="5727806"/>
            <a:ext cx="3835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 -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9149B-0493-F1C8-56BC-962D9F4B0120}"/>
              </a:ext>
            </a:extLst>
          </p:cNvPr>
          <p:cNvSpPr txBox="1"/>
          <p:nvPr/>
        </p:nvSpPr>
        <p:spPr>
          <a:xfrm>
            <a:off x="5775312" y="4202509"/>
            <a:ext cx="609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&lt;</a:t>
            </a:r>
            <a:r>
              <a:rPr lang="ru-RU" b="1" dirty="0">
                <a:solidFill>
                  <a:schemeClr val="accent6"/>
                </a:solidFill>
              </a:rPr>
              <a:t>- value moved here</a:t>
            </a:r>
          </a:p>
        </p:txBody>
      </p:sp>
    </p:spTree>
    <p:extLst>
      <p:ext uri="{BB962C8B-B14F-4D97-AF65-F5344CB8AC3E}">
        <p14:creationId xmlns:p14="http://schemas.microsoft.com/office/powerpoint/2010/main" val="164320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1AA2-F888-0EAE-2466-56B478D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C6A4-1287-184F-EB41-368E1CF3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8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MyStructWithRef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9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6F933-046E-840A-6E00-2D3765697734}"/>
              </a:ext>
            </a:extLst>
          </p:cNvPr>
          <p:cNvSpPr txBox="1"/>
          <p:nvPr/>
        </p:nvSpPr>
        <p:spPr>
          <a:xfrm>
            <a:off x="6307193" y="3631962"/>
            <a:ext cx="441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&lt;- value used here after partial move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ref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9391E-9761-63CE-AB23-88C52D406A8E}"/>
              </a:ext>
            </a:extLst>
          </p:cNvPr>
          <p:cNvSpPr txBox="1"/>
          <p:nvPr/>
        </p:nvSpPr>
        <p:spPr>
          <a:xfrm>
            <a:off x="4533571" y="3586683"/>
            <a:ext cx="6285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error[E0505]: cannot move out of `tuple` because it is borrowed</a:t>
            </a:r>
          </a:p>
        </p:txBody>
      </p:sp>
    </p:spTree>
    <p:extLst>
      <p:ext uri="{BB962C8B-B14F-4D97-AF65-F5344CB8AC3E}">
        <p14:creationId xmlns:p14="http://schemas.microsoft.com/office/powerpoint/2010/main" val="5239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1637</Words>
  <Application>Microsoft Office PowerPoint</Application>
  <PresentationFormat>Widescreen</PresentationFormat>
  <Paragraphs>149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JetBrains Mono</vt:lpstr>
      <vt:lpstr>Office Theme</vt:lpstr>
      <vt:lpstr>Basic Building Blocks</vt:lpstr>
      <vt:lpstr>Questions?</vt:lpstr>
      <vt:lpstr>Structs</vt:lpstr>
      <vt:lpstr>Structs are always mutable</vt:lpstr>
      <vt:lpstr>No Constructors</vt:lpstr>
      <vt:lpstr>Struct Update Syntax</vt:lpstr>
      <vt:lpstr>Structs with References</vt:lpstr>
      <vt:lpstr>Tuples</vt:lpstr>
      <vt:lpstr>Tuples</vt:lpstr>
      <vt:lpstr>Tuples</vt:lpstr>
      <vt:lpstr>Tuple with single value</vt:lpstr>
      <vt:lpstr>Tuple Structs </vt:lpstr>
      <vt:lpstr>Structs vs Tuple Structs vs Tuples </vt:lpstr>
      <vt:lpstr>Unit</vt:lpstr>
      <vt:lpstr>!</vt:lpstr>
      <vt:lpstr>Methods</vt:lpstr>
      <vt:lpstr>Desugaring Methods</vt:lpstr>
      <vt:lpstr>Associated Functions</vt:lpstr>
      <vt:lpstr>Impl block</vt:lpstr>
      <vt:lpstr>Impl block </vt:lpstr>
      <vt:lpstr>Traits</vt:lpstr>
      <vt:lpstr>Traits</vt:lpstr>
      <vt:lpstr>Traits</vt:lpstr>
      <vt:lpstr>Default Implementation</vt:lpstr>
      <vt:lpstr>Useful Traits with Default Implementation</vt:lpstr>
      <vt:lpstr>Default</vt:lpstr>
      <vt:lpstr>Default</vt:lpstr>
      <vt:lpstr>Clone</vt:lpstr>
      <vt:lpstr>Copy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89</cp:revision>
  <dcterms:created xsi:type="dcterms:W3CDTF">2023-02-05T11:10:09Z</dcterms:created>
  <dcterms:modified xsi:type="dcterms:W3CDTF">2023-02-11T14:05:32Z</dcterms:modified>
</cp:coreProperties>
</file>