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303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16" r:id="rId48"/>
    <p:sldId id="319" r:id="rId49"/>
    <p:sldId id="318" r:id="rId50"/>
    <p:sldId id="302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9CB260-70A6-4616-AF75-00C20772D28A}">
          <p14:sldIdLst>
            <p14:sldId id="256"/>
            <p14:sldId id="257"/>
          </p14:sldIdLst>
        </p14:section>
        <p14:section name="About" id="{5BB0E936-A771-4DBA-AD7A-1592047B30FF}">
          <p14:sldIdLst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303"/>
          </p14:sldIdLst>
        </p14:section>
        <p14:section name="Setup" id="{34D35AC4-711A-4D9E-951F-549E71E33FEE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anguage Structure" id="{6A56765D-FB12-4173-A20D-9DBB20EEE425}">
          <p14:sldIdLst>
            <p14:sldId id="291"/>
            <p14:sldId id="292"/>
            <p14:sldId id="293"/>
            <p14:sldId id="294"/>
            <p14:sldId id="296"/>
            <p14:sldId id="295"/>
            <p14:sldId id="297"/>
            <p14:sldId id="298"/>
            <p14:sldId id="299"/>
            <p14:sldId id="300"/>
            <p14:sldId id="301"/>
            <p14:sldId id="316"/>
            <p14:sldId id="319"/>
            <p14:sldId id="318"/>
          </p14:sldIdLst>
        </p14:section>
        <p14:section name="HW" id="{C83DA062-0933-470D-B3DE-AEBE74492949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7AF88-03CC-4451-AD17-6F552440F71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574398-40C2-48E7-964D-2CBDB046702C}">
      <dgm:prSet phldrT="[Text]"/>
      <dgm:spPr/>
      <dgm:t>
        <a:bodyPr/>
        <a:lstStyle/>
        <a:p>
          <a:r>
            <a:rPr lang="en-US" dirty="0"/>
            <a:t>HIR</a:t>
          </a:r>
          <a:endParaRPr lang="ru-RU" dirty="0"/>
        </a:p>
      </dgm:t>
    </dgm:pt>
    <dgm:pt modelId="{23393895-273A-4DD2-8D49-9D5C78EAC8DA}" type="parTrans" cxnId="{F0D46D4C-4704-4AEB-8B62-95EA3DECFB84}">
      <dgm:prSet/>
      <dgm:spPr/>
      <dgm:t>
        <a:bodyPr/>
        <a:lstStyle/>
        <a:p>
          <a:endParaRPr lang="ru-RU"/>
        </a:p>
      </dgm:t>
    </dgm:pt>
    <dgm:pt modelId="{3FF89BD2-DD1C-4E82-9FC4-27EDAC3BE5CB}" type="sibTrans" cxnId="{F0D46D4C-4704-4AEB-8B62-95EA3DECFB84}">
      <dgm:prSet/>
      <dgm:spPr/>
      <dgm:t>
        <a:bodyPr/>
        <a:lstStyle/>
        <a:p>
          <a:endParaRPr lang="ru-RU"/>
        </a:p>
      </dgm:t>
    </dgm:pt>
    <dgm:pt modelId="{4487E599-1EB6-4E0E-95E1-47D57EB859F8}">
      <dgm:prSet phldrT="[Text]"/>
      <dgm:spPr/>
      <dgm:t>
        <a:bodyPr/>
        <a:lstStyle/>
        <a:p>
          <a:r>
            <a:rPr lang="en-US" dirty="0"/>
            <a:t>Desugaring</a:t>
          </a:r>
          <a:endParaRPr lang="ru-RU" dirty="0"/>
        </a:p>
      </dgm:t>
    </dgm:pt>
    <dgm:pt modelId="{C0B63D54-ED18-4C19-9598-0A6027C15A7B}" type="parTrans" cxnId="{C8E2605B-901B-49FD-9662-21532B384393}">
      <dgm:prSet/>
      <dgm:spPr/>
      <dgm:t>
        <a:bodyPr/>
        <a:lstStyle/>
        <a:p>
          <a:endParaRPr lang="ru-RU"/>
        </a:p>
      </dgm:t>
    </dgm:pt>
    <dgm:pt modelId="{91D977E0-AB8B-434B-8655-12E044FAB6B0}" type="sibTrans" cxnId="{C8E2605B-901B-49FD-9662-21532B384393}">
      <dgm:prSet/>
      <dgm:spPr/>
      <dgm:t>
        <a:bodyPr/>
        <a:lstStyle/>
        <a:p>
          <a:endParaRPr lang="ru-RU"/>
        </a:p>
      </dgm:t>
    </dgm:pt>
    <dgm:pt modelId="{DAC23DBB-0308-4A2A-9C06-C69C76F8B4CB}">
      <dgm:prSet phldrT="[Text]"/>
      <dgm:spPr/>
      <dgm:t>
        <a:bodyPr/>
        <a:lstStyle/>
        <a:p>
          <a:r>
            <a:rPr lang="en-US" dirty="0"/>
            <a:t>THIR</a:t>
          </a:r>
          <a:endParaRPr lang="ru-RU" dirty="0"/>
        </a:p>
      </dgm:t>
    </dgm:pt>
    <dgm:pt modelId="{0C08B7B1-2785-4769-B350-E98B833D8810}" type="parTrans" cxnId="{256D8A09-F450-4C05-8714-0882DBE697B8}">
      <dgm:prSet/>
      <dgm:spPr/>
      <dgm:t>
        <a:bodyPr/>
        <a:lstStyle/>
        <a:p>
          <a:endParaRPr lang="ru-RU"/>
        </a:p>
      </dgm:t>
    </dgm:pt>
    <dgm:pt modelId="{EE822F4D-8584-4674-8E0C-BE8E9283E748}" type="sibTrans" cxnId="{256D8A09-F450-4C05-8714-0882DBE697B8}">
      <dgm:prSet/>
      <dgm:spPr/>
      <dgm:t>
        <a:bodyPr/>
        <a:lstStyle/>
        <a:p>
          <a:endParaRPr lang="ru-RU"/>
        </a:p>
      </dgm:t>
    </dgm:pt>
    <dgm:pt modelId="{2366F7D0-2152-4486-9033-2B9BB1A924FA}">
      <dgm:prSet phldrT="[Text]"/>
      <dgm:spPr/>
      <dgm:t>
        <a:bodyPr/>
        <a:lstStyle/>
        <a:p>
          <a:r>
            <a:rPr lang="en-US" dirty="0"/>
            <a:t>MIR</a:t>
          </a:r>
          <a:endParaRPr lang="ru-RU" dirty="0"/>
        </a:p>
      </dgm:t>
    </dgm:pt>
    <dgm:pt modelId="{12693D46-6E7A-4D6B-B7E0-2A61E59CF4C8}" type="parTrans" cxnId="{DB577CA7-84B3-4C39-82A7-7C0869F36570}">
      <dgm:prSet/>
      <dgm:spPr/>
      <dgm:t>
        <a:bodyPr/>
        <a:lstStyle/>
        <a:p>
          <a:endParaRPr lang="ru-RU"/>
        </a:p>
      </dgm:t>
    </dgm:pt>
    <dgm:pt modelId="{A6656557-E9C1-4B05-9262-AE9E1726675B}" type="sibTrans" cxnId="{DB577CA7-84B3-4C39-82A7-7C0869F36570}">
      <dgm:prSet/>
      <dgm:spPr/>
      <dgm:t>
        <a:bodyPr/>
        <a:lstStyle/>
        <a:p>
          <a:endParaRPr lang="ru-RU"/>
        </a:p>
      </dgm:t>
    </dgm:pt>
    <dgm:pt modelId="{397E9C73-3BDE-4EE6-BDCD-F16D48D3CA7F}">
      <dgm:prSet phldrT="[Text]"/>
      <dgm:spPr/>
      <dgm:t>
        <a:bodyPr/>
        <a:lstStyle/>
        <a:p>
          <a:r>
            <a:rPr lang="en-US" dirty="0"/>
            <a:t>Borrow Checking</a:t>
          </a:r>
          <a:endParaRPr lang="ru-RU" dirty="0"/>
        </a:p>
      </dgm:t>
    </dgm:pt>
    <dgm:pt modelId="{0222259F-C304-4CC6-9182-FC1EED1D71A0}" type="parTrans" cxnId="{B3993001-FE47-4098-9C4D-81298FEE0234}">
      <dgm:prSet/>
      <dgm:spPr/>
      <dgm:t>
        <a:bodyPr/>
        <a:lstStyle/>
        <a:p>
          <a:endParaRPr lang="ru-RU"/>
        </a:p>
      </dgm:t>
    </dgm:pt>
    <dgm:pt modelId="{CC6D4F5F-3560-4051-9461-E36D9B6B7A03}" type="sibTrans" cxnId="{B3993001-FE47-4098-9C4D-81298FEE0234}">
      <dgm:prSet/>
      <dgm:spPr/>
      <dgm:t>
        <a:bodyPr/>
        <a:lstStyle/>
        <a:p>
          <a:endParaRPr lang="ru-RU"/>
        </a:p>
      </dgm:t>
    </dgm:pt>
    <dgm:pt modelId="{E9E38F4A-116D-49A6-88E5-DC2565FC1707}">
      <dgm:prSet phldrT="[Text]"/>
      <dgm:spPr/>
      <dgm:t>
        <a:bodyPr/>
        <a:lstStyle/>
        <a:p>
          <a:r>
            <a:rPr lang="en-US" dirty="0"/>
            <a:t>Parsing</a:t>
          </a:r>
          <a:endParaRPr lang="ru-RU" dirty="0"/>
        </a:p>
      </dgm:t>
    </dgm:pt>
    <dgm:pt modelId="{76B84C94-3FC6-45B7-A37D-E964F4D4548B}" type="parTrans" cxnId="{E5CA4358-F3DE-41DB-B5AD-43B3E51654DD}">
      <dgm:prSet/>
      <dgm:spPr/>
      <dgm:t>
        <a:bodyPr/>
        <a:lstStyle/>
        <a:p>
          <a:endParaRPr lang="ru-RU"/>
        </a:p>
      </dgm:t>
    </dgm:pt>
    <dgm:pt modelId="{DAC09FFB-EEBA-443A-9F30-A15781BA950F}" type="sibTrans" cxnId="{E5CA4358-F3DE-41DB-B5AD-43B3E51654DD}">
      <dgm:prSet/>
      <dgm:spPr/>
      <dgm:t>
        <a:bodyPr/>
        <a:lstStyle/>
        <a:p>
          <a:endParaRPr lang="ru-RU"/>
        </a:p>
      </dgm:t>
    </dgm:pt>
    <dgm:pt modelId="{D44FFA1E-B850-48C5-BEBF-E5412F9B8C1A}">
      <dgm:prSet phldrT="[Text]"/>
      <dgm:spPr/>
      <dgm:t>
        <a:bodyPr/>
        <a:lstStyle/>
        <a:p>
          <a:r>
            <a:rPr lang="en-US" dirty="0"/>
            <a:t>Etc.</a:t>
          </a:r>
          <a:endParaRPr lang="ru-RU" dirty="0"/>
        </a:p>
      </dgm:t>
    </dgm:pt>
    <dgm:pt modelId="{FFE8BD79-872D-47E8-A6E8-05BA289CCAD2}" type="parTrans" cxnId="{E4A1AEC8-9862-4DAE-BB58-1B7CD960CEBA}">
      <dgm:prSet/>
      <dgm:spPr/>
      <dgm:t>
        <a:bodyPr/>
        <a:lstStyle/>
        <a:p>
          <a:endParaRPr lang="ru-RU"/>
        </a:p>
      </dgm:t>
    </dgm:pt>
    <dgm:pt modelId="{1E25193D-B4DB-4349-AB75-896C0830BACB}" type="sibTrans" cxnId="{E4A1AEC8-9862-4DAE-BB58-1B7CD960CEBA}">
      <dgm:prSet/>
      <dgm:spPr/>
      <dgm:t>
        <a:bodyPr/>
        <a:lstStyle/>
        <a:p>
          <a:endParaRPr lang="ru-RU"/>
        </a:p>
      </dgm:t>
    </dgm:pt>
    <dgm:pt modelId="{CBAAE3BB-7DFE-42C7-BCCD-C540D01666DE}">
      <dgm:prSet phldrT="[Text]"/>
      <dgm:spPr/>
      <dgm:t>
        <a:bodyPr/>
        <a:lstStyle/>
        <a:p>
          <a:r>
            <a:rPr lang="en-US" dirty="0"/>
            <a:t>Optimization</a:t>
          </a:r>
          <a:endParaRPr lang="ru-RU" dirty="0"/>
        </a:p>
      </dgm:t>
    </dgm:pt>
    <dgm:pt modelId="{D6B2BF1D-9269-4413-8007-FEA69019E2BA}" type="parTrans" cxnId="{3F8D2AF7-B500-4C2A-865C-88FE10D41808}">
      <dgm:prSet/>
      <dgm:spPr/>
      <dgm:t>
        <a:bodyPr/>
        <a:lstStyle/>
        <a:p>
          <a:endParaRPr lang="ru-RU"/>
        </a:p>
      </dgm:t>
    </dgm:pt>
    <dgm:pt modelId="{DBC97B89-9926-4868-B57A-D562AA79AE70}" type="sibTrans" cxnId="{3F8D2AF7-B500-4C2A-865C-88FE10D41808}">
      <dgm:prSet/>
      <dgm:spPr/>
      <dgm:t>
        <a:bodyPr/>
        <a:lstStyle/>
        <a:p>
          <a:endParaRPr lang="ru-RU"/>
        </a:p>
      </dgm:t>
    </dgm:pt>
    <dgm:pt modelId="{3E950B48-F998-43FA-9B04-A8706F954EC5}">
      <dgm:prSet phldrT="[Text]"/>
      <dgm:spPr/>
      <dgm:t>
        <a:bodyPr/>
        <a:lstStyle/>
        <a:p>
          <a:r>
            <a:rPr lang="en-US" dirty="0"/>
            <a:t>LLVM IR</a:t>
          </a:r>
          <a:endParaRPr lang="ru-RU" dirty="0"/>
        </a:p>
      </dgm:t>
    </dgm:pt>
    <dgm:pt modelId="{5CE327C2-31CE-4CBA-8623-4A1E09605126}" type="parTrans" cxnId="{A18DD3E6-8D72-4505-8A75-81643BE96CBF}">
      <dgm:prSet/>
      <dgm:spPr/>
      <dgm:t>
        <a:bodyPr/>
        <a:lstStyle/>
        <a:p>
          <a:endParaRPr lang="ru-RU"/>
        </a:p>
      </dgm:t>
    </dgm:pt>
    <dgm:pt modelId="{524F664F-10BC-4C03-9EEB-B0E4A4ECB13C}" type="sibTrans" cxnId="{A18DD3E6-8D72-4505-8A75-81643BE96CBF}">
      <dgm:prSet/>
      <dgm:spPr/>
      <dgm:t>
        <a:bodyPr/>
        <a:lstStyle/>
        <a:p>
          <a:endParaRPr lang="ru-RU"/>
        </a:p>
      </dgm:t>
    </dgm:pt>
    <dgm:pt modelId="{09EDE84E-F722-4043-B06D-C702EB8757AC}">
      <dgm:prSet phldrT="[Text]"/>
      <dgm:spPr/>
      <dgm:t>
        <a:bodyPr/>
        <a:lstStyle/>
        <a:p>
          <a:r>
            <a:rPr lang="en-US" dirty="0"/>
            <a:t>Machine Code</a:t>
          </a:r>
          <a:endParaRPr lang="ru-RU" dirty="0"/>
        </a:p>
      </dgm:t>
    </dgm:pt>
    <dgm:pt modelId="{359B56CA-32AD-46C2-A02E-5981564D586A}" type="parTrans" cxnId="{96D38AD7-35BC-4481-ACC0-6C614F2EC825}">
      <dgm:prSet/>
      <dgm:spPr/>
      <dgm:t>
        <a:bodyPr/>
        <a:lstStyle/>
        <a:p>
          <a:endParaRPr lang="ru-RU"/>
        </a:p>
      </dgm:t>
    </dgm:pt>
    <dgm:pt modelId="{E806A31C-C544-49D9-A324-3051CF117557}" type="sibTrans" cxnId="{96D38AD7-35BC-4481-ACC0-6C614F2EC825}">
      <dgm:prSet/>
      <dgm:spPr/>
      <dgm:t>
        <a:bodyPr/>
        <a:lstStyle/>
        <a:p>
          <a:endParaRPr lang="ru-RU"/>
        </a:p>
      </dgm:t>
    </dgm:pt>
    <dgm:pt modelId="{E41998EE-2628-4396-AFBC-16C55D88C449}">
      <dgm:prSet phldrT="[Text]"/>
      <dgm:spPr/>
      <dgm:t>
        <a:bodyPr/>
        <a:lstStyle/>
        <a:p>
          <a:r>
            <a:rPr lang="en-US" dirty="0"/>
            <a:t>Optimization</a:t>
          </a:r>
          <a:endParaRPr lang="ru-RU" dirty="0"/>
        </a:p>
      </dgm:t>
    </dgm:pt>
    <dgm:pt modelId="{FDE3B425-239F-4C62-B998-F4A28F69E3BE}" type="parTrans" cxnId="{109694D2-B6AD-4D34-8E05-F4CA3A31C92F}">
      <dgm:prSet/>
      <dgm:spPr/>
      <dgm:t>
        <a:bodyPr/>
        <a:lstStyle/>
        <a:p>
          <a:endParaRPr lang="ru-RU"/>
        </a:p>
      </dgm:t>
    </dgm:pt>
    <dgm:pt modelId="{6E534587-0937-4F19-AC33-3F951882215D}" type="sibTrans" cxnId="{109694D2-B6AD-4D34-8E05-F4CA3A31C92F}">
      <dgm:prSet/>
      <dgm:spPr/>
      <dgm:t>
        <a:bodyPr/>
        <a:lstStyle/>
        <a:p>
          <a:endParaRPr lang="ru-RU"/>
        </a:p>
      </dgm:t>
    </dgm:pt>
    <dgm:pt modelId="{3FB99B29-6BE2-41C4-A810-CF560DF1A0E1}">
      <dgm:prSet phldrT="[Text]"/>
      <dgm:spPr/>
      <dgm:t>
        <a:bodyPr/>
        <a:lstStyle/>
        <a:p>
          <a:r>
            <a:rPr lang="en-US" dirty="0"/>
            <a:t>Platform Specific</a:t>
          </a:r>
          <a:endParaRPr lang="ru-RU" dirty="0"/>
        </a:p>
      </dgm:t>
    </dgm:pt>
    <dgm:pt modelId="{9FC86F44-40AB-40AA-9D56-4023D0726500}" type="parTrans" cxnId="{FDE529AB-54E1-4D58-A2D3-EDB3AA9EC132}">
      <dgm:prSet/>
      <dgm:spPr/>
      <dgm:t>
        <a:bodyPr/>
        <a:lstStyle/>
        <a:p>
          <a:endParaRPr lang="ru-RU"/>
        </a:p>
      </dgm:t>
    </dgm:pt>
    <dgm:pt modelId="{788200D6-BC45-4FCD-A425-AE163AF0942E}" type="sibTrans" cxnId="{FDE529AB-54E1-4D58-A2D3-EDB3AA9EC132}">
      <dgm:prSet/>
      <dgm:spPr/>
      <dgm:t>
        <a:bodyPr/>
        <a:lstStyle/>
        <a:p>
          <a:endParaRPr lang="ru-RU"/>
        </a:p>
      </dgm:t>
    </dgm:pt>
    <dgm:pt modelId="{A4F8E8F5-0B78-4F5C-BC29-834AFE15C9BB}">
      <dgm:prSet phldrT="[Text]"/>
      <dgm:spPr/>
      <dgm:t>
        <a:bodyPr/>
        <a:lstStyle/>
        <a:p>
          <a:r>
            <a:rPr lang="en-US" dirty="0"/>
            <a:t>Exhaustiveness Checking</a:t>
          </a:r>
          <a:endParaRPr lang="ru-RU" dirty="0"/>
        </a:p>
      </dgm:t>
    </dgm:pt>
    <dgm:pt modelId="{6F9CDD07-F955-4EA0-80F9-E13D06523425}" type="parTrans" cxnId="{14BE60F0-0C53-4B6F-8C4B-E906D2750771}">
      <dgm:prSet/>
      <dgm:spPr/>
      <dgm:t>
        <a:bodyPr/>
        <a:lstStyle/>
        <a:p>
          <a:endParaRPr lang="ru-RU"/>
        </a:p>
      </dgm:t>
    </dgm:pt>
    <dgm:pt modelId="{F95989F5-FB81-46F3-8003-C6B189890679}" type="sibTrans" cxnId="{14BE60F0-0C53-4B6F-8C4B-E906D2750771}">
      <dgm:prSet/>
      <dgm:spPr/>
      <dgm:t>
        <a:bodyPr/>
        <a:lstStyle/>
        <a:p>
          <a:endParaRPr lang="ru-RU"/>
        </a:p>
      </dgm:t>
    </dgm:pt>
    <dgm:pt modelId="{115A67D1-9DDD-4DC7-8F6B-29CB422C36A8}" type="pres">
      <dgm:prSet presAssocID="{7A47AF88-03CC-4451-AD17-6F552440F71A}" presName="Name0" presStyleCnt="0">
        <dgm:presLayoutVars>
          <dgm:dir/>
          <dgm:animLvl val="lvl"/>
          <dgm:resizeHandles val="exact"/>
        </dgm:presLayoutVars>
      </dgm:prSet>
      <dgm:spPr/>
    </dgm:pt>
    <dgm:pt modelId="{0385C46C-FAEB-42FB-B818-3CF36B5E3818}" type="pres">
      <dgm:prSet presAssocID="{4B574398-40C2-48E7-964D-2CBDB046702C}" presName="composite" presStyleCnt="0"/>
      <dgm:spPr/>
    </dgm:pt>
    <dgm:pt modelId="{49C6EB12-A1E8-4935-AD7A-527DA467B46A}" type="pres">
      <dgm:prSet presAssocID="{4B574398-40C2-48E7-964D-2CBDB046702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24013A0-7295-4E5A-A906-665C8A4E6D94}" type="pres">
      <dgm:prSet presAssocID="{4B574398-40C2-48E7-964D-2CBDB046702C}" presName="desTx" presStyleLbl="revTx" presStyleIdx="0" presStyleCnt="5">
        <dgm:presLayoutVars>
          <dgm:bulletEnabled val="1"/>
        </dgm:presLayoutVars>
      </dgm:prSet>
      <dgm:spPr/>
    </dgm:pt>
    <dgm:pt modelId="{A7697112-5270-48FE-A13C-81B1043E722A}" type="pres">
      <dgm:prSet presAssocID="{3FF89BD2-DD1C-4E82-9FC4-27EDAC3BE5CB}" presName="space" presStyleCnt="0"/>
      <dgm:spPr/>
    </dgm:pt>
    <dgm:pt modelId="{BEBF28FC-77CB-4F5D-B777-4C54A7AE5EB3}" type="pres">
      <dgm:prSet presAssocID="{DAC23DBB-0308-4A2A-9C06-C69C76F8B4CB}" presName="composite" presStyleCnt="0"/>
      <dgm:spPr/>
    </dgm:pt>
    <dgm:pt modelId="{2C6895C9-980B-4025-85B6-3109EBB572C6}" type="pres">
      <dgm:prSet presAssocID="{DAC23DBB-0308-4A2A-9C06-C69C76F8B4CB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9EADB54-CF9F-4BC2-813F-73853FCB1CEE}" type="pres">
      <dgm:prSet presAssocID="{DAC23DBB-0308-4A2A-9C06-C69C76F8B4CB}" presName="desTx" presStyleLbl="revTx" presStyleIdx="1" presStyleCnt="5">
        <dgm:presLayoutVars>
          <dgm:bulletEnabled val="1"/>
        </dgm:presLayoutVars>
      </dgm:prSet>
      <dgm:spPr/>
    </dgm:pt>
    <dgm:pt modelId="{ECABC1A8-9B75-4495-BCF3-9C9798616E46}" type="pres">
      <dgm:prSet presAssocID="{EE822F4D-8584-4674-8E0C-BE8E9283E748}" presName="space" presStyleCnt="0"/>
      <dgm:spPr/>
    </dgm:pt>
    <dgm:pt modelId="{08B45B59-02B2-4040-92E7-4A6CA0F13C20}" type="pres">
      <dgm:prSet presAssocID="{2366F7D0-2152-4486-9033-2B9BB1A924FA}" presName="composite" presStyleCnt="0"/>
      <dgm:spPr/>
    </dgm:pt>
    <dgm:pt modelId="{060A8A10-B7B1-4127-8247-CEFFFA97A139}" type="pres">
      <dgm:prSet presAssocID="{2366F7D0-2152-4486-9033-2B9BB1A924F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0C735B7-E769-4594-9F16-3C6A3BF28DA1}" type="pres">
      <dgm:prSet presAssocID="{2366F7D0-2152-4486-9033-2B9BB1A924FA}" presName="desTx" presStyleLbl="revTx" presStyleIdx="2" presStyleCnt="5">
        <dgm:presLayoutVars>
          <dgm:bulletEnabled val="1"/>
        </dgm:presLayoutVars>
      </dgm:prSet>
      <dgm:spPr/>
    </dgm:pt>
    <dgm:pt modelId="{CA8965BD-FB8B-4C1E-AB63-D0F57BBCB20E}" type="pres">
      <dgm:prSet presAssocID="{A6656557-E9C1-4B05-9262-AE9E1726675B}" presName="space" presStyleCnt="0"/>
      <dgm:spPr/>
    </dgm:pt>
    <dgm:pt modelId="{19D938A7-13A0-480E-9A08-3A3C53060162}" type="pres">
      <dgm:prSet presAssocID="{3E950B48-F998-43FA-9B04-A8706F954EC5}" presName="composite" presStyleCnt="0"/>
      <dgm:spPr/>
    </dgm:pt>
    <dgm:pt modelId="{5DCE3A5A-6A35-44EB-9F2B-56FE0A381902}" type="pres">
      <dgm:prSet presAssocID="{3E950B48-F998-43FA-9B04-A8706F954EC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0514BCF-4EB6-4162-88CF-4327D41AFF76}" type="pres">
      <dgm:prSet presAssocID="{3E950B48-F998-43FA-9B04-A8706F954EC5}" presName="desTx" presStyleLbl="revTx" presStyleIdx="3" presStyleCnt="5">
        <dgm:presLayoutVars>
          <dgm:bulletEnabled val="1"/>
        </dgm:presLayoutVars>
      </dgm:prSet>
      <dgm:spPr/>
    </dgm:pt>
    <dgm:pt modelId="{7471704F-285E-4CE7-B7AF-7521AA36FC9C}" type="pres">
      <dgm:prSet presAssocID="{524F664F-10BC-4C03-9EEB-B0E4A4ECB13C}" presName="space" presStyleCnt="0"/>
      <dgm:spPr/>
    </dgm:pt>
    <dgm:pt modelId="{74468515-064D-4C60-A23B-7D316AA8ECE7}" type="pres">
      <dgm:prSet presAssocID="{09EDE84E-F722-4043-B06D-C702EB8757AC}" presName="composite" presStyleCnt="0"/>
      <dgm:spPr/>
    </dgm:pt>
    <dgm:pt modelId="{7FBC30B4-7500-4FDD-A656-D6F9F5CFA1D7}" type="pres">
      <dgm:prSet presAssocID="{09EDE84E-F722-4043-B06D-C702EB8757AC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4972195A-5CF3-4712-8522-A3382E18054B}" type="pres">
      <dgm:prSet presAssocID="{09EDE84E-F722-4043-B06D-C702EB8757AC}" presName="desTx" presStyleLbl="revTx" presStyleIdx="4" presStyleCnt="5">
        <dgm:presLayoutVars>
          <dgm:bulletEnabled val="1"/>
        </dgm:presLayoutVars>
      </dgm:prSet>
      <dgm:spPr/>
    </dgm:pt>
  </dgm:ptLst>
  <dgm:cxnLst>
    <dgm:cxn modelId="{B3993001-FE47-4098-9C4D-81298FEE0234}" srcId="{2366F7D0-2152-4486-9033-2B9BB1A924FA}" destId="{397E9C73-3BDE-4EE6-BDCD-F16D48D3CA7F}" srcOrd="0" destOrd="0" parTransId="{0222259F-C304-4CC6-9182-FC1EED1D71A0}" sibTransId="{CC6D4F5F-3560-4051-9461-E36D9B6B7A03}"/>
    <dgm:cxn modelId="{256D8A09-F450-4C05-8714-0882DBE697B8}" srcId="{7A47AF88-03CC-4451-AD17-6F552440F71A}" destId="{DAC23DBB-0308-4A2A-9C06-C69C76F8B4CB}" srcOrd="1" destOrd="0" parTransId="{0C08B7B1-2785-4769-B350-E98B833D8810}" sibTransId="{EE822F4D-8584-4674-8E0C-BE8E9283E748}"/>
    <dgm:cxn modelId="{1754870C-831A-4C8C-9055-61C5C22E72C2}" type="presOf" srcId="{397E9C73-3BDE-4EE6-BDCD-F16D48D3CA7F}" destId="{70C735B7-E769-4594-9F16-3C6A3BF28DA1}" srcOrd="0" destOrd="0" presId="urn:microsoft.com/office/officeart/2005/8/layout/chevron1"/>
    <dgm:cxn modelId="{A5192C2B-E147-4DBA-9EDE-B23392912347}" type="presOf" srcId="{7A47AF88-03CC-4451-AD17-6F552440F71A}" destId="{115A67D1-9DDD-4DC7-8F6B-29CB422C36A8}" srcOrd="0" destOrd="0" presId="urn:microsoft.com/office/officeart/2005/8/layout/chevron1"/>
    <dgm:cxn modelId="{1B42D12B-E9BC-4E9A-AB4C-CDD0A590DAE0}" type="presOf" srcId="{09EDE84E-F722-4043-B06D-C702EB8757AC}" destId="{7FBC30B4-7500-4FDD-A656-D6F9F5CFA1D7}" srcOrd="0" destOrd="0" presId="urn:microsoft.com/office/officeart/2005/8/layout/chevron1"/>
    <dgm:cxn modelId="{7F09653E-BB97-465F-9E6E-BBC06AEF1FA9}" type="presOf" srcId="{3E950B48-F998-43FA-9B04-A8706F954EC5}" destId="{5DCE3A5A-6A35-44EB-9F2B-56FE0A381902}" srcOrd="0" destOrd="0" presId="urn:microsoft.com/office/officeart/2005/8/layout/chevron1"/>
    <dgm:cxn modelId="{C8E2605B-901B-49FD-9662-21532B384393}" srcId="{4B574398-40C2-48E7-964D-2CBDB046702C}" destId="{4487E599-1EB6-4E0E-95E1-47D57EB859F8}" srcOrd="1" destOrd="0" parTransId="{C0B63D54-ED18-4C19-9598-0A6027C15A7B}" sibTransId="{91D977E0-AB8B-434B-8655-12E044FAB6B0}"/>
    <dgm:cxn modelId="{5E644042-D4A2-458C-8950-DBD7E847F4AF}" type="presOf" srcId="{4B574398-40C2-48E7-964D-2CBDB046702C}" destId="{49C6EB12-A1E8-4935-AD7A-527DA467B46A}" srcOrd="0" destOrd="0" presId="urn:microsoft.com/office/officeart/2005/8/layout/chevron1"/>
    <dgm:cxn modelId="{5F04C062-2F7F-44E6-84EA-E165AE80004D}" type="presOf" srcId="{D44FFA1E-B850-48C5-BEBF-E5412F9B8C1A}" destId="{224013A0-7295-4E5A-A906-665C8A4E6D94}" srcOrd="0" destOrd="2" presId="urn:microsoft.com/office/officeart/2005/8/layout/chevron1"/>
    <dgm:cxn modelId="{F0D46D4C-4704-4AEB-8B62-95EA3DECFB84}" srcId="{7A47AF88-03CC-4451-AD17-6F552440F71A}" destId="{4B574398-40C2-48E7-964D-2CBDB046702C}" srcOrd="0" destOrd="0" parTransId="{23393895-273A-4DD2-8D49-9D5C78EAC8DA}" sibTransId="{3FF89BD2-DD1C-4E82-9FC4-27EDAC3BE5CB}"/>
    <dgm:cxn modelId="{BCE8C34D-701F-48FC-ACA3-C1280717D9C3}" type="presOf" srcId="{CBAAE3BB-7DFE-42C7-BCCD-C540D01666DE}" destId="{70C735B7-E769-4594-9F16-3C6A3BF28DA1}" srcOrd="0" destOrd="1" presId="urn:microsoft.com/office/officeart/2005/8/layout/chevron1"/>
    <dgm:cxn modelId="{E5CA4358-F3DE-41DB-B5AD-43B3E51654DD}" srcId="{4B574398-40C2-48E7-964D-2CBDB046702C}" destId="{E9E38F4A-116D-49A6-88E5-DC2565FC1707}" srcOrd="0" destOrd="0" parTransId="{76B84C94-3FC6-45B7-A37D-E964F4D4548B}" sibTransId="{DAC09FFB-EEBA-443A-9F30-A15781BA950F}"/>
    <dgm:cxn modelId="{ED43B558-77F8-482F-B1E0-C98739BC6D80}" type="presOf" srcId="{DAC23DBB-0308-4A2A-9C06-C69C76F8B4CB}" destId="{2C6895C9-980B-4025-85B6-3109EBB572C6}" srcOrd="0" destOrd="0" presId="urn:microsoft.com/office/officeart/2005/8/layout/chevron1"/>
    <dgm:cxn modelId="{B701A68E-FF63-4114-92B2-1361C4254B8A}" type="presOf" srcId="{E41998EE-2628-4396-AFBC-16C55D88C449}" destId="{B0514BCF-4EB6-4162-88CF-4327D41AFF76}" srcOrd="0" destOrd="0" presId="urn:microsoft.com/office/officeart/2005/8/layout/chevron1"/>
    <dgm:cxn modelId="{80637F93-8B53-4768-B6CE-1831642CD36B}" type="presOf" srcId="{A4F8E8F5-0B78-4F5C-BC29-834AFE15C9BB}" destId="{69EADB54-CF9F-4BC2-813F-73853FCB1CEE}" srcOrd="0" destOrd="0" presId="urn:microsoft.com/office/officeart/2005/8/layout/chevron1"/>
    <dgm:cxn modelId="{DB577CA7-84B3-4C39-82A7-7C0869F36570}" srcId="{7A47AF88-03CC-4451-AD17-6F552440F71A}" destId="{2366F7D0-2152-4486-9033-2B9BB1A924FA}" srcOrd="2" destOrd="0" parTransId="{12693D46-6E7A-4D6B-B7E0-2A61E59CF4C8}" sibTransId="{A6656557-E9C1-4B05-9262-AE9E1726675B}"/>
    <dgm:cxn modelId="{FDE529AB-54E1-4D58-A2D3-EDB3AA9EC132}" srcId="{09EDE84E-F722-4043-B06D-C702EB8757AC}" destId="{3FB99B29-6BE2-41C4-A810-CF560DF1A0E1}" srcOrd="0" destOrd="0" parTransId="{9FC86F44-40AB-40AA-9D56-4023D0726500}" sibTransId="{788200D6-BC45-4FCD-A425-AE163AF0942E}"/>
    <dgm:cxn modelId="{310C89B0-1AFB-4976-8589-753D2B4C9186}" type="presOf" srcId="{4487E599-1EB6-4E0E-95E1-47D57EB859F8}" destId="{224013A0-7295-4E5A-A906-665C8A4E6D94}" srcOrd="0" destOrd="1" presId="urn:microsoft.com/office/officeart/2005/8/layout/chevron1"/>
    <dgm:cxn modelId="{E4A1AEC8-9862-4DAE-BB58-1B7CD960CEBA}" srcId="{4B574398-40C2-48E7-964D-2CBDB046702C}" destId="{D44FFA1E-B850-48C5-BEBF-E5412F9B8C1A}" srcOrd="2" destOrd="0" parTransId="{FFE8BD79-872D-47E8-A6E8-05BA289CCAD2}" sibTransId="{1E25193D-B4DB-4349-AB75-896C0830BACB}"/>
    <dgm:cxn modelId="{109694D2-B6AD-4D34-8E05-F4CA3A31C92F}" srcId="{3E950B48-F998-43FA-9B04-A8706F954EC5}" destId="{E41998EE-2628-4396-AFBC-16C55D88C449}" srcOrd="0" destOrd="0" parTransId="{FDE3B425-239F-4C62-B998-F4A28F69E3BE}" sibTransId="{6E534587-0937-4F19-AC33-3F951882215D}"/>
    <dgm:cxn modelId="{96D38AD7-35BC-4481-ACC0-6C614F2EC825}" srcId="{7A47AF88-03CC-4451-AD17-6F552440F71A}" destId="{09EDE84E-F722-4043-B06D-C702EB8757AC}" srcOrd="4" destOrd="0" parTransId="{359B56CA-32AD-46C2-A02E-5981564D586A}" sibTransId="{E806A31C-C544-49D9-A324-3051CF117557}"/>
    <dgm:cxn modelId="{46F562D9-B79C-4680-9B70-E2AB8B457A18}" type="presOf" srcId="{E9E38F4A-116D-49A6-88E5-DC2565FC1707}" destId="{224013A0-7295-4E5A-A906-665C8A4E6D94}" srcOrd="0" destOrd="0" presId="urn:microsoft.com/office/officeart/2005/8/layout/chevron1"/>
    <dgm:cxn modelId="{8CB198E4-98AB-44F9-8710-8F7723B94451}" type="presOf" srcId="{3FB99B29-6BE2-41C4-A810-CF560DF1A0E1}" destId="{4972195A-5CF3-4712-8522-A3382E18054B}" srcOrd="0" destOrd="0" presId="urn:microsoft.com/office/officeart/2005/8/layout/chevron1"/>
    <dgm:cxn modelId="{A18DD3E6-8D72-4505-8A75-81643BE96CBF}" srcId="{7A47AF88-03CC-4451-AD17-6F552440F71A}" destId="{3E950B48-F998-43FA-9B04-A8706F954EC5}" srcOrd="3" destOrd="0" parTransId="{5CE327C2-31CE-4CBA-8623-4A1E09605126}" sibTransId="{524F664F-10BC-4C03-9EEB-B0E4A4ECB13C}"/>
    <dgm:cxn modelId="{14BE60F0-0C53-4B6F-8C4B-E906D2750771}" srcId="{DAC23DBB-0308-4A2A-9C06-C69C76F8B4CB}" destId="{A4F8E8F5-0B78-4F5C-BC29-834AFE15C9BB}" srcOrd="0" destOrd="0" parTransId="{6F9CDD07-F955-4EA0-80F9-E13D06523425}" sibTransId="{F95989F5-FB81-46F3-8003-C6B189890679}"/>
    <dgm:cxn modelId="{3F8D2AF7-B500-4C2A-865C-88FE10D41808}" srcId="{2366F7D0-2152-4486-9033-2B9BB1A924FA}" destId="{CBAAE3BB-7DFE-42C7-BCCD-C540D01666DE}" srcOrd="1" destOrd="0" parTransId="{D6B2BF1D-9269-4413-8007-FEA69019E2BA}" sibTransId="{DBC97B89-9926-4868-B57A-D562AA79AE70}"/>
    <dgm:cxn modelId="{C5390FFE-B260-45B2-B370-24E359563BBE}" type="presOf" srcId="{2366F7D0-2152-4486-9033-2B9BB1A924FA}" destId="{060A8A10-B7B1-4127-8247-CEFFFA97A139}" srcOrd="0" destOrd="0" presId="urn:microsoft.com/office/officeart/2005/8/layout/chevron1"/>
    <dgm:cxn modelId="{8116FCA8-4C0F-4B9C-BBC2-A8501F0377FC}" type="presParOf" srcId="{115A67D1-9DDD-4DC7-8F6B-29CB422C36A8}" destId="{0385C46C-FAEB-42FB-B818-3CF36B5E3818}" srcOrd="0" destOrd="0" presId="urn:microsoft.com/office/officeart/2005/8/layout/chevron1"/>
    <dgm:cxn modelId="{8AE62CF8-9ECF-4281-8F3F-8D01C12980BC}" type="presParOf" srcId="{0385C46C-FAEB-42FB-B818-3CF36B5E3818}" destId="{49C6EB12-A1E8-4935-AD7A-527DA467B46A}" srcOrd="0" destOrd="0" presId="urn:microsoft.com/office/officeart/2005/8/layout/chevron1"/>
    <dgm:cxn modelId="{D5D2F324-66CC-43F7-8BE1-6F0B4D858F1B}" type="presParOf" srcId="{0385C46C-FAEB-42FB-B818-3CF36B5E3818}" destId="{224013A0-7295-4E5A-A906-665C8A4E6D94}" srcOrd="1" destOrd="0" presId="urn:microsoft.com/office/officeart/2005/8/layout/chevron1"/>
    <dgm:cxn modelId="{A5FAD40E-3A52-44A5-87A6-8C644D387EAB}" type="presParOf" srcId="{115A67D1-9DDD-4DC7-8F6B-29CB422C36A8}" destId="{A7697112-5270-48FE-A13C-81B1043E722A}" srcOrd="1" destOrd="0" presId="urn:microsoft.com/office/officeart/2005/8/layout/chevron1"/>
    <dgm:cxn modelId="{ED19BC4A-3C87-4219-AE7B-10339179BF06}" type="presParOf" srcId="{115A67D1-9DDD-4DC7-8F6B-29CB422C36A8}" destId="{BEBF28FC-77CB-4F5D-B777-4C54A7AE5EB3}" srcOrd="2" destOrd="0" presId="urn:microsoft.com/office/officeart/2005/8/layout/chevron1"/>
    <dgm:cxn modelId="{8AECB299-1D7A-4400-8296-0BB25B8D2958}" type="presParOf" srcId="{BEBF28FC-77CB-4F5D-B777-4C54A7AE5EB3}" destId="{2C6895C9-980B-4025-85B6-3109EBB572C6}" srcOrd="0" destOrd="0" presId="urn:microsoft.com/office/officeart/2005/8/layout/chevron1"/>
    <dgm:cxn modelId="{EC442ADD-5A43-4582-90D1-5AEDF6DF0FBC}" type="presParOf" srcId="{BEBF28FC-77CB-4F5D-B777-4C54A7AE5EB3}" destId="{69EADB54-CF9F-4BC2-813F-73853FCB1CEE}" srcOrd="1" destOrd="0" presId="urn:microsoft.com/office/officeart/2005/8/layout/chevron1"/>
    <dgm:cxn modelId="{24C34B4D-F9C0-469A-AEE7-0D846BE64E8E}" type="presParOf" srcId="{115A67D1-9DDD-4DC7-8F6B-29CB422C36A8}" destId="{ECABC1A8-9B75-4495-BCF3-9C9798616E46}" srcOrd="3" destOrd="0" presId="urn:microsoft.com/office/officeart/2005/8/layout/chevron1"/>
    <dgm:cxn modelId="{A13BFA35-FD94-44DC-8634-877FB6810087}" type="presParOf" srcId="{115A67D1-9DDD-4DC7-8F6B-29CB422C36A8}" destId="{08B45B59-02B2-4040-92E7-4A6CA0F13C20}" srcOrd="4" destOrd="0" presId="urn:microsoft.com/office/officeart/2005/8/layout/chevron1"/>
    <dgm:cxn modelId="{00FE228F-D553-457A-B251-8490584E8A47}" type="presParOf" srcId="{08B45B59-02B2-4040-92E7-4A6CA0F13C20}" destId="{060A8A10-B7B1-4127-8247-CEFFFA97A139}" srcOrd="0" destOrd="0" presId="urn:microsoft.com/office/officeart/2005/8/layout/chevron1"/>
    <dgm:cxn modelId="{DF9C31FE-CAD9-4BBC-B603-E27EE317173C}" type="presParOf" srcId="{08B45B59-02B2-4040-92E7-4A6CA0F13C20}" destId="{70C735B7-E769-4594-9F16-3C6A3BF28DA1}" srcOrd="1" destOrd="0" presId="urn:microsoft.com/office/officeart/2005/8/layout/chevron1"/>
    <dgm:cxn modelId="{8EAB3593-182D-4074-9AE2-9B01B63C6102}" type="presParOf" srcId="{115A67D1-9DDD-4DC7-8F6B-29CB422C36A8}" destId="{CA8965BD-FB8B-4C1E-AB63-D0F57BBCB20E}" srcOrd="5" destOrd="0" presId="urn:microsoft.com/office/officeart/2005/8/layout/chevron1"/>
    <dgm:cxn modelId="{56935E4A-A903-4795-85D5-248C4E99380D}" type="presParOf" srcId="{115A67D1-9DDD-4DC7-8F6B-29CB422C36A8}" destId="{19D938A7-13A0-480E-9A08-3A3C53060162}" srcOrd="6" destOrd="0" presId="urn:microsoft.com/office/officeart/2005/8/layout/chevron1"/>
    <dgm:cxn modelId="{6FBE65BD-80A7-40F4-B2D8-9763BF213035}" type="presParOf" srcId="{19D938A7-13A0-480E-9A08-3A3C53060162}" destId="{5DCE3A5A-6A35-44EB-9F2B-56FE0A381902}" srcOrd="0" destOrd="0" presId="urn:microsoft.com/office/officeart/2005/8/layout/chevron1"/>
    <dgm:cxn modelId="{4C00CD92-DBC8-4BB7-89EF-2C1D90FF6DD9}" type="presParOf" srcId="{19D938A7-13A0-480E-9A08-3A3C53060162}" destId="{B0514BCF-4EB6-4162-88CF-4327D41AFF76}" srcOrd="1" destOrd="0" presId="urn:microsoft.com/office/officeart/2005/8/layout/chevron1"/>
    <dgm:cxn modelId="{07BB6F17-FF1F-4939-8C82-A17F6D47B0B9}" type="presParOf" srcId="{115A67D1-9DDD-4DC7-8F6B-29CB422C36A8}" destId="{7471704F-285E-4CE7-B7AF-7521AA36FC9C}" srcOrd="7" destOrd="0" presId="urn:microsoft.com/office/officeart/2005/8/layout/chevron1"/>
    <dgm:cxn modelId="{A7AA1782-152B-483A-B222-85C6ADFCA630}" type="presParOf" srcId="{115A67D1-9DDD-4DC7-8F6B-29CB422C36A8}" destId="{74468515-064D-4C60-A23B-7D316AA8ECE7}" srcOrd="8" destOrd="0" presId="urn:microsoft.com/office/officeart/2005/8/layout/chevron1"/>
    <dgm:cxn modelId="{7B18DF0F-471E-481D-8392-827040300173}" type="presParOf" srcId="{74468515-064D-4C60-A23B-7D316AA8ECE7}" destId="{7FBC30B4-7500-4FDD-A656-D6F9F5CFA1D7}" srcOrd="0" destOrd="0" presId="urn:microsoft.com/office/officeart/2005/8/layout/chevron1"/>
    <dgm:cxn modelId="{1412F559-81C0-44E7-B839-6C7EB390037B}" type="presParOf" srcId="{74468515-064D-4C60-A23B-7D316AA8ECE7}" destId="{4972195A-5CF3-4712-8522-A3382E18054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6EB12-A1E8-4935-AD7A-527DA467B46A}">
      <dsp:nvSpPr>
        <dsp:cNvPr id="0" name=""/>
        <dsp:cNvSpPr/>
      </dsp:nvSpPr>
      <dsp:spPr>
        <a:xfrm>
          <a:off x="3263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HIR</a:t>
          </a:r>
          <a:endParaRPr lang="ru-RU" sz="2000" kern="1200" dirty="0"/>
        </a:p>
      </dsp:txBody>
      <dsp:txXfrm>
        <a:off x="458186" y="1191380"/>
        <a:ext cx="1364769" cy="909845"/>
      </dsp:txXfrm>
    </dsp:sp>
    <dsp:sp modelId="{224013A0-7295-4E5A-A906-665C8A4E6D94}">
      <dsp:nvSpPr>
        <dsp:cNvPr id="0" name=""/>
        <dsp:cNvSpPr/>
      </dsp:nvSpPr>
      <dsp:spPr>
        <a:xfrm>
          <a:off x="3263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Parsing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Desugaring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Etc.</a:t>
          </a:r>
          <a:endParaRPr lang="ru-RU" sz="2000" kern="1200" dirty="0"/>
        </a:p>
      </dsp:txBody>
      <dsp:txXfrm>
        <a:off x="3263" y="2214957"/>
        <a:ext cx="1819691" cy="945000"/>
      </dsp:txXfrm>
    </dsp:sp>
    <dsp:sp modelId="{2C6895C9-980B-4025-85B6-3109EBB572C6}">
      <dsp:nvSpPr>
        <dsp:cNvPr id="0" name=""/>
        <dsp:cNvSpPr/>
      </dsp:nvSpPr>
      <dsp:spPr>
        <a:xfrm>
          <a:off x="2061878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THIR</a:t>
          </a:r>
          <a:endParaRPr lang="ru-RU" sz="2000" kern="1200" dirty="0"/>
        </a:p>
      </dsp:txBody>
      <dsp:txXfrm>
        <a:off x="2516801" y="1191380"/>
        <a:ext cx="1364769" cy="909845"/>
      </dsp:txXfrm>
    </dsp:sp>
    <dsp:sp modelId="{69EADB54-CF9F-4BC2-813F-73853FCB1CEE}">
      <dsp:nvSpPr>
        <dsp:cNvPr id="0" name=""/>
        <dsp:cNvSpPr/>
      </dsp:nvSpPr>
      <dsp:spPr>
        <a:xfrm>
          <a:off x="2061878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Exhaustiveness Checking</a:t>
          </a:r>
          <a:endParaRPr lang="ru-RU" sz="2000" kern="1200" dirty="0"/>
        </a:p>
      </dsp:txBody>
      <dsp:txXfrm>
        <a:off x="2061878" y="2214957"/>
        <a:ext cx="1819691" cy="945000"/>
      </dsp:txXfrm>
    </dsp:sp>
    <dsp:sp modelId="{060A8A10-B7B1-4127-8247-CEFFFA97A139}">
      <dsp:nvSpPr>
        <dsp:cNvPr id="0" name=""/>
        <dsp:cNvSpPr/>
      </dsp:nvSpPr>
      <dsp:spPr>
        <a:xfrm>
          <a:off x="4120492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MIR</a:t>
          </a:r>
          <a:endParaRPr lang="ru-RU" sz="2000" kern="1200" dirty="0"/>
        </a:p>
      </dsp:txBody>
      <dsp:txXfrm>
        <a:off x="4575415" y="1191380"/>
        <a:ext cx="1364769" cy="909845"/>
      </dsp:txXfrm>
    </dsp:sp>
    <dsp:sp modelId="{70C735B7-E769-4594-9F16-3C6A3BF28DA1}">
      <dsp:nvSpPr>
        <dsp:cNvPr id="0" name=""/>
        <dsp:cNvSpPr/>
      </dsp:nvSpPr>
      <dsp:spPr>
        <a:xfrm>
          <a:off x="4120492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Borrow Checking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Optimization</a:t>
          </a:r>
          <a:endParaRPr lang="ru-RU" sz="2000" kern="1200" dirty="0"/>
        </a:p>
      </dsp:txBody>
      <dsp:txXfrm>
        <a:off x="4120492" y="2214957"/>
        <a:ext cx="1819691" cy="945000"/>
      </dsp:txXfrm>
    </dsp:sp>
    <dsp:sp modelId="{5DCE3A5A-6A35-44EB-9F2B-56FE0A381902}">
      <dsp:nvSpPr>
        <dsp:cNvPr id="0" name=""/>
        <dsp:cNvSpPr/>
      </dsp:nvSpPr>
      <dsp:spPr>
        <a:xfrm>
          <a:off x="6179107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LLVM IR</a:t>
          </a:r>
          <a:endParaRPr lang="ru-RU" sz="2000" kern="1200" dirty="0"/>
        </a:p>
      </dsp:txBody>
      <dsp:txXfrm>
        <a:off x="6634030" y="1191380"/>
        <a:ext cx="1364769" cy="909845"/>
      </dsp:txXfrm>
    </dsp:sp>
    <dsp:sp modelId="{B0514BCF-4EB6-4162-88CF-4327D41AFF76}">
      <dsp:nvSpPr>
        <dsp:cNvPr id="0" name=""/>
        <dsp:cNvSpPr/>
      </dsp:nvSpPr>
      <dsp:spPr>
        <a:xfrm>
          <a:off x="6179107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Optimization</a:t>
          </a:r>
          <a:endParaRPr lang="ru-RU" sz="2000" kern="1200" dirty="0"/>
        </a:p>
      </dsp:txBody>
      <dsp:txXfrm>
        <a:off x="6179107" y="2214957"/>
        <a:ext cx="1819691" cy="945000"/>
      </dsp:txXfrm>
    </dsp:sp>
    <dsp:sp modelId="{7FBC30B4-7500-4FDD-A656-D6F9F5CFA1D7}">
      <dsp:nvSpPr>
        <dsp:cNvPr id="0" name=""/>
        <dsp:cNvSpPr/>
      </dsp:nvSpPr>
      <dsp:spPr>
        <a:xfrm>
          <a:off x="8237721" y="1191380"/>
          <a:ext cx="2274614" cy="909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Machine Code</a:t>
          </a:r>
          <a:endParaRPr lang="ru-RU" sz="2000" kern="1200" dirty="0"/>
        </a:p>
      </dsp:txBody>
      <dsp:txXfrm>
        <a:off x="8692644" y="1191380"/>
        <a:ext cx="1364769" cy="909845"/>
      </dsp:txXfrm>
    </dsp:sp>
    <dsp:sp modelId="{4972195A-5CF3-4712-8522-A3382E18054B}">
      <dsp:nvSpPr>
        <dsp:cNvPr id="0" name=""/>
        <dsp:cNvSpPr/>
      </dsp:nvSpPr>
      <dsp:spPr>
        <a:xfrm>
          <a:off x="8237721" y="2214957"/>
          <a:ext cx="1819691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Platform Specific</a:t>
          </a:r>
          <a:endParaRPr lang="ru-RU" sz="2000" kern="1200" dirty="0"/>
        </a:p>
      </dsp:txBody>
      <dsp:txXfrm>
        <a:off x="8237721" y="2214957"/>
        <a:ext cx="1819691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24575,'0'0'0,"-1"0"0,1 0 0,0 0 0,-1 1 0,1-1 0,0 0 0,-1 0 0,1 1 0,0-1 0,0 0 0,-1 0 0,1 1 0,0-1 0,0 0 0,0 1 0,-1-1 0,1 0 0,0 0 0,0 1 0,0-1 0,0 0 0,0 1 0,0-1 0,-1 1 0,-1 11 0,2-11 0,0 5 0,-1 1 0,1-1 0,1 1 0,-1-1 0,1 0 0,0 1 0,1-1 0,-1 0 0,1 0 0,1 0 0,4 10 0,-1-4 0,1-1 0,1 0 0,0 0 0,15 17 0,17 9 0,-10-11 0,1 6 0,-17-16 0,2-1 0,30 23 0,-31-27 0,19 19 0,7 4 0,-26-22 0,-1 1 0,23 24 0,-24-24-249,18 15 0,-24-22-618,3 1-5959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2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50 119 24575,'12'156'0,"-1"-35"0,-7 324 0,-6-255 0,2-157 0,-1-1 0,-8 47 0,-15 98 0,3-17 0,14-126 0,3-13 0,0 0 0,0 26 0,4-46 0,-1 0 0,1 1 0,0-1 0,0 0 0,0 1 0,0-1 0,0 0 0,1 1 0,-1-1 0,0 0 0,1 0 0,-1 1 0,1-1 0,-1 0 0,1 0 0,-1 0 0,1 1 0,0-1 0,0 0 0,-1 0 0,1 0 0,0 0 0,0 0 0,0-1 0,0 1 0,0 0 0,0 0 0,0-1 0,2 2 0,10 1 0,-1 0 0,0-1 0,1 0 0,-1-1 0,22 0 0,367-12-1360,-307 6 970,1064-24-1541,10 29-194,-509 2 1669,-330-2 6673,-307-1-6201,-1-1-1,26-6 0,9-1-16,59 1 1,-31 2 0,-83 6 0,8 0 0,0-1 0,0 0 0,0-1 0,0 0 0,16-6 0,9-3 0,-28 10 0,0-1 0,1 0 0,-1 0 0,0 0 0,6-5 0,-10 6 0,0 0 0,0-1 0,0 0 0,-1 1 0,1-1 0,-1 0 0,1 1 0,-1-1 0,1 0 0,-1 0 0,0 0 0,0 0 0,0-1 0,0 1 0,-1 0 0,1 0 0,-1 0 0,1-5 0,7-114 0,-7 74 0,4-104 0,5-94 0,35-136 0,-26 148 0,-17 0 0,-2 210 0,1 15 0,-1 0 0,0 0 0,-1 0 0,0 0 0,-2-12 0,2 18 0,1 1 0,-1 0 0,1-1 0,-1 1 0,0 0 0,0-1 0,0 1 0,0 0 0,0 0 0,0 0 0,0 0 0,0 0 0,0 0 0,0 0 0,-1 0 0,1 0 0,0 0 0,-1 1 0,1-1 0,-3 0 0,-2-1 0,0 1 0,1 0 0,-13-1 0,15 2 0,-124 0 0,-187 19-764,61-4-120,-954 22-3529,940-39 4316,-265 2 243,178 13 375,-93 0 2575,352-13-1586,-515-1-625,597 1-885,1 0 0,-1 1 0,0 0 0,1 1 0,-1 0 0,-20 8 0,30-9-62,1 0 0,0 0 0,0 0 0,0 0 0,0 0 0,0 1 0,0-1 0,0 1 0,0 0 0,1-1 0,-1 1 0,1 0-1,-1 0 1,1 0 0,0 0 0,0 0 0,0 0 0,0 1 0,0-1 0,0 0 0,0 3 0,-2 8-6764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2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0 0,0 0 0,0 1 0,0-1 0,1 0 0,-1 1 0,0-1 0,0 1 0,0-1 0,0 1 0,-1 0 0,1-1 0,0 1 0,0 0 0,0 0 0,0 0 0,-1 0 0,1-1 0,0 1 0,-1 0 0,1 0 0,-1 0 0,1 2 0,2 3 0,-2-1 0,1 0 0,1 10 0,3 24 0,-3 0 0,-2 74 0,-2-59 0,20 429 0,-1-148 0,-17-74 0,-2-133 0,1-125 0,0 0 0,0 1 0,0-1 0,1 0 0,-1 1 0,1-1 0,0 0 0,2 5 0,-2-6 0,0-1 0,0 1 0,0-1 0,0 1 0,0-1 0,0 0 0,1 0 0,-1 1 0,0-1 0,1 0 0,-1 0 0,1 0 0,0 0 0,-1-1 0,1 1 0,-1 0 0,1-1 0,2 1 0,7 2 0,0-2 0,1 1 0,-1-1 0,1-1 0,13-1 0,0 1 0,583-8-710,147-1-1368,566 9 197,-576 0 6274,-517 7-4095,-23-1-320,217-7 22,-418 1 0,3 1 0,0-1 0,0-1 0,0 1 0,9-3 0,-13 2 0,-1 0 0,0 0 0,0 0 0,1 0 0,-1 0 0,0 0 0,0-1 0,0 1 0,0-1 0,-1 1 0,1-1 0,0 0 0,-1 0 0,1 0 0,-1 0 0,2-3 0,1-1 0,-1-1 0,0 0 0,-1 0 0,0 0 0,3-12 0,3-40 0,-5 31 0,9-110 0,-6-181 0,-33-138 0,20 339 0,-6-52 0,-6 71 0,11 60 0,7 37 0,1 1 0,-1-1 0,1 1 0,-1-1 0,1 0 0,-1 1 0,0-1 0,0 1 0,0-1 0,0 1 0,0 0 0,0-1 0,0 1 0,-1 0 0,1 0 0,0 0 0,-1 0 0,1 0 0,-1 0 0,1 0 0,-1 0 0,1 1 0,-1-1 0,-2 0 0,-3-1 0,0 1 0,-1 0 0,1 0 0,-12 1 0,12 0 0,-609 6-1349,466-4 1107,-1598 7-2612,1193-10 3049,109 13-195,5 15 0,430-26 0,-104 7 1601,-128 26 0,218-29-1143,14-4-716,0 1-1,-16 6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0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15 258 24575,'-1'-9'0,"0"0"0,-3-13 0,-1-8 0,2-108 0,3 131 0,0 5 0,0-2 0,0 0 0,0 0 0,0 0 0,1 0 0,1-5 0,-2 9 0,0-1 0,0 0 0,1 1 0,-1-1 0,0 1 0,1-1 0,-1 0 0,0 1 0,1-1 0,-1 1 0,0-1 0,1 1 0,-1 0 0,1-1 0,-1 1 0,1-1 0,-1 1 0,1 0 0,0-1 0,-1 1 0,1 0 0,-1 0 0,1-1 0,0 1 0,-1 0 0,1 0 0,-1 0 0,1 0 0,0 0 0,-1 0 0,1 0 0,0 0 0,-1 0 0,1 0 0,0 0 0,-1 0 0,1 0 0,-1 1 0,1-1 0,1 1 0,11 5 0,0 1 0,0 0 0,0 1 0,13 12 0,16 9 0,82 40 0,-93-51-1365,-20-11-5461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1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1 158 24575,'5'-4'0,"0"1"0,0-1 0,0 1 0,1 1 0,0-1 0,-1 1 0,1 0 0,0 0 0,9-1 0,19-8 0,-2-3 0,-1-2 0,-1-1 0,0-1 0,34-28 0,-64 45 0,1 0 0,0 1 0,-1-1 0,1 1 0,0-1 0,0 1 0,0-1 0,-1 1 0,1-1 0,0 1 0,0 0 0,0-1 0,0 1 0,-1 0 0,1 0 0,0 0 0,0 0 0,0-1 0,0 1 0,0 0 0,0 1 0,0-1 0,0 0 0,0 0 0,1 1 0,-2-1 0,1 1 0,0 0 0,-1 0 0,1 0 0,0 0 0,-1-1 0,1 1 0,-1 0 0,0 0 0,1 0 0,-1 0 0,0 0 0,1 0 0,-1 0 0,0 1 0,0-1 0,0 0 0,0 0 0,0 0 0,0 0 0,0 0 0,-1 2 0,-1 14 0,-2 0 0,0 1 0,-7 18 0,-24 51 0,34-84 0,-9 22 0,5-11 0,-13 24 0,11-25-1365,1-1-5461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2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24575,'2'0'0,"3"0"0,5 0 0,3 0 0,2 0 0,2 0 0,0 0 0,2 0 0,0 0 0,1 0 0,-1 0 0,-1 0 0,0 0 0,-2 0-8191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3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24575,'2'0'0,"3"0"0,5 0 0,3 0 0,3 0 0,2 0 0,1 0 0,1 0 0,-2 0 0,1 0 0,-1 0 0,1 0 0,-1 0 0,-3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3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16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24575,'5'0'0,"3"0"0,2 0 0,4 0 0,2 0 0,3 0 0,0 0 0,-2 0 0,2 0 0,-3 0-8191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4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0 313 24575,'0'-243'0,"0"237"0,0-1 0,1 1 0,-1-1 0,1 1 0,3-10 0,-4 15 0,1-1 0,-1 1 0,1 0 0,-1 0 0,1 0 0,-1 0 0,1 0 0,0 0 0,0 0 0,-1 0 0,1 0 0,0 0 0,0 0 0,0 0 0,0 1 0,0-1 0,0 0 0,0 1 0,0-1 0,1 1 0,-1-1 0,0 1 0,0-1 0,0 1 0,0 0 0,1 0 0,-1-1 0,0 1 0,0 0 0,1 0 0,-1 0 0,0 1 0,0-1 0,1 0 0,1 1 0,4 1 3,0 0-1,0 0 0,-1 1 1,1 0-1,7 5 0,31 22-66,-20-12-432,17 12-4714,-4 2 3948,-21-16 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6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24575,'13'0'0,"75"-2"0,-69 1 0,0-2 0,31-7 0,-6-1 0,27-10 0,-66 20 0,0-1 0,-1 1 0,1-1 0,9 0 0,-13 2 0,-1 0 0,1 0 0,0 0 0,0 0 0,-1 0 0,1 0 0,0 0 0,0 0 0,0 0 0,-1 1 0,1-1 0,0 0 0,-1 0 0,1 1 0,0-1 0,0 1 0,-1-1 0,1 0 0,-1 1 0,1-1 0,0 1 0,-1-1 0,1 1 0,-1 0 0,1-1 0,-1 1 0,1 0 0,-1-1 0,0 1 0,1 0 0,-1-1 0,0 1 0,0 0 0,1 0 0,-1-1 0,0 1 0,0 0 0,0 0 0,0 1 0,0 4 0,-1 0 0,0 1 0,-1-1 0,1 0 0,-1 0 0,0 0 0,-1 0 0,-3 6 0,-3 8 0,4-7-170,0-1-1,0 0 0,-1 0 1,-1-1-1,0 0 0,-1 0 1,-11 13-1,9-16-6655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108 130 24575,'2'-1'0,"-1"1"0,1-1 0,0-1 0,-1 1 0,1 0 0,-1 0 0,0 0 0,1-1 0,-1 1 0,0-1 0,1-1 0,3-2 0,83-88 0,-86 92 0,0-1 0,1 0 0,-1 1 0,1-1 0,-1 1 0,1 0 0,-1 0 0,1 0 0,0 0 0,0 0 0,-1 1 0,1-1 0,0 1 0,0 0 0,0 0 0,0 0 0,-1 0 0,1 0 0,0 1 0,0-1 0,0 1 0,-1-1 0,6 3 0,-2 0 0,1-1 0,0 2 0,-1-1 0,0 1 0,0 0 0,0 0 0,0 0 0,6 8 0,-6-5 0,0 0 0,0 1 0,-1 0 0,0 0 0,-1 0 0,0 1 0,4 9 0,-6-12 0,-1-1 0,1 1 0,-1 0 0,0 1 0,-1-1 0,0 0 0,1 0 0,-2 0 0,1 0 0,-1 0 0,0 0 0,0 0 0,-1 0 0,1 0 0,-2 0 0,-3 8 0,3-8 0,-1 1 0,0-1 0,0-1 0,0 1 0,-1-1 0,0 1 0,0-1 0,0-1 0,-1 1 0,1-1 0,-1 0 0,0 0 0,-13 5 0,-56 18 0,45-17 0,10-5 0,-38 6 0,7-2 0,37-7 0,6-1 0,1 1 0,-12 3 0,18-5 0,-1 1 0,1-1 0,0 1 0,0-1 0,-1 1 0,1 0 0,0-1 0,0 1 0,0 0 0,0 0 0,0 0 0,0 0 0,0 0 0,0 0 0,0 0 0,0 0 0,0 1 0,1-1 0,-2 2 0,2-1 0,0-1 0,0 0 0,0 0 0,0 0 0,0 0 0,1 0 0,-1 0 0,0 0 0,1 0 0,-1 0 0,0 0 0,1 0 0,-1 0 0,1 0 0,0 0 0,-1 0 0,1 0 0,0 0 0,-1 0 0,1 0 0,0-1 0,0 1 0,0 0 0,0-1 0,0 1 0,0-1 0,1 1 0,3 2 0,1 0 0,-1 0 0,9 2 0,43 11 0,81 10 0,-134-25 0,40 4 0,-28-3 0,-1 0 0,27 6 0,-14 0-1365,-15-5-5461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7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24575,'4'0'0,"4"0"0,5 0 0,2 0 0,3 0 0,1 0 0,-1 0 0,1 0 0,-1 0 0,1 0 0,0 0 0,0 0 0,-2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8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24575,'2'0'0,"3"4"0,5 2 0,3-1 0,4 0 0,1-2 0,-1-1 0,2-1 0,-3-1-8191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29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0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24575,'5'0'0,"3"0"0,4 0 0,4 0 0,0 0 0,1 0 0,2 0 0,0 0 0,0 0 0,1 0 0,-1 0 0,-1 0 0,0 0 0,-3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24575,'2'0'0,"3"0"0,1 4 0,-2 8 0,5 9 0,-1 3 0,-1 6 0,0 4 0,0 3 0,-3 2 0,-1 2 0,-1-2 0,-1-7 0,-1-4 0,0-5 0,0-1 0,-1-6-8191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8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 24575,'37'-1'0,"-17"0"0,1 1 0,31 4 0,-50-3 0,-1-1 0,1 0 0,0 0 0,0 1 0,0 0 0,-1-1 0,1 1 0,0 0 0,-1-1 0,1 1 0,-1 0 0,1 0 0,-1 0 0,1 1 0,-1-1 0,0 0 0,1 1 0,-1-1 0,0 0 0,0 1 0,0-1 0,0 1 0,0 0 0,-1-1 0,1 1 0,0 0 0,-1-1 0,1 1 0,-1 0 0,0 0 0,1 0 0,-1-1 0,0 4 0,1 25 0,0 1 0,-6 34 0,5-59 0,-1 1 0,0-1 0,-1 0 0,1 1 0,-1-1 0,-1 0 0,1 0 0,-5 7 0,6-10 0,-1-1 0,0 1 0,0 0 0,0-1 0,-1 0 0,1 1 0,0-1 0,-1 0 0,0 0 0,1-1 0,-1 1 0,0 0 0,0-1 0,0 0 0,0 0 0,0 0 0,0 0 0,-5 1 0,-6-1-43,1 0 0,-1-1 0,-17-2 0,11 1-1150,3 0-5633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8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24575,'0'33'0,"-1"-1"0,-2 0 0,-14 62 0,12-74-111,-2 10-202,-1 1-1,-2-1 1,-21 45-1,23-60-6512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39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24575,'0'1'0,"1"0"0,-1 0 0,0 1 0,1-1 0,0 0 0,-1 0 0,1 0 0,-1 0 0,3 2 0,0 2 0,9 13 0,1 1 0,1-2 0,1 0 0,19 18 0,-23-24 0,-1 1 0,0 0 0,0 0 0,-1 1 0,8 16 0,-12-20 0,-1 0 0,-1 0 0,1 0 0,-1 1 0,-1 0 0,0-1 0,0 1 0,-1 0 0,0 12 0,-1-19 15,0-1 0,0 0-1,0 1 1,-1-1-1,1 0 1,-1 0 0,0 3-1,0-4-71,1 0 0,0-1 0,-1 1 0,1 0 0,-1-1 0,1 1 0,-1-1 0,1 1 0,-1-1 0,1 1 0,-1-1 0,1 1 0,-1-1 0,0 0 0,1 1 0,-1-1 0,1 0 0,-1 0 0,0 1 0,0-1 0,1 0 0,-1 0 0,0 0 0,1 0 0,-2 0 0,-12-1-6769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24575,'4'0'0,"4"0"0,4 0 0,3 0 0,3-4 0,1-2 0,-1 0 0,1 2 0,-1 1 0,-3-1 0,0 0 0,-2 1-8191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50 24575,'1'-1'0,"-1"-1"0,0 0 0,0 0 0,0 0 0,0 0 0,-1 0 0,1 1 0,0-1 0,-1 0 0,1 0 0,-1 0 0,0 1 0,0-1 0,1 0 0,-1 1 0,0-1 0,-1 1 0,1-1 0,0 1 0,0-1 0,0 1 0,-1 0 0,1 0 0,-1-1 0,1 1 0,-1 0 0,0 0 0,1 1 0,-1-1 0,0 0 0,1 0 0,-1 1 0,0-1 0,0 1 0,0 0 0,-2-1 0,-1 1 0,0-1 0,0 1 0,0 0 0,0 1 0,1-1 0,-1 1 0,0 0 0,0 0 0,1 0 0,-1 1 0,-7 3 0,9-4 0,0 1 0,0-1 0,0 1 0,0 0 0,0 0 0,0 0 0,0 1 0,1-1 0,-1 1 0,1-1 0,0 1 0,-1 0 0,1 0 0,1 0 0,-1 0 0,-2 6 0,2-4 0,1 1 0,0-1 0,0 0 0,0 1 0,1-1 0,-1 1 0,2-1 0,-1 1 0,0-1 0,1 0 0,0 1 0,0-1 0,1 0 0,0 0 0,0 1 0,0-1 0,0 0 0,1-1 0,-1 1 0,1 0 0,1-1 0,6 8 0,90 75 0,-99-86 0,0 0 0,0-1 0,0 1 0,0 0 0,0 0 0,-1 0 0,1 0 0,0 0 0,0 0 0,-1 0 0,1 0 0,-1 1 0,1-1 0,-1 0 0,0 0 0,1 0 0,-1 1 0,0 1 0,0-2 0,0 0 0,-1-1 0,1 1 0,-1 0 0,0 0 0,1-1 0,-1 1 0,1 0 0,-1-1 0,0 1 0,0-1 0,1 1 0,-1 0 0,0-1 0,0 0 0,0 1 0,1-1 0,-1 1 0,0-1 0,0 0 0,0 0 0,0 0 0,0 1 0,0-1 0,-1 0 0,-17 2-205,1-1-1,-28-1 1,35-1-544,-8 1-6077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2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57 24575,'-1'-2'0,"1"0"0,-1 0 0,1 0 0,-1 0 0,0 0 0,1 0 0,-1 1 0,0-1 0,0 0 0,0 0 0,-1 1 0,1-1 0,0 0 0,-1 1 0,1 0 0,-1-1 0,1 1 0,-4-2 0,0-1 0,-1 1 0,1 0 0,0 0 0,-1 1 0,-6-3 0,10 5 0,-1-1 0,1 1 0,0-1 0,-1 1 0,1 0 0,0 0 0,-1 0 0,1 0 0,0 1 0,-1-1 0,1 0 0,0 1 0,-1 0 0,1 0 0,0-1 0,0 1 0,0 1 0,0-1 0,0 0 0,0 0 0,0 1 0,0-1 0,0 1 0,1 0 0,-1-1 0,0 1 0,1 0 0,0 0 0,-1 0 0,-1 4 0,1-3 0,1 1 0,-1-1 0,1 1 0,-1-1 0,1 1 0,0 0 0,1-1 0,-1 1 0,1 0 0,-1 0 0,1 0 0,0-1 0,1 1 0,-1 0 0,1 0 0,-1-1 0,1 1 0,3 7 0,0-5 0,-1 0 0,2-1 0,-1 1 0,1-1 0,-1 0 0,1 0 0,1 0 0,7 5 0,-7-6 0,0 1 0,0 0 0,-1 0 0,0 1 0,0-1 0,8 12 0,-13-16 0,1 0 0,0 1 0,-1-1 0,1 1 0,-1-1 0,1 0 0,-1 1 0,0-1 0,1 1 0,-1-1 0,0 1 0,0-1 0,0 1 0,0-1 0,-1 1 0,1-1 0,0 1 0,-1-1 0,1 1 0,0-1 0,-1 1 0,0-1 0,1 0 0,-1 1 0,0-1 0,0 0 0,0 0 0,0 0 0,0 1 0,0-1 0,0 0 0,0 0 0,0 0 0,0-1 0,-2 2 0,-4 3 0,0-1 0,-1 0 0,1-1 0,-1 0 0,-9 3 0,-4-1-227,0 0-1,0-1 1,0-2-1,-1 0 1,-26-2-1,32 0-6598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7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24575,'2'0'-186,"-1"1"0,0-1 0,1 0 0,-1 1 0,1-1-1,-1 0 1,0 1 0,0 0 0,1-1 0,-1 1 0,0 0-1,0-1 1,0 1 0,0 0 0,2 2 0,14 17 1302,-8-9-961,-1 0 144,0 1 0,0-1 0,-1 1 0,8 18 0,-9-16-246,2-1 0,-1 0 0,14 17 0,-18-26-53,2 2 0,0 0 0,0-1 0,0 1 0,1-1 0,10 8 0,-14-12 0,-1 0 0,1-1 0,0 1 0,0 0 0,0-1 0,-1 1 0,1-1 0,0 1 0,0-1 0,0 0 0,0 0 0,0 0 0,0 0 0,0 0 0,0 0 0,0 0 0,-1-1 0,1 1 0,0-1 0,0 1 0,0-1 0,0 0 0,-1 0 0,1 0 0,0 0 0,-1 0 0,1 0 0,1-2 0,10-7 0,-1-2 0,-1 1 0,0-2 0,10-13 0,34-59 0,5-5 0,-59 89 0,1-2 0,0 0 0,1 0 0,-1 0 0,4-2 0,-5 5 0,-1-1 0,0 1 0,0 0 0,1 0 0,-1-1 0,0 1 0,1 0 0,-1 0 0,0 0 0,1 0 0,-1 0 0,0-1 0,1 1 0,-1 0 0,0 0 0,1 0 0,-1 0 0,0 0 0,1 0 0,-1 0 0,0 0 0,1 0 0,-1 0 0,0 0 0,1 1 0,-1-1 0,0 0 0,1 0 0,-1 0 0,0 0 0,1 0 0,-1 1 0,0-1 0,0 0 0,1 0 0,-1 0 0,0 1 0,0-1 0,1 0 0,-1 0 0,0 1 0,0-1 0,0 0 0,1 1 0,-1-1 0,0 0 0,0 1 0,0-1 0,0 0 0,0 1 0,0-1 0,0 0 0,0 1 0,0 0 0,2 11 0,0 0 0,-1 0 0,-1 0 0,0 0 0,-3 21 0,1 2 0,1-16 0,-1 1 0,-1-1 0,-8 33 0,9-48 0,-3 18 0,5-21 0,0 0 0,0-1 0,0 1 0,0-1 0,0 1 0,0 0 0,0-1 0,0 1 0,1-1 0,-1 1 0,0 0 0,0-1 0,0 1 0,1-1 0,-1 1 0,0-1 0,0 1 0,1-1 0,-1 1 0,1-1 0,-1 1 0,0-1 0,1 1 0,-1-1 0,1 0 0,-1 1 0,1-1 0,-1 0 0,1 1 0,-1-1 0,1 0 0,1 1 0,0-1 0,1 0 0,0 0 0,0-1 0,0 1 0,0-1 0,-1 1 0,1-1 0,0 0 0,0 0 0,-1 0 0,5-3 0,-2 2 0,40-19 0,-2-3 0,77-54 0,-105 66-1365,-5 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4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57 24575,'0'236'0,"0"-232"0,0 0 0,0 0 0,1 0 0,-1 0 0,1 0 0,0 0 0,3 7 0,-4-9 0,1-1 0,0 0 0,0 1 0,0-1 0,0 0 0,0 1 0,0-1 0,1 0 0,-1 0 0,0 0 0,0 0 0,1 0 0,-1 0 0,1 0 0,-1-1 0,1 1 0,-1 0 0,1-1 0,0 1 0,-1-1 0,1 0 0,1 1 0,13 0 0,1 0 0,-1 0 0,0-2 0,29-4 0,-39 4 0,-1-1 0,0 0 0,1 0 0,-1 0 0,0-1 0,0 0 0,-1 0 0,1 0 0,-1-1 0,1 0 0,5-5 0,1-3 0,-1-1 0,16-22 0,-21 27 0,-1-1 0,1 0 0,-1 1 0,-1-1 0,0-1 0,0 1 0,3-19 0,-4 5 0,0 0 0,-2-27 0,0 46 0,-1 0 0,1 0 0,-1 0 0,1 0 0,-1 0 0,0 0 0,-3-7 0,3 9 0,0 0 0,0 1 0,0-1 0,-1 1 0,1-1 0,0 1 0,0 0 0,-1-1 0,1 1 0,-1 0 0,1 0 0,-1 0 0,1 0 0,-1 0 0,0 0 0,1 1 0,-1-1 0,0 1 0,0-1 0,-2 0 0,-10-1 0,1 1 0,-1 1 0,-25 1 0,-40 11 0,66-9-227,0 0-1,0 0 1,0 2-1,1 0 1,-18 9-1,14-5-6598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5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51 24575,'2'7'0,"0"0"0,0 0 0,0 1 0,-1-1 0,0 0 0,-1 1 0,0 9 0,0-4 0,2 19 0,0 10 0,-5 62 0,3-101 0,0-1 0,-1 1 0,1 0 0,-1-1 0,1 1 0,-1 0 0,0-1 0,0 1 0,0-1 0,-1 1 0,1-1 0,-1 0 0,-1 3 0,3-5 0,0 0 0,0 0 0,-1 0 0,1 0 0,0 0 0,0 0 0,0 0 0,0 0 0,0 0 0,0 0 0,0 0 0,0 0 0,0 0 0,0 0 0,0 0 0,-1 0 0,1 0 0,0 0 0,0 0 0,0 0 0,0 0 0,0 0 0,0 0 0,0 0 0,0 0 0,0 0 0,0 0 0,0 0 0,0 0 0,-1 0 0,1 0 0,0 0 0,0-1 0,0 1 0,0 0 0,0 0 0,0 0 0,0 0 0,0 0 0,0 0 0,0 0 0,0 0 0,0 0 0,0 0 0,0 0 0,0-1 0,0 1 0,0 0 0,0 0 0,0 0 0,0 0 0,0 0 0,0 0 0,0 0 0,0 0 0,0 0 0,0 0 0,0-8 0,4-12 0,11-39 0,-5 20 0,0-4 0,-7 23 0,2-1 0,1 1 0,8-20 0,-12 35 0,1 1 0,0 0 0,-1 0 0,2 0 0,-1 0 0,0 0 0,1 1 0,-1 0 0,1-1 0,0 1 0,0 1 0,0-1 0,1 0 0,5-2 0,0 1 0,1 0 0,-1 1 0,0 0 0,1 1 0,16-2 0,-24 4 0,0 0 0,-1-1 0,1 1 0,0 1 0,-1-1 0,1 0 0,0 1 0,-1-1 0,1 1 0,0 0 0,4 2 0,-6-2 0,1 0 0,-1 0 0,1 0 0,-1 0 0,0 1 0,1-1 0,-1 0 0,0 1 0,0-1 0,0 1 0,0-1 0,0 1 0,0 0 0,-1-1 0,1 1 0,0 0 0,-1 0 0,1 2 0,0 3 0,0-1 0,0 1 0,0 0 0,-1 0 0,0-1 0,-2 12 0,1-14 0,0-1 0,1 0 0,-1 0 0,-1 0 0,1 0 0,0 0 0,-1 0 0,1-1 0,-1 1 0,0 0 0,0-1 0,0 1 0,0-1 0,0 1 0,-6 3 0,2-2 0,-3 2 0,1 0 0,0 1 0,0-1 0,-10 13 0,16-17 0,0 1 0,1-1 0,-1 0 0,1 0 0,0 1 0,0-1 0,0 1 0,0 0 0,0-1 0,0 1 0,1-1 0,-1 1 0,1 0 0,0 0 0,0-1 0,0 1 0,0 0 0,0 0 0,0-1 0,1 1 0,-1 0 0,2 3 0,2 3 23,0-1-1,0 0 0,1 0 1,8 11-1,25 29-1255,-35-45 989,6 7-6582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5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24575,'-1'14'0,"0"0"0,-1 0 0,-1 0 0,-8 24 0,-1 6 0,-3 8 0,-3 12 0,17-55 0,-12 84 0,13-91-100,-1 2 299,1-7-1663,1-6-5362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5:5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24575,'81'0'0,"-78"0"0,-1 1 0,0-1 0,1 0 0,-1 1 0,0 0 0,0 0 0,1-1 0,-1 1 0,0 1 0,0-1 0,0 0 0,0 0 0,0 1 0,2 1 0,-1 1 0,0-1 0,-1 0 0,1 0 0,-1 1 0,0-1 0,0 1 0,3 6 0,-2 1 0,0-1 0,0 1 0,-1 0 0,0-1 0,0 16 0,-1-14 0,-1 0 0,-2 14 0,1-21 0,0-1 0,0 1 0,0 0 0,-1-1 0,0 1 0,0-1 0,0 1 0,-3 4 0,1-4-72,0 1 1,0-1-1,0 0 0,-1 0 0,0-1 0,0 1 0,0-1 0,-1 0 1,1-1-1,-1 1 0,0-1 0,0 0 0,0-1 0,-1 1 0,1-1 1,-1 0-1,1-1 0,-8 2 0,-2-2-6754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9:5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0:0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3678 24575,'4'-1'0,"1"0"0,0 0 0,-1 0 0,0 0 0,1-1 0,-1 1 0,0-1 0,0 0 0,4-3 0,10-4 0,97-39-364,160-45 0,133-7-960,302-21-559,-166 32 941,-135-12 577,-213 47 243,199-35 122,-72 32 387,169-33 948,-341 60-697,277-64 598,-208 30-1248,399-103 114,-126 49 350,-212 49-457,446-119 5,-410 95 516,-151 45-410,30-8-7,-70 30 439,-23 6-566,91-34 28,-21 6 0,299-68 0,-187 33 0,-209 60 0,84-30 0,150-41 0,115 0 0,-263 59 0,658-108-726,443-40 726,-620 63 0,-233 35 0,-303 64 0,24-5 0,347-71 0,87-15 0,-350 72 0,92-18-2378,-1 20-1130,-191 24 3013,102-10 364,167-22 152,-58 20 2722,-1 26 1228,-201 1-3468,-95-2-503,-1-1 0,41-9 0,-42 6 0,14 0 0,0 2 0,61 4 0,-45 0 0,10 0 0,94-2 0,-132-2 0,33-8 0,-28 4 0,-32 7 0,-1 0 0,0 0 0,0-1 0,0 1 0,0 0 0,0-1 0,1 1 0,-1-1 0,0 1 0,0-1 0,0 1 0,0-1 0,0 0 0,1-1 0,-2 2 0,0 0 0,0-1 0,0 1 0,0 0 0,1 0 0,-1-1 0,0 1 0,0 0 0,0-1 0,0 1 0,0 0 0,0-1 0,0 1 0,0 0 0,0 0 0,0-1 0,0 1 0,0 0 0,0-1 0,0 1 0,-1-1 0,-6-8 0,-14-6 0,-42-22 0,-9-6 0,65 37 0,-1 1 0,0 1 0,0 0 0,-1 0 0,1 0 0,-1 1 0,0 0 0,1 1 0,-19-3 0,46 7 0,0 0 0,0 1 0,0 1 0,0 0 0,-1 2 0,0 0 0,25 13 0,-20-11 0,-17-5 0,1-1 0,-1 1 0,11 5 0,-15-6 0,-1-1 0,1 1 0,0-1 0,0 1 0,0 0 0,-1 0 0,1 0 0,-1 0 0,0 0 0,1 0 0,-1 0 0,0 0 0,0 0 0,1 4 0,0 3 0,0 0 0,-1-1 0,0 1 0,0 0 0,-1 0 0,0 0 0,-1 0 0,0 0 0,0 0 0,-1 0 0,0 0 0,-1-1 0,1 1 0,-2-1 0,1 0 0,-1 0 0,-8 12 0,5-8 0,-1-1 0,-1 0 0,1-1 0,-2 1 0,1-2 0,-2 1 0,1-1 0,-1-1 0,0 0 0,-18 9 0,3-3 59,-25 17-1,6-2-1540,32-22-5344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0:4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52 525 24575,'228'-8'0,"-97"3"0,40-3 0,69 2 0,-150 7 0,-87-1 0,-1 0 0,1 0 0,0 0 0,0 0 0,-1-1 0,1 0 0,0 1 0,4-3 0,-6 2 0,0 1 0,0-1 0,0 0 0,1 0 0,-1 0 0,0 0 0,0 0 0,0 0 0,-1 0 0,1 0 0,0 0 0,0-1 0,0 1 0,-1 0 0,1-1 0,-1 1 0,1 0 0,0-3 0,1-13 0,0 1 0,0-1 0,-2 0 0,-2-32 0,-1 3 0,4-47 0,-2-48 0,0 139 0,1 0 0,0 0 0,0 1 0,-1-1 0,1 0 0,-1 1 0,1-1 0,-1 1 0,0-1 0,0 1 0,0-1 0,0 1 0,0-1 0,0 1 0,-2-3 0,1 3 0,-1-1 0,1 0 0,-1 1 0,1-1 0,-1 1 0,1-1 0,-1 1 0,-4-1 0,-4 0 0,-1 0 0,1 0 0,-20 1 0,30 0 0,-22 1 0,-7 0 0,-56-9 0,47 3 0,0 1 0,-66 1 0,37 3 0,-46 3 0,59 5 0,18-1 0,7-2 0,-47 15 0,46-8 0,23-8 0,0 0 0,0 0 0,-14 2 0,19-4 0,-1-1 0,1 1 0,-1 0 0,1 0 0,0 0 0,0 0 0,-6 3 0,8-3 0,-1 0 0,1 0 0,0 0 0,0 0 0,0 1 0,0-1 0,0 0 0,0 1 0,0-1 0,0 1 0,0-1 0,1 1 0,-1-1 0,1 1 0,-1-1 0,1 1 0,0 0 0,-1 2 0,-1 20 0,1 0 0,3 39 0,1-9 0,-3-34 0,0 0 0,-2-1 0,-6 38 0,2-34-341,2 1 0,1-1-1,-1 29 1,4-37-6485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0:4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1 550 24575,'0'-353'0,"1"338"0,1 0 0,0 1 0,1-1 0,1 1 0,9-24 0,-11 33 0,0 0 0,0 1 0,1-1 0,-1 1 0,1 0 0,0 0 0,0 0 0,0 0 0,0 1 0,1-1 0,0 1 0,-1 0 0,1 0 0,1 0 0,4-3 0,-1 3 0,1-1 0,-1 1 0,1 0 0,0 1 0,0 0 0,0 1 0,13-1 0,74 1 0,-63 1 0,-25 1 0,1 0 0,-1 0 0,0 1 0,0 0 0,0 0 0,0 1 0,11 5 0,50 31 0,-69-39 0,6 3 0,-1 1 0,0 0 0,0 0 0,0 1 0,0-1 0,-1 1 0,0 0 0,0 0 0,0 1 0,-1-1 0,1 1 0,-1 0 0,-1 0 0,1 0 0,-1 0 0,0 0 0,2 12 0,-1 11 0,0 0 0,-4 57 0,-1-27 0,3 2 0,-2 59 0,-1-105-341,1-1 0,-2 0-1,-8 25 1,8-28-6485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3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24575,'-1'89'0,"7"170"0,-5-249 0,0 0 0,1 1 0,0-1 0,1 0 0,0 0 0,0 0 0,1-1 0,1 1 0,-1-1 0,2 0 0,-1 0 0,1-1 0,13 15 0,-6-8 0,1-1 0,1-1 0,23 18 0,-31-26 0,1-1 0,-1 0 0,1 0 0,0-1 0,-1 0 0,1-1 0,1 1 0,-1-1 0,0-1 0,16 2 0,-9-3 0,0 0 0,0 0 0,20-4 0,-27 2 0,0 0 0,-1 0 0,1-1 0,-1 0 0,0 0 0,0-1 0,0 0 0,8-6 0,-4 2 0,-1-1 0,0 0 0,-1-1 0,11-14 0,29-46 0,-38 53 0,-7 10 0,84-133 0,-75 115 0,0-1 0,-2 0 0,15-48 0,-13 18 0,9-67 0,-19 110 0,-3 12 0,0 1 0,0 0 0,0 0 0,0 0 0,0 0 0,0 0 0,0 0 0,0 0 0,0 0 0,0 0 0,0 0 0,0 0 0,0 0 0,0 0 0,0 0 0,0-1 0,0 1 0,0 0 0,0 0 0,0 0 0,0 0 0,0 0 0,0 0 0,0 0 0,0 0 0,0 0 0,0 0 0,0 0 0,0 0 0,0 0 0,0 0 0,0 0 0,0 0 0,0 0 0,0 0 0,1 0 0,-1 0 0,0 0 0,0-1 0,0 1 0,0 0 0,0 0 0,0 0 0,0 0 0,0 0 0,0 0 0,0 0 0,0 0 0,0 0 0,0 0 0,0 0 0,1 0 0,-1 0 0,0 1 0,0-1 0,0 0 0,0 0 0,0 0 0,0 0 0,0 0 0,0 0 0,0 0 0,2 6 0,2 14 0,8 114 0,-7-1 0,-11 144 0,-4 19 0,9-291 0,2 0 0,-1 0 0,0 0 0,1 0 0,0-1 0,0 1 0,1 0 0,-1 0 0,4 5 0,-3-7 0,0 0 0,0 0 0,0 0 0,0 0 0,1-1 0,-1 1 0,1-1 0,0 0 0,0 0 0,-1 0 0,1 0 0,1 0 0,5 2 0,-5-2 0,0-1 0,0 0 0,0 0 0,0 0 0,1 0 0,-1-1 0,0 0 0,0 0 0,0 0 0,1 0 0,-1 0 0,0-1 0,0 0 0,0 0 0,8-3 0,-6 2 0,-1-1 0,0 1 0,0-1 0,0-1 0,-1 1 0,1-1 0,-1 1 0,0-1 0,0-1 0,0 1 0,5-7 0,0-5-1365,-3 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24575,'0'27'0,"-10"303"0,-2-102 0,8-112 0,-9 25 0,0 28 0,13-26-1365,0-122-5461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24575,'1'21'0,"1"-1"0,7 36 0,15 40 0,47 108 0,14-2 0,-77-184 0,78 169 0,-62-138 0,56 111 0,-77-155 0,-2-2 0,0-1 0,0 0 0,0 1 0,0-1 0,1 0 0,0 0 0,-1 0 0,4 3 0,-5-5 0,0 0 0,1 0 0,-1 0 0,1 1 0,-1-1 0,0 0 0,1 0 0,-1 0 0,1 0 0,-1 0 0,1 0 0,-1 0 0,0 0 0,1 0 0,-1 0 0,1 0 0,-1 0 0,1 0 0,-1 0 0,1 0 0,1-1 0,-1 0 0,0 1 0,0-1 0,0 0 0,1 0 0,-1 0 0,0 0 0,0 0 0,1-1 0,4-6 0,-1 1 0,1-1 0,-1 0 0,-1 0 0,5-10 0,14-47 0,-12 34 0,45-137-218,39-107-727,17 5 892,-43 131 53,125-188 0,-140 255-1163,-38 52-4649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24575,'-36'1'0,"0"1"0,-48 8 0,67-6 0,0 0 0,-20 9 0,29-10 0,1 0 0,-1 1 0,1 0 0,0 0 0,0 1 0,-11 10 0,15-12 0,1 0 0,-1 0 0,1 0 0,0 0 0,0 1 0,1-1 0,-1 1 0,1 0 0,-1-1 0,1 1 0,0 0 0,1 0 0,-1 0 0,1 4 0,-1 5 0,1 0 0,1 0 0,2 13 0,-1-12 0,1 0 0,1-1 0,1 1 0,7 17 0,29 49 0,-37-72 0,32 54 0,2-2 0,48 55 0,-44-67 0,53 47 0,-57-59 0,-30-28 0,-1 0 0,0 0 0,0 1 0,-1 0 0,0 0 0,9 18 0,-12-19 0,-1-1 0,1 0 0,-1 1 0,0-1 0,-1 1 0,0 0 0,0 0 0,-1-1 0,0 1 0,-1 10 0,1-14 0,-1-1 0,0 1 0,0-1 0,0 0 0,0 1 0,-1-1 0,0 0 0,1 0 0,-5 6 0,-2 0 0,-13 14 0,17-19 0,-14 12 0,0-1 0,0-1 0,-2-1 0,0 0 0,0-2 0,-33 15 0,13-11 0,-1-1 0,-72 15 0,68-22 55,-81 4 0,-45-11-1228,157-1 871,-19 0-6524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24575,'0'4'0,"-1"-1"0,1 1 0,-1 0 0,0-1 0,-1 0 0,1 1 0,0-1 0,-1 0 0,0 0 0,0 1 0,-3 3 0,-2 3 0,-70 117 0,-101 159 0,-22 20-356,17 11 0,150-256 356,-30 62 0,61-117-156,-1 0 0,1 0 1,1 0-1,-1 1 0,1-1 0,0 0 0,0 8 1,2-2-6078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1 0,0-1 0,1 1 0,-1-1 0,0 1 0,0 0 0,0 0 0,1-1 0,-1 1 0,0 0 0,0 0 0,0 0 0,-1 0 0,1 0 0,1 3 0,1-1 0,19 26 0,-1 1 0,-2 1 0,28 60 0,2 17 0,57 114 0,37 12 0,-60-101-1365,-75-119-5461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24575,'4'0'0,"4"4"0,6 2 0,9-1 0,12 0 0,11-2 0,9-1 0,4-1 0,3-1 0,-3 0 0,-5 0 0,-8 0 0,-8-1 0,-7 1 0,-7 0 0,-7 0-8191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1269 24575,'0'-32'0,"1"1"0,8-46 0,21-177 0,-15 99 0,22-65 0,-22 159 0,33-88 0,-39 127 0,0 1 0,2 0 0,1 1 0,0 1 0,1 0 0,25-29 0,-26 36 0,0 0 0,1 1 0,0 1 0,1-1 0,0 2 0,0 0 0,1 1 0,0 0 0,29-9 0,-29 13 0,0 1 0,0 0 0,1 2 0,-1-1 0,0 2 0,1 0 0,25 4 0,-35-3-97,0 0-1,0 1 1,0 0-1,0 0 1,0 0-1,0 1 1,0 0-1,-1 0 1,1 0-1,-1 1 1,0 0-1,0 0 0,6 6 1,0 3-6729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24575,'7'0'0,"15"0"0,5 0 0,15 5 0,1 0 0,5 1 0,0-2 0,-1-1 0,-4-1 0,-4-1 0,-5 0 0,-5-1 0,-5 0 0,-2-1 0,-2 1 0,-6 2 0,-4 1-8191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24575,'0'6'0,"-10"300"0,-6-167 0,-8 104 0,23 30 0,8-221-1365,-4-39-5461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24575,'479'0'-1365,"-463"0"-5461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24575,'11'0'0,"10"0"0,15-2 0,7-1 0,8-4 0,3-1 0,-1 1 0,-2 1 0,-8 0 0,-8 1 0,-6 1 0,-5 2 0,-6-2 0,-4 1 0,-4 0-8191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4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24575,'0'1'0,"0"0"0,1 0 0,-1 0 0,0 0 0,1 1 0,-1-1 0,1 0 0,-1 0 0,1 0 0,-1 0 0,1 0 0,0 0 0,0 0 0,-1 0 0,1 0 0,0-1 0,0 1 0,0 0 0,0 0 0,0-1 0,0 1 0,0-1 0,0 1 0,2 0 0,2 1 0,0 0 0,0 0 0,11 1 0,18 2 0,1-2 0,0-1 0,36-4 0,-18 1 0,125 0 0,-173 1 0,0 0 0,0-1 0,0 0 0,0 1 0,0-2 0,0 1 0,0-1 0,0 1 0,-1-1 0,1-1 0,-1 1 0,0-1 0,1 1 0,-1-1 0,0 0 0,-1-1 0,1 1 0,0-1 0,-1 0 0,0 0 0,0 0 0,0 0 0,0 0 0,-1 0 0,0-1 0,2-4 0,7-18-1365,-2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2:5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2210 1 24575,'0'6'0,"-1"0"0,1 1 0,-2-1 0,1 0 0,-1 0 0,0 0 0,0 0 0,-1-1 0,-4 10 0,-5 4 0,-18 23 0,20-29 0,-218 283 0,23-31 0,20-24-342,-201 274-722,141-150 1064,26 15 0,50-17-342,137-280 228,4 1 0,-26 134 1,8 130 135,22-137-316,-17 87-902,-34 265-1033,0 170 2229,21-186 0,-18 803 2,84-641-2,2-55 0,-11-421 0,8 132-2213,0 8-77,-9-152 2171,19 469-1776,44-100 1432,58-11 493,21-117-30,137 257 925,-187-513 225,169 274 1,-231-431-123,1-1 1,71 76 0,-93-114 294,0-1 1,1 0 0,0 0 0,17 8 0,5 4-1521,-28-16 197,0 0 0,0 0 0,0 1 0,8 10 0,6 6 0,-20-21-47,1 0 0,0-1 0,-1 1 0,1 0 0,0 0 0,0-1 0,-1 1 0,1-1 0,0 1-1,0-1 1,0 1 0,0-1 0,0 1 0,-1-1 0,1 0 0,0 0 0,0 1 0,0-1 0,0 0 0,0 0 0,0 0 0,0 0-1,0 0 1,0 0 0,0 0 0,0 0 0,0-1 0,1 1 0,7-8-6779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0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24575,'-15'255'0,"-17"-3"0,1-12 0,-17 545-569,47-393-702,1-360-5080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0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24575,'4'13'0,"0"1"0,-1-1 0,0 1 0,-1 0 0,0 14 0,1 7 0,26 368-145,-28-128-218,-42 342 0,36-577 261,-13 130-1016,17-149-4982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2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1351 24575,'2'1'0,"-1"1"0,1 0 0,0-1 0,0 0 0,0 1 0,1-1 0,-1 0 0,0 0 0,0 0 0,4 1 0,-5-2 0,0 0 0,-1 0 0,1 0 0,-1 0 0,1 0 0,-1 0 0,1 0 0,-1 0 0,1 0 0,-1 0 0,1 0 0,-1 0 0,1 0 0,-1-1 0,1 1 0,-1 0 0,1 0 0,-1-1 0,1 1 0,0-1 0,-1 1 0,1-1 0,-1 0 0,1 0 0,-1 1 0,1-1 0,-1 0 0,0 0 0,0 0 0,1 0 0,-1 0 0,0 1 0,0-1 0,0 0 0,0 0 0,0 0 0,0-1 0,-1-6 0,0 0 0,0 0 0,-1 1 0,-1-1 0,1 1 0,-4-9 0,-50-106 0,0-1 0,43 90 0,-17-65 0,27 84 0,1 0 0,0-1 0,2 1 0,-1-1 0,2 1 0,0-1 0,0 1 0,1 0 0,1 0 0,6-17 0,-3 12 0,1 1 0,1 1 0,1 0 0,1 0 0,0 0 0,1 1 0,16-17 0,-3 7 0,0 2 0,2 0 0,1 2 0,1 1 0,53-31 0,-79 52 0,6-5 0,1 0 0,-1 1 0,2 0 0,9-2 0,-17 5 0,0 1 0,1-1 0,-1 1 0,0 0 0,0 0 0,1 0 0,-1 0 0,0 0 0,0 0 0,3 1 0,-3 0 0,-1-1 0,0 1 0,0 0 0,1-1 0,-1 1 0,0 0 0,0 0 0,0 0 0,0 0 0,0 0 0,0 0 0,0 0 0,0 0 0,0 0 0,0 0 0,-1 0 0,2 3 0,0 0 0,-1 0 0,1 1 0,-1-1 0,0 1 0,-1-1 0,1 1 0,-1 8 0,-3 33 0,2-43 0,-1 13 0,-5 19 0,6-30 0,-1 1 0,0-1 0,0 0 0,0 0 0,-1 0 0,0 0 0,-3 4 0,6-8 0,0-1 0,0 0 0,-1 1 0,1-1 0,0 0 0,0 1 0,0-1 0,-1 0 0,1 0 0,0 1 0,0-1 0,-1 0 0,1 0 0,0 0 0,0 1 0,-1-1 0,1 0 0,0 0 0,-1 0 0,1 0 0,0 1 0,-1-1 0,1 0 0,0 0 0,-1 0 0,1 0 0,0 0 0,-1 0 0,1 0 0,0 0 0,-1 0 0,1 0 0,0 0 0,-1 0 0,1-1 0,-1 1 0,1-1 0,-1 1 0,1-1 0,-1 0 0,1 1 0,0-1 0,-1 0 0,1 0 0,0 0 0,0 1 0,0-1 0,-1 0 0,1 0 0,0 0 0,0 0 0,0 1 0,0-2 0,1-8 0,0 1 0,1-1 0,0 1 0,0 0 0,1-1 0,5-12 0,1 2 0,21-34 0,-10 25-83,0 2 0,2 0 0,1 2 0,1 0 0,1 2 0,38-28 0,-11 15-53,2 1-1,83-39 0,-133 72 137,103-47 0,-88 42 0,0 1 0,1 0 0,32-4 0,-49 10 0,0-1 0,0 1 0,0 0 0,0 0 0,0 0 0,0 0 0,0 1 0,0-1 0,0 1 0,0-1 0,0 1 0,5 3 0,-6-3 0,-1 0 0,1 0 0,-1 1 0,1-1 0,-1 1 0,1-1 0,-1 1 0,0-1 0,0 1 0,0 0 0,0 0 0,0 0 0,0 0 0,-1-1 0,1 1 0,0 0 0,-1 0 0,0 0 0,1 3 0,0 10 86,-1-1 1,0 1 0,-1 0 0,0 0-1,-5 15 1,4-12 219,-21 82-147,22-96-153,-1 7-6,2-11 0,1 0 0,-1 1 0,0-1 0,0 0 0,0 0 0,0 0 0,0 0 0,0 0 0,0 0 0,0 0 0,0 0 0,0 0 0,0 0 0,0 0 0,0 1 0,0-1 0,0 0 0,1 0 0,-1 0 0,0 0 0,0 0 0,0 0 0,0 0 0,0 0 0,0 0 0,0 0 0,0 0 0,0 0 0,0 0 0,1 0 0,-1 0 0,0 0 0,0 0 0,0 0 0,0 0 0,0 0 0,0 0 0,0 0 0,0 0 0,0 0 0,1 0 0,-1 0 0,0 0 0,0 0 0,0-1 0,0 1 0,0 0 0,0 0 0,15-14 0,-9 8 0,31-31 0,53-43 0,-71 66 0,1 0 0,1 1 0,-1 1 0,2 1 0,26-10 0,-43 19 0,0 0 0,0 1 0,0 0 0,0 0 0,0 0 0,0 1 0,8 0 0,-11 0 0,0 0 0,0 0 0,0 1 0,-1-1 0,1 1 0,0-1 0,0 1 0,0 0 0,-1 0 0,1 0 0,0 0 0,-1 0 0,1 0 0,-1 0 0,1 1 0,-1-1 0,1 1 0,-1-1 0,0 1 0,0-1 0,2 4 0,0 1 0,-1 1 0,0-1 0,0 1 0,0 0 0,-1 0 0,0 0 0,0 0 0,-1 13 0,1 7 0,1-11 0,0 0 0,0 0 0,2-1 0,0 1 0,1-1 0,0 0 0,1 0 0,1-1 0,0 0 0,1 0 0,19 25 0,-12-23 0,0 0 0,31 23 0,-24-20 0,-19-16 0,0 0 0,0 1 0,0-1 0,0 0 0,-1 1 0,0 0 0,0 0 0,0 0 0,0 0 0,-1 0 0,1 0 0,-1 0 0,0 0 0,0 1 0,-1-1 0,1 7 0,-1 5 0,0 0 0,-1 0 0,-3 16 0,2-17 0,-1 0 0,-1-1 0,-5 16 0,5-22 0,1 0 0,-1 0 0,0-1 0,-1 1 0,0-1 0,-10 12 0,3-6-1365,2-2-5461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3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1 24575,'0'65'0,"-12"318"0,-44-42-1305,-23-8-10,30-134 941,2-19 348,20-81-889,18-66-3341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3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1 24575,'0'55'0,"-2"141"0,-16-1 0,-78 251-767,-19-47 767,110-383-102,2-5-182,-1 0 1,0 0-1,-11 19 0,7-20-5903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67 936 24575,'-4'0'0,"1"0"0,-1 0 0,1 0 0,-1 0 0,1-1 0,-1 0 0,1 0 0,-1 0 0,-5-2 0,7 1 0,1 1 0,-1 0 0,1 0 0,-1-1 0,1 1 0,0-1 0,0 1 0,-1-1 0,1 0 0,0 1 0,0-1 0,0 0 0,1 0 0,-1 0 0,0 0 0,1 0 0,-1 1 0,1-1 0,0-4 0,-5-55 0,5-98 0,1 126 0,0-2 0,2-1 0,1 1 0,2-1 0,10-34 0,-3 27 0,31-65 0,-33 84 0,2 1 0,0 1 0,1 0 0,21-24 0,-28 39 0,-1 0 0,1 1 0,1-1 0,-1 1 0,1 0 0,0 1 0,0 0 0,1 1 0,0-1 0,14-4 0,-18 8 0,0-1 0,0 1 0,0 0 0,0 1 0,0-1 0,0 1 0,0 0 0,0 0 0,0 1 0,0-1 0,0 1 0,-1 0 0,1 0 0,0 1 0,0 0 0,0 0 0,-1 0 0,1 0 0,-1 1 0,0-1 0,8 7 0,-6-3 0,1 1 0,-1 0 0,0 0 0,0 1 0,-1-1 0,0 1 0,-1 0 0,1 1 0,-1-1 0,-1 1 0,0 0 0,0 0 0,1 10 0,-1-5 0,-1 0 0,-1 1 0,0-1 0,-1 0 0,-1 0 0,0 1 0,-6 26 0,5-33 0,-1-1 0,-3 12 0,5-17 0,0 0 0,0-1 0,0 1 0,0 0 0,0 0 0,-1-1 0,1 1 0,0 0 0,-1-1 0,1 0 0,-1 1 0,0-1 0,1 0 0,-3 2 0,3-3 0,1 0 0,0 0 0,-1 0 0,1 1 0,-1-1 0,1 0 0,0 0 0,-1 0 0,1 0 0,0 0 0,-1 0 0,1 0 0,-1 0 0,1 0 0,0 0 0,-1 0 0,1 0 0,0 0 0,-1-1 0,1 1 0,0 0 0,-1 0 0,1 0 0,0 0 0,-1-1 0,1 1 0,-1 0 0,1-1 0,-1 0 0,0 0 0,1 0 0,-1 0 0,1 0 0,-1 0 0,1 1 0,0-1 0,-1 0 0,1-2 0,-1-4 0,0 0 0,1 0 0,0 0 0,0 0 0,1 0 0,-1 0 0,2 0 0,-1 0 0,1 1 0,0-1 0,0 0 0,1 1 0,0 0 0,0-1 0,0 1 0,6-8 0,3-1 0,0-1 0,1 1 0,1 1 0,26-22 0,-15 17 0,2 1 0,0 0 0,0 2 0,60-24 0,-37 22 0,1 1 0,63-10 0,-108 25 0,4 0 0,0 0 0,0 0 0,1 1 0,-1 0 0,0 1 0,18 1 0,-26 0 0,0-1 0,0 1 0,0 0 0,0 0 0,0 0 0,0 0 0,0 0 0,0 0 0,-1 0 0,1 0 0,-1 1 0,1-1 0,-1 1 0,1-1 0,-1 1 0,0 0 0,0-1 0,0 1 0,0 0 0,0 0 0,0 0 0,0 0 0,0 0 0,-1 0 0,1 0 0,-1 0 0,1 3 0,0 5 0,0 1 0,-1 0 0,0-1 0,-2 12 0,1-16 0,-16 100 0,9-68 0,-2 43 0,9-79 0,1 1 0,0 0 0,0 0 0,1 0 0,-1 0 0,0 0 0,1 0 0,0 0 0,0-1 0,1 5 0,-1-5 0,0-1 0,0 0 0,0 0 0,0 1 0,0-1 0,0 0 0,0 0 0,0 0 0,1 0 0,-1 0 0,0-1 0,1 1 0,-1 0 0,0 0 0,1-1 0,-1 1 0,1-1 0,-1 0 0,1 1 0,2-1 0,12 2 0,-11-2 0,0 1 0,0 0 0,0 0 0,0 0 0,6 2 0,-9-2 0,0 0 0,0 0 0,0 1 0,-1-1 0,1 0 0,0 1 0,0 0 0,-1-1 0,1 1 0,-1 0 0,0-1 0,1 1 0,-1 0 0,0 0 0,1 3 0,1 2 0,-1 0 0,0 0 0,-1 0 0,1-1 0,-1 2 0,0 6 0,-1 4 0,-1 22 0,-3-12-1365,-2-4-5461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5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1473 24575,'0'0'0,"0"0"0,0 1 0,0-1 0,0 0 0,0 0 0,0 0 0,0 1 0,0-1 0,0 0 0,0 0 0,0 0 0,0 1 0,0-1 0,0 0 0,0 0 0,0 0 0,0 0 0,1 1 0,-1-1 0,0 0 0,0 0 0,0 0 0,0 0 0,0 1 0,1-1 0,-1 0 0,0 0 0,0 0 0,0 0 0,0 0 0,1 0 0,-1 0 0,0 1 0,0-1 0,0 0 0,0 0 0,1 0 0,-1 0 0,0 0 0,0 0 0,0 0 0,1 0 0,-1 0 0,0 0 0,0 0 0,0 0 0,1 0 0,-1 0 0,0 0 0,0-1 0,0 1 0,1 0 0,-1 0 0,0 0 0,0 0 0,0 0 0,0 0 0,1 0 0,-1-1 0,0 1 0,0 0 0,0 0 0,0 0 0,1-1 0,0 0 0,0 0 0,1 0 0,-1 0 0,0 0 0,0-1 0,0 1 0,2-3 0,2-7 0,-1 0 0,0-1 0,3-13 0,-3 9 0,19-70 0,74-287 0,-28-7 0,-58 156 0,-9 140 0,-1 50 0,8-43 0,-6 62 0,1-1 0,0 1 0,1 0 0,0 1 0,8-15 0,-4 14-1365,-1 4-5461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5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 24575,'1'33'0,"6"35"0,0-13 0,0 22 0,-6 109 0,-3-150 0,-2-1 0,-1 1 0,-2-1 0,-2 0 0,-16 44 0,-94 190 0,110-254-1365,0-4-5461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06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0 779 24575,'1'-8'0,"0"-1"0,0 0 0,0 1 0,5-13 0,-1 1 0,17-66-322,4 1 0,44-97-1,-55 149 275,2 2 0,2 0 0,43-55 0,-47 67 88,2 1 1,0 1-1,1 1 0,0 0 1,1 2-1,38-23 1,-44 30-41,1 1 0,14-5 0,-22 9 0,0 0 0,1 1 0,-1 0 0,0 0 0,0 0 0,1 1 0,7 0 0,-12 0 26,0 1 1,0-1 0,0 1 0,0-1 0,0 1 0,0 0 0,0 0-1,0 0 1,0 0 0,0 0 0,-1 0 0,1 0 0,0 0 0,-1 1-1,1-1 1,-1 1 0,1 0 0,-1-1 0,0 1 0,0 0 0,0 0-1,0-1 1,0 1 0,0 0 0,0 0 0,0 0 0,-1 0 0,1 3-1,1 5-1,0 1 0,-1-1 0,-1 1 0,0 13 0,0-16-52,-1 48 27,-2-1 0,-2 1 0,-14 57 0,8-69 0,11-42 0,-1 0 0,1 0 0,0 0 0,-1 0 0,1 0 0,0 0 0,0 3 0,0-5 0,0 0 0,1 0 0,-1 0 0,0 0 0,0 0 0,0 0 0,0 0 0,0 0 0,0 0 0,0 0 0,0 0 0,0 1 0,0-1 0,0 0 0,0 0 0,0 0 0,0 0 0,1 0 0,-1 0 0,0 0 0,0 0 0,0 0 0,0 0 0,0 0 0,0 0 0,0 0 0,0 0 0,0 0 0,1 0 0,-1 0 0,0 0 0,0 0 0,0 0 0,0 0 0,0 0 0,0 0 0,0 0 0,0 0 0,0 0 0,0 0 0,1 0 0,-1-1 0,0 1 0,0 0 0,8-7 0,54-70 0,-27 35 0,3 2 0,1 2 0,1 1 0,80-54 0,-89 70 0,0 2 0,1 1 0,44-18 0,-73 34 0,1 1 0,0-1 0,1 1 0,-1 0 0,0 1 0,0-1 0,0 1 0,1-1 0,4 1 0,-7 1 0,-1-1 0,0 1 0,1-1 0,-1 1 0,0-1 0,1 1 0,-1-1 0,0 1 0,0 0 0,0 0 0,0 0 0,1 0 0,-1 0 0,0 0 0,-1 0 0,1 0 0,0 0 0,0 0 0,0 1 0,-1-1 0,1 0 0,0 1 0,-1-1 0,0 0 0,1 1 0,-1-1 0,0 0 0,1 1 0,-1 1 0,2 14 0,-1 0 0,0 0 0,-1 0 0,-3 20 0,-2-4 0,-9 36 0,2-25 0,6-28 0,2 0 0,0 1 0,-4 31 0,8-47 0,0 0 0,0-1 0,0 1 0,0 0 0,0 0 0,0 0 0,0 0 0,1-1 0,-1 1 0,0 0 0,0 0 0,1 0 0,-1-1 0,0 1 0,1 0 0,-1 0 0,1-1 0,-1 1 0,1 0 0,-1-1 0,1 1 0,-1-1 0,1 1 0,0 0 0,-1-1 0,1 1 0,0-1 0,1 1 0,1 0 0,0 0 0,0-1 0,0 1 0,1-1 0,-1 0 0,6 0 0,62-6 0,31 1 0,-98 4 0,0 2 0,1-1 0,-1 1 0,0-1 0,8 3 0,-10-2 0,-1 0 0,0-1 0,1 1 0,-1 0 0,0 0 0,0 0 0,1-1 0,-1 1 0,0 1 0,0-1 0,0 0 0,0 0 0,0 0 0,-1 0 0,1 1 0,0-1 0,0 0 0,-1 1 0,1 1 0,1 4-85,-1 0 0,0 0-1,-1-1 1,0 1 0,0 0-1,0 0 1,-1 0 0,0 0-1,0-1 1,0 1 0,-1-1-1,0 1 1,-1-1 0,0 1-1,-4 7 1,-2-2-6741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2.7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245 1 24575,'-35'25'0,"10"-1"0,0 1 0,2 1 0,1 1 0,-28 45 0,41-56 0,1 1 0,0 0 0,1 0 0,1 0 0,1 1 0,-5 25 0,5-8 0,1-1 0,2 52 0,2-79 0,0 0 0,1 0 0,0-1 0,1 1 0,-1 0 0,1-1 0,0 1 0,1-1 0,0 1 0,0-1 0,0 0 0,5 6 0,-3-5 0,1-1 0,-1 0 0,1 0 0,0 0 0,1-1 0,-1 0 0,1 0 0,0-1 0,14 7 0,85 35 0,-98-43-124,1 0 0,-1 0 0,1-1 0,0 0 0,-1-1 0,1 0-1,0 0 1,0-1 0,0 0 0,11-2 0,-1-1-6702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3.4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117 1 24575,'0'2'0,"0"0"0,1 0 0,-1 0 0,1 0 0,-1 0 0,1-1 0,-1 1 0,1 0 0,0 0 0,0-1 0,0 1 0,0 0 0,0-1 0,1 1 0,-1-1 0,0 1 0,1-1 0,-1 0 0,3 3 0,4 1 0,-1-1 0,1 0 0,9 4 0,-9-4 0,44 17 0,57 16 0,-2-1 0,-103-35 0,0 1 0,1 0 0,-1 0 0,0 0 0,0 1 0,-1-1 0,1 1 0,0 0 0,-1 0 0,0 0 0,0 1 0,0-1 0,0 1 0,0 0 0,-1-1 0,0 1 0,1 0 0,-1 1 0,-1-1 0,1 0 0,-1 0 0,1 1 0,-1-1 0,0 6 0,2 5 0,-2 0 0,1-1 0,-2 1 0,0 0 0,-1 0 0,0-1 0,-1 1 0,-1 0 0,0-1 0,-1 0 0,0 0 0,-1 0 0,-1 0 0,0-1 0,-1 0 0,-12 17 0,9-16 0,-2 0 0,1 0 0,-2-2 0,0 1 0,0-2 0,-1 0 0,-1 0 0,0-1 0,0-1 0,-1-1 0,0 0 0,-23 8 0,18-9 0,0-2 0,0 0 0,-1-1 0,1-2 0,-41 1 0,57-3-76,0-1 1,0 0-1,-1 0 0,1 0 0,0-1 0,0 0 0,0 0 0,0 0 1,1 0-1,-1-1 0,0 0 0,1 0 0,0 0 0,0 0 1,0-1-1,0 0 0,-4-4 0,-3-5-6750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4.0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 24575,'0'4'0,"2"2"0,3-1 0,5 0 0,1-4 0,0-2 0,1-3 0,3-1 0,5-4 0,1 0 0,-2 1-8191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4.5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24575,'4'0'0,"4"0"0,5 0 0,2 0 0,1 0 0,-2 2 0,-4 1-8191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4.9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0 24575,'0'4'0,"-2"2"0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5.8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1350 24575,'0'-1123'-975,"0"1108"1084,1 0-1,1-1 0,0 1 1,1 0-1,0 0 0,1 1 1,1-1-1,8-17 0,16-34-108,-29 66 0,0-1 0,1 1 0,-1-1 0,0 1 0,0-1 0,1 1 0,-1-1 0,0 1 0,1 0 0,-1-1 0,0 1 0,1-1 0,-1 1 0,1 0 0,-1-1 0,0 1 0,1 0 0,-1 0 0,1-1 0,-1 1 0,1 0 0,0 0 0,-1 0 0,1 0 0,-1 0 0,0 0 0,1 1 0,-1-1 0,0 0 0,1 0 0,-1 0 0,0 1 0,1-1 0,-1 0 0,0 0 0,1 1 0,-1-1 0,0 0 0,0 0 0,1 1 0,-1-1 0,0 0 0,0 1 0,2 3 0,0 0 0,0-1 0,-1 1 0,2 6 0,25 147 0,-19-100 0,33 263 0,-31-228 0,5 106 0,-17 131-1365,1-313-5461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6.7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1168 24575,'1'0'0,"0"-1"0,0 1 0,-1-1 0,1 0 0,0 1 0,-1-1 0,1 0 0,-1 0 0,1 1 0,-1-1 0,1 0 0,-1 0 0,0 0 0,1 1 0,-1-1 0,0 0 0,0 0 0,1-2 0,-1 1 0,124-496 0,-115 459 0,13-56 0,4 2 0,59-142 0,-71 205 0,2 0 0,0 0 0,27-35 0,-40 61 0,0 1 0,1-1 0,-1 0 0,1 1 0,0 0 0,-1 0 0,7-4 0,-9 7 0,0-1 0,0 1 0,0-1 0,0 1 0,0 0 0,0-1 0,0 1 0,0 0 0,1 0 0,-1 0 0,0 0 0,0 0 0,0 0 0,0 0 0,0 0 0,0 0 0,0 0 0,0 0 0,0 1 0,0-1 0,0 0 0,0 1 0,0-1 0,0 1 0,0-1 0,0 1 0,0 0 0,0-1 0,-1 1 0,1 0 0,0 0 0,0-1 0,-1 1 0,1 0 0,0 0 0,-1 0 0,1 0 0,-1 0 0,1 0 0,0 2 0,3 8 0,-1 0 0,0 0 0,0 0 0,1 19 0,-3-18 0,11 82 0,-1 122 0,-12-144 0,-3 1 0,-19 93 0,-47 158 0,63-290 0,-22 133-100,21-114-1165,6-39-5561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7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1 24575,'-3'0'0,"0"0"0,0 1 0,0-1 0,0 1 0,0 0 0,1 0 0,-1 0 0,0 0 0,1 1 0,-1-1 0,0 1 0,1 0 0,0-1 0,-1 1 0,1 0 0,0 0 0,0 1 0,-2 2 0,-1 1 0,1 0 0,0 1 0,0-1 0,0 1 0,-4 13 0,-54 170 0,55-157 0,-6 65 0,12-90 0,-1 41 0,1-32 0,0 0 0,0 0 0,-8 28 0,5-29-455,0 1 0,-2 22 0,5-23-6371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18.4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477 1 24575,'1'0'0,"-1"0"0,1 0 0,0 1 0,0-1 0,0 0 0,0 1 0,0-1 0,0 1 0,0-1 0,-1 1 0,1-1 0,0 1 0,0 0 0,-1-1 0,1 1 0,0 0 0,0 1 0,11 17 0,-8-12 0,3 4 0,0 0 0,-2 0 0,1 1 0,-1 0 0,-1 0 0,5 22 0,-2 9 0,2 69 0,-9 46 0,-1-64 0,1-88 0,0-1 0,0 0 0,-1 1 0,0-1 0,0 1 0,-2 7 0,2-11 0,0 0 0,-1 0 0,1 0 0,0 1 0,-1-1 0,1 0 0,-1-1 0,0 1 0,1 0 0,-1 0 0,0-1 0,0 1 0,0-1 0,0 1 0,0-1 0,-4 2 0,-2 0 0,0 0 0,0-1 0,-1 0 0,-13 2 0,-37 0 0,19-1 0,-183 3 0,216-6 0,0 0 0,-1-1 0,1 0 0,-1-1 0,1 1 0,0-1 0,0-1 0,0 1 0,0-1 0,0-1 0,1 1 0,-1-1 0,1 0 0,0 0 0,0-1 0,1 0 0,-1 0 0,-8-11 0,12 13-195,0-1 0,0 1 0,0 0 0,1-1 0,0 1 0,-2-8 0,0-2-6631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1.5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741 0 24575,'0'3'0,"-1"0"0,1-1 0,-1 1 0,0-1 0,0 0 0,0 1 0,0-1 0,-2 5 0,-1 0 0,-16 31 0,-1-2 0,-3 0 0,-44 53 0,-97 88 0,153-164 0,-212 203 0,183-179-682,-88 59-1,105-81-6143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2.3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572 1 24575,'0'5'0,"-1"-1"0,1 1 0,-1 0 0,0-1 0,0 1 0,-1 0 0,0-1 0,1 0 0,-1 1 0,-5 6 0,-2 3 0,-21 21 0,24-28 0,-71 78 0,-160 132 0,237-216 0,-15 11 0,-30 19 0,40-28 0,-1 0 0,1-1 0,0 0 0,-1 0 0,0 0 0,0 0 0,1-1 0,-1 0 0,0 0 0,-8-1 0,-37-3-1365,38 2-5461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2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0 24575,'-4'1'0,"0"-1"0,0 1 0,0 0 0,0 0 0,0 0 0,0 0 0,1 1 0,-1-1 0,0 1 0,1 0 0,-1 0 0,1 0 0,0 1 0,0-1 0,0 1 0,0 0 0,0 0 0,0 0 0,1 0 0,0 0 0,-1 1 0,-1 3 0,0 0 0,1 0 0,-1 1 0,1-1 0,1 0 0,-1 1 0,1 0 0,1-1 0,0 1 0,0 0 0,0 12 0,1-18 0,0 0 0,0 0 0,1 0 0,-1 0 0,1 0 0,-1 1 0,1-1 0,0 0 0,0 0 0,0 0 0,0-1 0,0 1 0,0 0 0,1 0 0,-1 0 0,0-1 0,1 1 0,0-1 0,-1 1 0,1-1 0,0 0 0,0 0 0,2 2 0,-3-3 0,1 1 0,0 0 0,0-1 0,-1 1 0,1-1 0,0 0 0,0 0 0,-1 1 0,1-1 0,0 0 0,0 0 0,0-1 0,-1 1 0,1 0 0,0-1 0,0 1 0,-1-1 0,1 1 0,0-1 0,-1 0 0,1 0 0,-1 0 0,1 0 0,-1 0 0,1 0 0,-1 0 0,0 0 0,2-2 0,3-5 0,0 0 0,0 0 0,-1 0 0,-1 0 0,1-1 0,-1 0 0,-1 0 0,0 0 0,0 0 0,3-19 0,0 4-1365,0 4-5461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4.4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53 807 24575,'-1'13'0,"-1"-23"0,0-6 0,-2-4 0,-14-72 0,-8-138 0,29-29 0,-2 245 0,1-1 0,0 1 0,1-1 0,9-22 0,-10 32 0,0 0 0,1-1 0,-1 2 0,1-1 0,1 0 0,-1 1 0,0-1 0,1 1 0,0 0 0,0 0 0,1 1 0,-1-1 0,1 1 0,-1 0 0,8-4 0,-1 2 0,1 1 0,0 0 0,1 1 0,-1 0 0,1 0 0,18 0 0,79 2 0,-74 2 0,-24-1 0,-1 1 0,1 1 0,-1 0 0,20 6 0,43 21 0,-55-21 0,39 18 0,-1 2 0,58 38 0,-105-59 0,-1 0 0,0 1 0,-1 0 0,0 0 0,0 1 0,12 17 0,-4-1 0,19 40 0,-20-34 0,12 38 0,-22-54 0,-1 0 0,0 0 0,-2 1 0,2 29 0,-5 119 0,0-149 0,0 0 0,-1 0 0,-6 26 0,-19 42 0,-4 16 0,29-89 0,-1-1 0,0 0 0,-1 1 0,0-2 0,-1 1 0,0 0 0,-7 9 0,2-5 0,-1 0 0,-1 0 0,-16 14 0,24-24 0,0 0 0,1-1 0,-1 0 0,0 0 0,0 0 0,0 0 0,0-1 0,0 1 0,-5 0 0,-7 1 0,-19 1 0,-2 0 0,10 2 66,-30 12 0,-3 0-1563,43-14-5329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5.3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2 462 24575,'-1'-78'0,"2"-93"0,1 143 0,2 0 0,0 1 0,1-1 0,10-25 0,-13 48 0,-1 0 0,1 0 0,0 1 0,1-1 0,-1 1 0,4-5 0,-5 8 0,-1 0 0,1 0 0,0 0 0,0 1 0,0-1 0,0 0 0,0 1 0,0-1 0,0 0 0,0 1 0,0-1 0,0 1 0,0-1 0,0 1 0,0 0 0,0-1 0,0 1 0,0 0 0,1 0 0,-1 0 0,0 0 0,0 0 0,0 0 0,0 0 0,1 0 0,-1 1 0,0-1 0,0 0 0,0 1 0,2 0 0,1 1 0,-1 0 0,0 0 0,0 0 0,0 0 0,0 1 0,0-1 0,0 1 0,0 0 0,-1 0 0,1 0 0,-1 0 0,3 6 0,2 4 0,-1 0 0,5 15 0,-9-23 0,19 61 0,-3 0 0,-2 0 0,7 79 0,-21-126-38,-2-12-227,1-1-1,0 1 1,0-1-1,3 11 1,2-4-6561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6.0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1 306 24575,'3'0'0,"-1"-1"0,1 0 0,0 0 0,-1 0 0,1-1 0,0 1 0,-1-1 0,0 1 0,1-1 0,-1 0 0,0 0 0,0 0 0,3-2 0,-1 0 0,51-52 0,-10 9 0,113-105 0,-156 151 0,1-3 0,1 1 0,0 0 0,0 0 0,0 0 0,6-3 0,-10 6 0,1 0 0,-1-1 0,1 1 0,0 0 0,0 0 0,-1-1 0,1 1 0,0 0 0,-1 0 0,1 0 0,0 0 0,-1 0 0,1 0 0,0 0 0,0 0 0,-1 0 0,1 1 0,0-1 0,-1 0 0,1 0 0,0 1 0,-1-1 0,1 0 0,0 1 0,-1-1 0,1 0 0,-1 1 0,1-1 0,-1 1 0,1-1 0,-1 1 0,1-1 0,-1 1 0,1 0 0,-1-1 0,0 1 0,1 0 0,-1-1 0,0 1 0,1 0 0,-1-1 0,0 1 0,0 0 0,0 1 0,3 10 0,-1 0 0,0 1 0,-1 0 0,-1-1 0,-1 26 0,0-20 0,-3 42 0,-3-1 0,-15 60 0,-41 115 0,51-193-1365,4-12-5461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6.7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168 1 24575,'-4'0'0,"-4"0"0,0 2 0,-4 0 0,-1 3 0,-1 0 0,2 4 0,-2 0 0,1-1 0,1-1 0,-1 0 0,-1-2 0,-2-2 0,2-1-8191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7.2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24575,'4'4'0,"4"2"0,0 2 0,4-1 0,-1 3 0,0 0 0,-2 1 0,-2 2 0,-3-1-8191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8.1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24575,'4'5'0,"4"7"0,5 4 0,0 4 0,0 1 0,2 3 0,1 2 0,0-4 0,-3-3 0,0-3 0,1 1 0,2-3 0,-2-2 0,-2 2 0,-5-2-8191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8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0 24575,'2'3'0,"3"4"0,6 4 0,-1 3 0,0 3 0,-3 2 0,-2 5 0,-2 0 0,-2 2 0,-3 0 0,-8 5 0,-2 3 0,-3-3 0,-2-2 0,2-9 0,4-7-8191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9.3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24575,'4'4'0,"4"2"0,1 3 0,0 2 0,-1-1 0,3 0 0,-1 1 0,0-1 0,-1 1 0,1-3 0,2-1 0,-1-3-8191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29.9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24575,'7'1'0,"1"0"0,-1 0 0,8 2 0,9 2 0,-18-4 0,0 0 0,0 1 0,0-1 0,0 1 0,-1 1 0,1-1 0,-1 1 0,0 0 0,0 0 0,0 1 0,0-1 0,7 8 0,-4-3 0,1 1 0,-1 1 0,-1 0 0,0 0 0,7 14 0,-12-21 11,0 0 0,-1 1 0,0-1 0,1 1 0,-1-1 0,0 1-1,-1 0 1,1 0 0,-1-1 0,1 6 0,-1-7-70,-1-1-1,1 1 1,0 0-1,0 0 1,-1-1 0,1 1-1,-1 0 1,0-1-1,1 1 1,-1-1 0,0 1-1,0-1 1,0 1-1,0-1 1,0 0 0,0 1-1,0-1 1,-1 0-1,1 0 1,0 0 0,-1 0-1,1 0 1,-1 0-1,-1 1 1,-10 3-6767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30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146 0 24575,'0'1'0,"0"1"0,-1-1 0,1 1 0,-1-1 0,0 1 0,1-1 0,-1 0 0,0 0 0,0 1 0,0-1 0,-1 2 0,-5 7 0,-4 12 0,-16 47 0,18-42 0,-14 27 0,1-13 0,-11 25 0,32-65-57,1 0 0,-1 0 1,1 0-1,-1 0 0,1 0 0,0 0 0,-1 0 0,1 0 0,0 0 0,0 0 0,0 1 1,0-1-1,0 0 0,0 0 0,0 0 0,0 0 0,0 0 0,0 0 0,1 0 1,-1 0-1,0 1 0,1-1 0,0 1 0,8 6-6769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30.9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24575,'2'3'0,"0"0"0,0 0 0,1 0 0,-2 0 0,1 1 0,0-1 0,-1 1 0,1-1 0,-1 1 0,0-1 0,1 7 0,0 5 0,0 23 0,-2-31 0,1 200 83,-2-100-1531,1-88-5378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3:32.1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 24575,'0'2'0,"-3"3"0,0 5 0,1 7 0,-5 3 0,0 3 0,-2-1 0,1-2 0,2-4-8191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24575,'5'1'0,"0"0"0,0 0 0,0 0 0,0 1 0,-1 0 0,1 0 0,-1 0 0,1 0 0,5 5 0,-1-2 0,19 12 0,-1 0 0,31 29 0,46 48 0,-61-54 0,0 2 0,-2 2 0,-3 2 0,41 61 0,-76-102-90,4 6-165,1 0 0,0-1 0,1 0 0,9 9 0,-2-7-6571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1056 0 24575,'-2'1'0,"0"-1"0,0 1 0,0-1 0,0 1 0,1 0 0,-1 0 0,0 0 0,1 0 0,-1 0 0,1 0 0,-1 0 0,1 0 0,-1 1 0,-1 1 0,-4 4 0,-349 265 0,-150 72 0,435-291 105,-8 4-1575,69-50-5356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7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24575,'7'1'0,"0"-1"0,-1 1 0,1 0 0,0 1 0,0 0 0,6 2 0,38 19 0,-8 0 0,-1 2 0,-1 1 0,-2 3 0,0 1 0,-2 1 0,59 67 0,-55-52 0,104 130 0,-124-142-1365,-14-19-5461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24575,'0'0'0,"-1"0"0,1 0 0,0 0 0,-1 1 0,1-1 0,-1 0 0,1 0 0,0 1 0,-1-1 0,1 0 0,0 0 0,-1 1 0,1-1 0,0 1 0,-1-1 0,1 0 0,0 1 0,0-1 0,-1 0 0,1 2 0,-5 11 0,2-7 0,-119 229 0,87-177 0,-80 102 0,-67 33-379,147-158-607,7-6-5840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0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28 233 24575,'-9'4'0,"-4"0"0,13-4 0,0 0 0,0 0 0,-1 0 0,1 0 0,0 0 0,0 0 0,-1 0 0,1 0 0,0 0 0,0 0 0,-1-1 0,1 1 0,0 0 0,0 0 0,0 0 0,-1 0 0,1-1 0,0 1 0,0 0 0,0 0 0,0 0 0,0-1 0,-1 1 0,1 0 0,0 0 0,0 0 0,0-1 0,0 1 0,0 0 0,0 0 0,0-1 0,0 1 0,0 0 0,0 0 0,0-1 0,0 1 0,0 0 0,0 0 0,0-1 0,0 1 0,0 0 0,0 0 0,0-1 0,0 1 0,0 0 0,1-1 0,1-7 0,0 0 0,0-1 0,1 1 0,8-14 0,20-31 0,-10 23 0,28-32 0,-47 60 0,0 0 0,0 0 0,0 0 0,1 0 0,-1 0 0,1 0 0,-1 1 0,4-3 0,-5 4 0,0 0 0,0-1 0,0 1 0,-1 0 0,1 0 0,0 0 0,0 0 0,0 0 0,0 0 0,0 0 0,0 0 0,-1 0 0,1 0 0,0 0 0,0 0 0,0 1 0,0-1 0,-1 0 0,1 0 0,0 1 0,0-1 0,0 1 0,-1-1 0,1 1 0,0-1 0,-1 1 0,1-1 0,-1 1 0,1 0 0,0-1 0,-1 1 0,1 1 0,4 6 0,-1-1 0,-1 1 0,1 0 0,-1 1 0,3 11 0,6 47 0,-6 17 0,-5-55 0,9 50 0,-10-77 0,0 0 0,0 0 0,1-1 0,-1 1 0,1 0 0,0-1 0,-1 1 0,1-1 0,0 1 0,0 0 0,0-1 0,0 0 0,0 1 0,1-1 0,-1 0 0,0 1 0,3 1 0,-3-3 0,1 0 0,-1 1 0,0-1 0,1 0 0,-1 1 0,0-1 0,1 0 0,-1 0 0,1 0 0,-1 0 0,1 0 0,-1-1 0,0 1 0,1 0 0,-1-1 0,0 1 0,1-1 0,-1 1 0,0-1 0,0 0 0,1 1 0,1-3 0,14-9 0,0-1 0,29-30 0,-16 15 0,233-190 0,-248 206 0,0 1 0,21-11 0,-35 21 0,0 0 0,0 1 0,0-1 0,0 1 0,1-1 0,-1 1 0,0 0 0,0-1 0,0 1 0,1 0 0,-1 0 0,0 0 0,0 0 0,1 0 0,-1 0 0,0 0 0,2 1 0,-2-1 0,0 1 0,0 0 0,-1-1 0,1 1 0,0 0 0,-1-1 0,1 1 0,0 0 0,-1 0 0,1 0 0,-1 0 0,1-1 0,-1 1 0,0 0 0,1 0 0,-1 0 0,0 0 0,0 0 0,1 0 0,-1 0 0,0 2 0,1 18 0,-1-1 0,-3 40 0,-1 6 0,4-62 0,0-1 0,0 0 0,0 0 0,1 1 0,-1-1 0,1 0 0,0 0 0,0 1 0,0-1 0,3 6 0,-3-8 0,0 0 0,0 0 0,0 0 0,0 0 0,0-1 0,0 1 0,0 0 0,0 0 0,1 0 0,-1-1 0,0 1 0,0-1 0,1 1 0,-1-1 0,0 1 0,0-1 0,1 0 0,-1 0 0,1 0 0,-1 0 0,0 0 0,1 0 0,-1 0 0,0 0 0,1 0 0,-1 0 0,0-1 0,1 1 0,1-1 0,11-4 0,16-8 0,13-5 0,-38 16 0,0 1 0,0 0 0,0 0 0,0 0 0,0 1 0,9 0 0,-13 0 0,0 0 0,0 0 0,1 0 0,-1 0 0,0 1 0,0-1 0,0 0 0,0 1 0,0-1 0,0 1 0,0 0 0,0-1 0,0 1 0,-1 0 0,1-1 0,0 1 0,0 0 0,-1 0 0,1 0 0,0-1 0,-1 1 0,1 0 0,0 0 0,-1 0 0,0 0 0,1 0 0,-1 0 0,0 1 0,1-1 0,-1 0 0,0 0 0,0 0 0,0 0 0,0 0 0,0 2 0,0 4 0,-1 0 0,0 0 0,0-1 0,-3 10 0,-5 13-1365,-2-4-5461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0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974 1 24575,'-37'0'0,"-1"2"0,1 1 0,-38 9 0,55-7 0,1 0 0,-1 2 0,1 0 0,1 1 0,0 1 0,0 0 0,-22 16 0,6 2 0,0 1 0,-29 33 0,-55 68 0,111-121 0,-39 47 0,-61 91 0,86-112 0,2 1 0,1 0 0,2 1 0,-16 53 0,5 8 0,4 0 0,4 1 0,-10 183 0,27-224 0,9 89 0,-4-123 0,1-1 0,0 0 0,2 0 0,1 0 0,1-1 0,20 40 0,-1-16-38,2-1-1,2-2 1,2-1 0,56 54-1,-22-31-283,4-2 0,2-4 0,3-3 0,2-4 0,2-3 0,2-3 0,119 46 0,-108-57 322,0-5 0,116 21 0,30-13-315,-173-31 158,110-4-1,-138-5 222,-1-2-1,0-2 1,0-2 0,-1-1-1,0-1 1,-1-2-1,44-23 1,1-8 190,135-97 1,-8-14 11,-14-15 1727,-174 151-1981,-1 0 0,0-1 0,-2-1 0,0-1 1,-2 0-1,0-1 0,-1 0 0,-2-1 0,13-37 0,-14 23-155,-1-1-1,-2 0 0,-2-1 0,-1 0 1,-3 1-1,-4-65 0,-4 35-593,-4-1-1,-36-127 1,24 126 587,-2 1 0,-3 2 1,-4 0-1,-2 3 0,-3 0 1,-3 3-1,-3 1 0,-98-108 1,114 143 478,-1 1-1,-1 1 1,-1 2 0,-56-33 0,-71-48 2592,117 75-2921,-64-34 0,86 52 0,-1 2 0,0 1 0,-1 0 0,0 1 0,0 1 0,-26-3 0,-175 2-935,207 6 505,-35 0-6396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1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1 770 24575,'1'-47'0,"14"-86"0,22-42 0,-16 88 0,3 0 0,43-96 0,-67 183 0,2-6 0,0 1 0,0 0 0,1 0 0,0-1 0,0 2 0,0-1 0,1 0 0,7-7 0,-11 12 0,1-1 0,0 1 0,0-1 0,0 1 0,-1-1 0,1 1 0,0 0 0,0-1 0,0 1 0,0 0 0,0 0 0,0-1 0,0 1 0,0 0 0,0 0 0,0 0 0,0 0 0,0 0 0,0 1 0,0-1 0,0 0 0,0 0 0,0 1 0,0-1 0,0 0 0,-1 1 0,1-1 0,0 1 0,0-1 0,0 1 0,1 0 0,1 2 0,0 1 0,0-1 0,0 0 0,0 1 0,3 5 0,0 2 0,0 0 0,-1 0 0,0 1 0,6 21 0,6 52 0,-10-46 0,0-3 0,27 113 0,-32-144 0,-1 0 0,1 0 0,0 0 0,1 0 0,-1-1 0,6 7 0,-8-10 0,1 0 0,0 0 0,0 0 0,0 0 0,0 0 0,0 0 0,0 0 0,0-1 0,1 1 0,-1-1 0,0 1 0,0-1 0,1 1 0,-1-1 0,0 1 0,0-1 0,1 0 0,-1 0 0,0 0 0,1 0 0,-1 0 0,0 0 0,1 0 0,-1 0 0,0 0 0,1-1 0,-1 1 0,0 0 0,0-1 0,1 1 0,0-2 0,8-3 0,-1-2 0,0 1 0,0-1 0,0-1 0,13-15 0,-16 18 0,93-103 3,-48 50-687,92-79 0,-116 116-6142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0 882 24575,'2'-1'0,"0"0"0,0 0 0,0-1 0,0 1 0,0-1 0,0 1 0,-1-1 0,4-3 0,-4 3 0,42-45 0,-15 17 0,-1-1 0,32-47 0,34-92-144,-12-9-134,13-24 98,-89 192 180,27-49 0,-28 54 0,0 0 0,0 1 0,1-1 0,-1 1 0,1 0 0,0 0 0,8-4 0,-12 8-1,0 0 0,1 0 1,-1 1-1,0-1 0,1 0 1,-1 1-1,1-1 0,-1 1 0,1 0 1,-1-1-1,1 1 0,0 0 1,-1 0-1,1 0 0,-1 0 0,1 0 1,-1 0-1,1 1 0,-1-1 1,1 0-1,-1 1 0,1-1 0,-1 1 1,1 0-1,-1 0 0,0-1 1,1 1-1,-1 0 0,0 0 0,1 0 1,-1 0-1,0 0 0,0 0 1,1 2-1,3 4 22,0 0 0,0 0 0,0 0-1,-1 1 1,4 9 0,5 14 70,-3 0 1,0 0-1,-2 1 0,-2 0 0,4 39 0,-2 165-1087,-35 147 894,-28-3-1190,51-351-4554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 24575,'0'13'0,"0"27"0,-1 0 0,-9 50 0,-33 81 0,22-95 0,-119 341 0,66-214 0,44-109-2434,4 0 0,-24 177-1,35-69 9000,15-194-6670,-1 0 1,0 0-1,0 0 1,-1 0-1,-3 11 1,0-5-6722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1 24575,'-23'1'0,"0"0"0,0 2 0,0 1 0,0 1 0,0 1 0,-35 14 0,-121 68 0,138-66 0,-140 78 0,90-49 0,47-25 0,33-18 0,11-8 0,0 0 0,0 0 0,0 0 0,0 0 0,0 1 0,0-1 0,0 0 0,0 0 0,0 0 0,0 0 0,0 0 0,0 0 0,0 0 0,0 0 0,-1 0 0,1 0 0,0 0 0,0 0 0,0 1 0,0-1 0,0 0 0,0 0 0,0 0 0,0 0 0,0 0 0,0 0 0,0 0 0,0 0 0,0 0 0,0 0 0,0 0 0,0 1 0,1-1 0,-1 0 0,0 0 0,0 0 0,0 0 0,0 0 0,0 0 0,0 0 0,0 0 0,0 0 0,0 0 0,0 0 0,0 0 0,0 0 0,0 0 0,0 0 0,0 1 0,0-1 0,1 0 0,-1 0 0,0 0 0,0 0 0,0 0 0,0 0 0,0 0 0,0 0 0,24-3 0,127-28-1365,-60 13-5461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24575,'3'4'0,"0"0"0,0 0 0,0 1 0,-1-1 0,1 0 0,-1 1 0,0 0 0,2 7 0,1 4 0,32 70 0,29 79 0,-54-131 0,-2 1 0,10 69 0,-17-74 60,0 29 0,-3-46-357,-1 0 0,0 0 0,-1 0 0,-7 22 0,1-10-6529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1 24575,'-2'0'0,"0"1"0,0-1 0,1 1 0,-1-1 0,0 1 0,1 0 0,-1 0 0,1 0 0,-1 0 0,1 0 0,-1 0 0,1 0 0,-2 2 0,-2 2 0,-307 227 0,243-182 0,58-43-341,-1 0 0,0 0-1,-23 8 1,21-10-6485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04:14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24575,'1'0'0,"1"0"0,-1 0 0,0 1 0,0-1 0,0 0 0,1 1 0,-1-1 0,0 1 0,0 0 0,0-1 0,0 1 0,0 0 0,0 0 0,0-1 0,1 3 0,14 17 0,-10-13 0,17 26 0,-1 1 0,-2 0 0,-1 2 0,-2 0 0,14 42 0,49 198 0,-72-245 0,-5-16 0,2 0 0,-1 0 0,2 0 0,0 0 0,1-1 0,13 21 0,-18-32 8,1 0-1,-1-1 1,1 1-1,0-1 1,0 0-1,0 0 1,0 0 0,0 0-1,0 0 1,0-1-1,1 1 1,-1-1-1,7 2 1,2-1-431,0 0 1,20 0-1,-29-2 220,35 2-6623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08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0 24575,'1'0'0,"0"1"0,0-1 0,0 0 0,0 0 0,-1 1 0,1-1 0,0 0 0,0 1 0,0-1 0,0 1 0,-1-1 0,1 1 0,0-1 0,0 1 0,-1 0 0,1-1 0,-1 1 0,1 0 0,0 1 0,1 0 0,-1 1 0,1-1 0,-1 1 0,3 6 0,-2 0 0,0 1 0,0 0 0,0 0 0,-2 0 0,1 0 0,-1 0 0,-2 14 0,-14 70 0,16-92 0,-15 60 0,-3-1 0,-28 65 0,-64 112 0,94-203 0,1 1 0,-16 63 0,-26 77 0,50-158 0,0 0 0,-1-1 0,-1 0 0,-15 21 0,23-37 0,1 0 0,-1-1 0,0 1 0,1 0 0,-1 0 0,0-1 0,1 1 0,-1-1 0,0 1 0,0-1 0,0 1 0,0-1 0,1 1 0,-1-1 0,0 0 0,0 1 0,0-1 0,0 0 0,0 0 0,0 0 0,0 0 0,0 0 0,0 0 0,0 0 0,0 0 0,0 0 0,0 0 0,0 0 0,0-1 0,0 1 0,1 0 0,-1-1 0,0 1 0,-1-1 0,-2-2 0,0 0 0,0 0 0,0 0 0,0-1 0,-4-5 0,6 7 0,-16-18 0,0-2 0,-19-30 0,31 42 0,0-1 0,1 0 0,0-1 0,0 1 0,1-1 0,1 0 0,-4-21 0,3-12 0,2-1 0,2 1 0,5-46 0,-2 63 0,8-34 0,-9 53 0,0 0 0,1 1 0,0-1 0,0 1 0,1 0 0,0 0 0,1 1 0,6-9 0,-11 15 0,1 0 0,0 0 0,-1 0 0,1 1 0,0-1 0,0 0 0,0 0 0,0 1 0,-1-1 0,1 0 0,0 1 0,0-1 0,1 1 0,-1-1 0,0 1 0,0 0 0,0-1 0,0 1 0,0 0 0,0 0 0,0 0 0,3 0 0,-3 0 0,1 1 0,-1-1 0,1 1 0,-1 0 0,1-1 0,-1 1 0,0 0 0,1 0 0,-1 0 0,0 0 0,0 0 0,1 1 0,-1-1 0,1 2 0,3 4 0,0 1 0,-1 0 0,1 0 0,3 12 0,58 198 0,-45-137 0,-7-25 0,-7-27 0,0 0 0,2 0 0,18 38 0,-25-64 0,-1 0 0,1 0 0,0-1 0,-1 1 0,1 0 0,1-1 0,-1 0 0,0 1 0,0-1 0,4 2 0,-4-3 0,-1 0 0,1 0 0,0-1 0,0 1 0,-1-1 0,1 1 0,0-1 0,0 1 0,0-1 0,-1 0 0,1 0 0,0 0 0,0 0 0,0 0 0,-1-1 0,1 1 0,0 0 0,0-1 0,2-1 0,6-2 0,0-1 0,0 0 0,-1-1 0,0 0 0,0-1 0,0 1 0,-1-2 0,12-12 0,6-10 0,21-33 0,-28 34 0,-1-1 0,16-35 0,22-66 0,-27 59 0,-26 63 40,2 0 0,5-10 0,-8 16-189,0 0 1,0 0-1,1 1 1,-1-1-1,1 1 1,-1-1-1,1 1 1,0 0-1,5-3 1,0 1-6678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0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0 538 24575,'0'-6'0,"1"1"0,0 0 0,0-1 0,2-6 0,2-6 0,4-26 0,2 2 0,2-1 0,2 2 0,2 0 0,1 1 0,2 0 0,2 2 0,44-59 0,-61 91 0,-1 1 0,1 0 0,0 1 0,1-1 0,-1 1 0,1 0 0,0 0 0,0 1 0,0 0 0,0 0 0,1 0 0,-1 1 0,1 0 0,-1 0 0,1 0 0,0 1 0,0 0 0,0 0 0,0 1 0,0 0 0,0 0 0,0 1 0,-1 0 0,11 2 0,-12-1 0,-1 0 0,0 0 0,0 0 0,0 1 0,0-1 0,0 1 0,0 0 0,0 0 0,-1 0 0,0 0 0,0 1 0,0 0 0,0-1 0,0 1 0,0 0 0,-1 0 0,2 6 0,3 5 0,-1 1 0,0 0 0,4 25 0,-4-11 0,-1 1 0,-2 0 0,-1 46 0,-4-35 0,-2 1 0,-9 42 0,4-51 0,-1 0 0,-27 59 0,15-39 0,9-21 0,3-7 0,-14 27 0,5-21-455,-2 0 0,-35 40 0,46-60-6371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10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85 24575,'0'1'0,"0"0"0,0 0 0,1-1 0,-1 1 0,0 0 0,1 0 0,-1 0 0,0-1 0,1 1 0,-1 0 0,1-1 0,-1 1 0,1 0 0,-1-1 0,1 1 0,0 0 0,-1-1 0,1 1 0,0-1 0,-1 0 0,1 1 0,0-1 0,0 1 0,-1-1 0,1 0 0,0 0 0,1 1 0,1 0 0,0 0 0,0-1 0,0 1 0,0-1 0,0 0 0,4 0 0,-3 0 0,0-1 0,1 0 0,-1 0 0,0 0 0,0-1 0,0 0 0,0 1 0,0-1 0,-1 0 0,1-1 0,-1 1 0,5-5 0,-2 2 0,0-1 0,0 0 0,-1 0 0,0 0 0,7-12 0,-11 16 0,0 0 0,-1 1 0,1-1 0,0 0 0,-1 0 0,1 0 0,-1 0 0,1 0 0,-1 1 0,0-1 0,0 0 0,0-3 0,0 5 0,0 0 0,0 0 0,0-1 0,0 1 0,-1 0 0,1-1 0,0 1 0,0 0 0,0 0 0,0-1 0,0 1 0,0 0 0,-1 0 0,1-1 0,0 1 0,0 0 0,0 0 0,-1-1 0,1 1 0,0 0 0,0 0 0,-1 0 0,1 0 0,0 0 0,0-1 0,-1 1 0,1 0 0,-1 0 0,0 0 0,1 0 0,-1 0 0,0 0 0,0 1 0,0-1 0,0 0 0,0 0 0,1 1 0,-1-1 0,0 1 0,0-1 0,0 1 0,1-1 0,-2 2 0,0-1 0,-1 1 0,1 0 0,0 0 0,0 0 0,1 1 0,-1-1 0,0 0 0,1 1 0,-1-1 0,1 1 0,0-1 0,0 1 0,-1 3 0,2-5 0,-1-1 0,1 0 0,0 0 0,0 0 0,0 0 0,0 1 0,0-1 0,0 0 0,0 0 0,0 0 0,0 0 0,0 1 0,0-1 0,0 0 0,0 0 0,0 0 0,0 1 0,0-1 0,0 0 0,0 0 0,0 0 0,0 1 0,0-1 0,0 0 0,0 0 0,0 0 0,0 1 0,0-1 0,0 0 0,0 0 0,0 0 0,1 0 0,-1 1 0,0-1 0,0 0 0,0 0 0,0 0 0,0 0 0,1 0 0,-1 0 0,0 0 0,0 1 0,0-1 0,1 0 0,-1 0 0,0 0 0,0 0 0,0 0 0,1 0 0,-1 0 0,1 0 0,-1 0 0,1-1 0,0 1 0,-1 0 0,1-1 0,-1 1 0,1 0 0,-1-1 0,1 1 0,-1-1 0,1 1 0,-1-1 0,2 0 0,-2 0 0,0 1 0,1-1 0,-1 1 0,0 0 0,1-1 0,-1 1 0,0-1 0,1 1 0,-1-1 0,0 0 0,0 1 0,0-1 0,0 1 0,1-1 0,-1 1 0,0-1 0,0 1 0,0-1 0,0 0 0,0 1 0,0-1 0,-1 0 0,1 0 0,0 1 0,-1 0 0,1-1 0,0 1 0,-1 0 0,1-1 0,-1 1 0,1 0 0,-1-1 0,1 1 0,-1 0 0,1 0 0,0 0 0,-1-1 0,1 1 0,-1 0 0,0 0 0,1 0 0,-1 0 0,-3 0 0,0 0 0,1 0 0,-1 0 0,0 1 0,1-1 0,-6 3 0,0 0 0,1 0 0,-17 9 0,21-10 0,0 0 0,1 1 0,-1-1 0,1 1 0,0 0 0,0 0 0,0 0 0,-5 7 0,7-7-51,2-3 149,5-4-766,-5 3-76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3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883 201 24575,'0'41'0,"-2"112"0,0-110 0,-13 65 0,-42 99 0,35-137 0,-23 125 0,34-136 0,7-37 0,0 0 0,-2 35 0,6-56 0,0 1 0,0-1 0,0 1 0,0-1 0,0 1 0,1-1 0,-1 0 0,0 1 0,1-1 0,-1 1 0,1-1 0,-1 0 0,1 1 0,0-1 0,0 0 0,-1 0 0,1 1 0,0-1 0,0 0 0,0 0 0,2 2 0,0-2 0,0 0 0,0 0 0,0 0 0,0 0 0,0 0 0,0 0 0,0-1 0,0 0 0,0 1 0,3-1 0,143-2 0,-84 0 0,922-12-4351,5 13 646,-835 1 3818,-132 0-67,-5 0 742,-1 0 0,39-6 0,-55 6-756,-1 0 1,1-1-1,-1 0 0,0 0 1,1 1-1,-1-1 1,0 0-1,0-1 0,1 1 1,-1 0-1,0-1 1,0 1-1,3-4 1,-4 3-11,0 1 0,0-1 1,-1 0-1,1 1 0,0-1 1,-1 0-1,1 0 0,-1 1 1,0-1-1,1 0 0,-1 0 1,0 0-1,0 1 0,0-1 1,0 0-1,-1 0 0,1 0 1,0 1-1,-2-3 0,-10-37 1307,-3 2-1,-22-45 0,21 48-1028,-6-11-61,-6-12-203,3-1 1,-20-72-1,29 68-36,-33-116 0,38 146 0,-2 1 0,-1 1 0,-23-38 0,33 63 0,-1-1 0,0 0 0,-1 1 0,0 0 0,0 1 0,0-1 0,-1 1 0,0 0 0,0 1 0,0-1 0,-1 1 0,-11-5 0,-10-1 0,-1 1 0,-58-12 0,-64-1 0,127 20 0,-705-59-1477,-342 54-4405,810 9 5285,-190 1 2035,450-2-2018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3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64 24575,'0'28'0,"-3"174"0,-14-1 0,-12-43 0,2-20 0,21-94 0,-2 52 0,8-92 0,0 0 0,0-1 0,1 1 0,-1 0 0,2 7 0,-1-10 0,0 1 0,-1-1 0,1 0 0,0 1 0,-1-1 0,1 0 0,0 0 0,0 0 0,0 0 0,0 0 0,0 0 0,0 0 0,0 0 0,1 0 0,-1 0 0,0 0 0,0-1 0,3 2 0,2 0 0,0 0 0,1 0 0,-1-1 0,0 0 0,10 1 0,36-2 0,-2 0 0,429 25-460,121-7-2784,-21 0 833,715-11 2158,-1300-7 699,-1-1 0,1 0 0,0-1 0,0 1 0,0-1 0,0-1-1,0 1 1,1-1 0,-1 0 0,1 0 0,-1-1 0,1 1 0,-7-7 0,4 0-432,1-1 0,0 1-1,0-1 1,1-1-1,1 1 1,0-1-1,0 0 1,1 0 0,-4-19-1,1-11-18,-4-64-1,6-301 6,7 304 0,-2 97 0,0 1 0,0-1 0,0 0 0,-1 1 0,0-1 0,0 0 0,0 1 0,-3-7 0,3 10 0,-1 0 0,1 0 0,0 0 0,-1 0 0,0 0 0,1 1 0,-1-1 0,0 1 0,0-1 0,0 1 0,0-1 0,0 1 0,0 0 0,0 0 0,0 0 0,-1 0 0,1 1 0,0-1 0,-1 0 0,1 1 0,0 0 0,-1-1 0,-2 1 0,-69-2 0,23 2 0,-61-5 0,-957-23-5472,345 13 2431,473 5 3041,25-1-270,32-2-810,32-1 925,-165-29 3456,317 41-2416,8 2-559,-1-1 0,0 0-1,0 1 1,0 0 0,0-1 0,0 1-1,0 0 1,1 1 0,-1-1 0,0 0-1,0 1 1,-5 1 0,8-2-299,0 0 1,-1 0-1,1 0 1,0 0-1,0 0 1,0 1-1,-1-1 1,1 0-1,0 0 1,0 0-1,0 0 1,0 0-1,-1 1 0,1-1 1,0 0-1,0 0 1,0 0-1,0 0 1,0 1-1,0-1 1,0 0-1,-1 0 1,1 0-1,0 1 1,0-1-1,0 0 1,0 0-1,0 1 1,0-1-1,0 0 1,0 0-1,0 0 1,0 1-1,0-1 1,0 0-1,0 0 1,1 0-1,-1 1 1,0-1-1,0 0 1,0 0-1,0 0 1,0 1-1,0-1 1,1 0-1,7 7-1059,2-4-5794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217 341 24575,'0'23'0,"1"-3"0,-1 0 0,-1 0 0,-6 30 0,-2-19 0,-1 0 0,-1 0 0,-1-1 0,-19 31 0,19-39 0,-19 33 0,-45 112 0,72-157 0,1 0 0,0 1 0,1-1 0,0 1 0,0-1 0,1 1 0,1 15 0,0-25 0,0 0 0,0 0 0,0 1 0,0-1 0,1 0 0,-1 0 0,1 0 0,-1 1 0,1-1 0,-1 0 0,1 0 0,0 0 0,-1 0 0,1 0 0,0 0 0,0 0 0,0 0 0,0-1 0,-1 1 0,1 0 0,1 0 0,-1-1 0,0 1 0,0-1 0,0 1 0,0-1 0,2 1 0,2 1 0,1-2 0,-1 1 0,1 0 0,-1-1 0,6-1 0,-2 1 0,263-5 0,57-2-804,82-3-2224,-243 3 2900,360-12-662,1 17-451,-375 6 808,103 2 4403,-252-6-3626,1 0-1,-1 0 1,1-1 0,8-1-1,-12 1-304,-1 1 0,1-1 0,0 0-1,-1 1 1,1-1 0,-1 0 0,1 0-1,-1 0 1,1 0 0,-1 0-1,0-1 1,0 1 0,1 0 0,-1-1-1,0 1 1,0 0 0,0-1 0,1-2-1,1-3-38,-1-1 0,1 0 0,1-12 0,3-7 0,29-102 0,20-139 0,-45 202 0,19-166 0,-30 231 0,0-1 0,1 0 0,-1 0 0,0 0 0,0 0 0,-1 1 0,1-1 0,0 0 0,-1 0 0,1 0 0,-1 1 0,1-1 0,-1 0 0,0 0 0,-1-2 0,0 3 0,1 0 0,-1 0 0,0 0 0,1 1 0,-1-1 0,0 0 0,0 1 0,1-1 0,-1 1 0,0-1 0,0 1 0,0 0 0,0 0 0,1 0 0,-4 0 0,-124 9 0,64-3 0,-622 9-2000,228-48 774,3-28 377,334 43 797,119 18 52,-415-55-595,2 33 324,402 22 520,3 0 62,0 0-1,0 1 1,-17 3-1,27-4-184,0 0 0,-1 1 0,1-1 0,-1 1 0,1-1 0,0 1 1,0-1-1,-1 1 0,1 0 0,0 0 0,0 0 0,0-1 0,0 1 0,0 0 0,0 0 0,-2 3 0,3-3-67,-1 0 1,1 0 0,0 0-1,-1 0 1,1 0-1,0 0 1,0 0-1,0 0 1,0 0-1,0 0 1,0 0 0,0 0-1,0 1 1,0-1-1,1 0 1,-1 0-1,1 1 1,1 4-6,2 0 1,-1 0-1,0-1 1,1 1-1,7 7 0,-5-6-93,-1 0 46,-1 0-1,0 0 1,0 0-1,0 1 1,-1-1-1,0 1 1,-1 0-1,2 9 1,1 10-189,2 30-1,-4-23-876,0-12-5767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40 24575,'0'0'0,"1"0"0,0 1 0,0-1 0,0 0 0,0 0 0,0 1 0,0-1 0,0 1 0,-1-1 0,1 1 0,0-1 0,0 1 0,-1 0 0,1-1 0,0 1 0,-1 0 0,1-1 0,0 1 0,-1 0 0,1 0 0,-1 0 0,0-1 0,1 1 0,-1 0 0,0 0 0,1 0 0,-1 0 0,0 0 0,0 0 0,0 2 0,1 4 0,0 0 0,0 15 0,-1-17 0,-2 23 0,0-1 0,-1 1 0,-8 29 0,-27 79 0,36-130 0,-70 270 0,68-257 0,2-13 0,0 0 0,1 0 0,0 1 0,0-1 0,0 0 0,1 0 0,0 0 0,1 8 0,0-13 0,-1 1 0,0-1 0,1 0 0,-1 0 0,1 0 0,0 1 0,-1-1 0,1 0 0,0 0 0,0 0 0,0 0 0,-1 0 0,1 0 0,0 0 0,0-1 0,2 2 0,1 0 0,0 0 0,0 0 0,8 2 0,5 2 0,0-2 0,33 4 0,37-2 0,-42-4 0,615 22-2656,-235-11 1669,-339-10 924,378 9-850,-356-18 3223,-94 4-1925,0 0 0,0-2 0,0 1-1,0-2 1,19-8 0,-31 11-385,11-4 0,20-13 0,-29 16 0,0 0 0,0-1 0,-1 1 0,1-1 0,-1 1 0,0-1 0,0 0 0,3-7 0,4-9 0,-1-1 0,-1-1 0,10-44 0,-13 49 0,24-118 0,14-165 0,-36 207 0,-6 90 0,-1 0 0,0 0 0,0 0 0,0 0 0,-1 0 0,1 0 0,-1 0 0,1 0 0,-1 0 0,-2-5 0,2 7 0,-1-1 0,1 1 0,-1-1 0,1 1 0,-1 0 0,1-1 0,-1 1 0,0 0 0,1 0 0,-1 0 0,0 0 0,0 1 0,0-1 0,0 0 0,0 1 0,0-1 0,-3 1 0,-34-6 0,-49-2 0,-47 5 0,90 3 0,-435-1-2415,351 1 1232,-642 8 789,7 25-592,572-15 798,182-16 179,2-2 128,0 1 0,0 1-1,0 0 1,0 0 0,0 0-1,0 1 1,-7 4 0,14-7-77,0 0 0,0 1 1,1-1-1,-1 1 0,0 0 1,0-1-1,1 1 0,-1 0 1,0-1-1,1 1 0,-1 0 1,1 0-1,-1 0 0,0 0 1,1-1-1,-1 2 0,1-1 37,0 0-1,0-1 0,0 1 0,0-1 1,0 1-1,0 0 0,0-1 0,0 1 1,0-1-1,1 1 0,-1 0 0,0-1 1,0 1-1,0-1 0,1 1 0,-1-1 0,0 1 1,1-1-1,0 2 0,1-1-47,0 1 0,0 0 0,0-1 0,0 1 0,0-1 0,0 1 0,1-1 0,-1 0 0,1 0 0,2 1 0,13 2-6622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24575,'5'25'0,"4"149"0,-14 3 0,4-172 0,-16 181 0,1-16 0,16-164 0,-1-2 0,1 0 0,0 0 0,0 0 0,2 7 0,-2-10 0,0 0 0,0 0 0,1 0 0,-1 0 0,1 0 0,-1 0 0,1 0 0,-1 0 0,1 0 0,0 0 0,-1 0 0,1 0 0,0 0 0,0-1 0,0 1 0,0 0 0,-1-1 0,1 1 0,0 0 0,0-1 0,2 1 0,10 4 0,0-1 0,1-1 0,-1 0 0,22 1 0,59-2 0,-60-2 0,510 10-2320,-342-5 580,508 4-1528,-540-8 3210,490-4-1142,-241-28 3082,-408 30-1750,3-1 1233,25-7 1,-37 8-1299,-1 1 1,0-1-1,1 1 0,-1-1 0,0 0 1,0 0-1,0 1 0,1-1 0,-1 0 0,0 0 1,0 0-1,0 0 0,0-1 0,-1 1 1,1 0-1,0 0 0,0 0 0,-1-1 0,1 1 1,-1 0-1,1-1 0,-1 1 0,1-1 1,-1 1-1,0-2 0,1-4 285,-1 0 1,0 0-1,-1 0 0,-1-8 1,0-1-207,-7-239 41,5 113-189,3 92 2,-4-56 0,5 103 0,-1 0 0,1 1 0,0-1 0,-1 0 0,0 1 0,1-1 0,-1 0 0,0 1 0,0-1 0,-1 1 0,1 0 0,0-1 0,-1 1 0,1 0 0,-1 0 0,-2-3 0,1 4 0,1-1 0,-1 1 0,1 0 0,-1-1 0,0 1 0,0 1 0,1-1 0,-1 0 0,0 1 0,0-1 0,0 1 0,0 0 0,1 0 0,-1 0 0,-6 1 0,-137 17 5,55-6-196,-451 26-2183,1-34-581,431-4 2633,-334-1-561,138 0 1206,100 0 3368,193 2-3353,0-1 1,1 2-1,-1 0 0,1 0 0,0 1 1,-1 0-1,-16 8 0,-7 1-1703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4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24575,'551'0'-1365,"-525"0"-5461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1:5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 24575,'8'264'0,"-1"-132"0,2 28 0,-8-132 0,-1-19 0,0 0 0,1 1 0,0-1 0,1 0 0,0 0 0,3 10 0,1-6 0,-1 1 0,-1-1 0,0 1 0,-1 0 0,-1 1 0,1 21 0,-3-18 0,-1-9 0,1-1 0,1 16 0,-1-23 0,0 1 0,1-1 0,-1 1 0,0-1 0,1 1 0,-1-1 0,1 1 0,0-1 0,-1 1 0,1-1 0,0 1 0,0-1 0,0 0 0,0 0 0,0 1 0,0-1 0,0 0 0,1 0 0,-1 0 0,2 1 0,2 0 0,0 0 0,0-1 0,0 0 0,0 0 0,0 0 0,0 0 0,0-1 0,6 0 0,-5 0 0,251 1-2,-144-2-336,813-2-3747,-317 25 3384,-353-10-15,350-6 6530,-357-8-5786,-214 3-28,-22 0 0,0-1 0,0 0 0,0 0 0,0-2 0,19-3 0,-30 4 0,1 0 0,-1 0 0,0-1 0,1 1 0,-1-1 0,0 1 0,0-1 0,0 0 0,0 0 0,0 1 0,0-1 0,-1-1 0,1 1 0,-1 0 0,1 0 0,-1-1 0,0 1 0,0 0 0,0-1 0,1-3 0,1-5 0,0-1 0,-1 1 0,1-14 0,-3 20 0,6-119 0,-5 74 0,8-53 0,-4 72 0,4-26 0,3-100 0,-13-44 0,1 197 0,0-3 0,0 0 0,-1 0 0,-2-13 0,3 19 0,-1-1 0,1 0 0,-1 1 0,1-1 0,-1 1 0,0 0 0,1-1 0,-1 1 0,0-1 0,0 1 0,0 0 0,0 0 0,0 0 0,0-1 0,-1 1 0,1 0 0,0 1 0,-1-1 0,1 0 0,0 0 0,-1 0 0,-2 0 0,-1 0 0,-1 0 0,0 0 0,0 1 0,1-1 0,-1 1 0,0 1 0,-7 0 0,6 0 0,-199 26 23,45-5-301,-688 47-3170,-28-61 1636,565-10 5346,150 8-1548,41-1-1991,-460-2-301,454-4-753,113 1-5767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24575,'0'49'0,"1"15"0,-11 90 0,-1-97 0,6-35 0,1-1 0,-1 28 0,4 176 0,2-102 0,0-102 0,0-1 0,4 23 0,-1 2 0,-4-35 0,1 0 0,0 1 0,1-1 0,3 12 0,-5-20 0,1-1 0,0 1 0,-1-1 0,1 0 0,0 1 0,0-1 0,0 0 0,0 0 0,0 1 0,0-1 0,0 0 0,1 0 0,-1 0 0,0 0 0,1-1 0,-1 1 0,0 0 0,1-1 0,-1 1 0,3 0 0,3 1 0,0-1 0,0 1 0,10-1 0,-16-1 0,303-2 0,-186-3 0,818-1 0,-579 7 0,130 6 0,-358-4 0,175 8 0,164 3-280,-1-14-169,-201-2 343,-178 3 324,87-2 399,-173 1-617,0 0 0,1 0 0,-1 0 0,0-1 0,0 1 0,1-1 0,-1 0 0,0 0 0,0 1 0,0-1 0,0 0 0,0-1 0,0 1 0,0 0 0,0-1 0,2-2 0,-1 0 0,0 1 0,-1-1 0,1-1 0,-1 1 0,0 0 0,0 0 0,1-8 0,15-44 0,-3-2 0,10-80 0,-11 25 0,-1-153 0,-13 205 0,1 25 0,-2 0 0,-8-60 0,8 95 0,1-1 0,0 1 0,-1 0 0,1 0 0,-1 0 0,1-1 0,-1 1 0,1 0 0,-1 0 0,0 0 0,0 0 0,1 0 0,-1 0 0,0 0 0,0 0 0,0 0 0,0 0 0,0 1 0,0-1 0,0 0 0,-1 1 0,1-1 0,0 1 0,-2-1 0,-2-1 0,0 2 0,0-1 0,0 0 0,1 1 0,-7 0 0,3 0 0,-279 1 0,93 1 0,-1297-2 0,1153 11 0,35 0 0,51-11 0,239 1 0,0 0 0,0 1 0,-16 4 0,-21 3 0,-163 5 0,-376-13 0,299-2 0,127 1-1365,150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1 345 24575,'0'3'0,"0"6"0,2-13 0,6-10 0,10-12 0,1 0 0,2 2 0,1 0 0,29-25 0,105-73 0,-137 109 0,-6 3 0,1 0 0,0 1 0,29-13 0,-42 21 0,0 1 0,0-1 0,1 1 0,-1-1 0,0 1 0,1 0 0,-1 0 0,0-1 0,1 1 0,-1 0 0,0 0 0,1 0 0,-1 0 0,0 1 0,1-1 0,-1 0 0,0 0 0,1 1 0,-1-1 0,0 1 0,0-1 0,0 1 0,2 1 0,-2-1 0,1 1 0,-1-1 0,0 1 0,0-1 0,0 1 0,1 0 0,-2 0 0,1 0 0,0 0 0,0 0 0,-1 0 0,1 0 0,-1 0 0,1 2 0,3 26 0,-2 0 0,-3 57 0,0-45 0,0 22-1365,0-40-5461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3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1 276 24575,'1'-2'0,"1"0"0,-1 0 0,1 1 0,-1-1 0,1 0 0,0 1 0,0-1 0,3-1 0,2-2 0,208-142 0,-188 129 0,96-51 0,-112 63 0,8-5 0,-18 11 0,1-1 0,-1 1 0,0-1 0,0 1 0,0 0 0,1 0 0,-1 0 0,0-1 0,0 1 0,1 0 0,-1 0 0,0 1 0,2-1 0,-2 1 0,0-1 0,-1 1 0,1-1 0,0 1 0,-1-1 0,1 1 0,0 0 0,-1-1 0,1 1 0,-1 0 0,0 0 0,1-1 0,-1 1 0,0 0 0,1 0 0,-1-1 0,0 1 0,0 0 0,1 0 0,-1 0 0,0 0 0,0-1 0,0 1 0,0 2 0,0 0 0,1 15-68,0 1 0,-1-1-1,-1 1 1,-1-1 0,0 0 0,-1 1-1,-1-1 1,-1-1 0,-1 1 0,0-1-1,-2 1 1,1-2 0,-2 1 0,0-1-1,-1-1 1,-1 0 0,0 0 0,-1-1-1,-21 19 1,19-21-6758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4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24575,'0'2'0,"2"5"0,5 2 0,4 0 0,3 0 0,7-2 0,1-2 0,-1-2 0,0-2 0,0-1 0,-5 0-8191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5.8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1 245 24575,'6'-1'0,"0"1"0,0-1 0,0-1 0,0 1 0,0-1 0,0 0 0,8-4 0,40-23 0,-36 19 0,166-101 0,-142 87 0,-31 19 0,0-1 0,-1 0 0,12-9 0,-15 9 0,-5 3 0,1 1 0,-1 0 0,1 0 0,0 0 0,-1 0 0,6-2 0,-7 4 0,-1 0 0,1-1 0,-1 1 0,1 0 0,-1 0 0,1 0 0,-1 0 0,1 0 0,-1 0 0,1 0 0,-1 0 0,1 0 0,-1 0 0,1 1 0,-1-1 0,0 0 0,1 0 0,-1 0 0,1 0 0,0 1 0,0 0 0,-1 0 0,1-1 0,0 1 0,-1 0 0,1 0 0,-1 0 0,1 0 0,-1 0 0,1 0 0,-1 0 0,1 0 0,-1 0 0,1 1 0,0 6 0,1 1 0,-1 0 0,0-1 0,-1 1 0,0 0 0,0-1 0,-3 12 0,-14 59 0,7-49-341,-1 0 0,-1-1-1,-22 37 1,21-43-6485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6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0 228 24575,'6'0'0,"-1"-1"0,0 0 0,0 0 0,-1 0 0,1 0 0,0-1 0,0 0 0,-1 0 0,9-4 0,3-5 0,18-14 0,-13 10 0,47-37 0,-34 25 0,0 2 0,44-24 0,-77 48 0,0 0 0,1 1 0,-1-1 0,0 0 0,0 1 0,0-1 0,0 1 0,1 0 0,-1-1 0,0 1 0,1 0 0,-1 0 0,0 0 0,0 0 0,1 0 0,-1 0 0,0 0 0,3 1 0,-3 0 0,0-1 0,0 1 0,0 0 0,-1 0 0,1 0 0,0 0 0,-1 0 0,1 0 0,0 0 0,-1 0 0,0 0 0,1 0 0,-1 1 0,1-1 0,-1 0 0,0 0 0,0 0 0,0 0 0,0 1 0,0 1 0,1 36 0,-1 0 0,-3 0 0,-7 42 0,7-63 0,-3 16-455,-1 0 0,-19 49 0,20-65-6371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7.4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24575,'0'3'0,"5"-1"0,7 1 0,4 0 0,10-2 0,6 0 0,12 0 0,3-1 0,1 0 0,-1 0 0,-3 0 0,-5 0 0,-6-1 0,-5 1 0,-5 0 0,-2 0 0,-5 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8.9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0 218 24575,'6'0'0,"0"-1"0,0 0 0,0-1 0,-1 1 0,1-1 0,0 0 0,-1-1 0,7-3 0,9-3 0,119-47 0,83-37 0,-209 87 0,0-2 0,14-10 0,-25 16 0,9-5 0,-11 7 0,-1 0 0,0-1 0,0 1 0,1 0 0,-1 0 0,0 0 0,0 0 0,1 0 0,-1 0 0,0 0 0,0 1 0,1-1 0,-1 0 0,0 0 0,0 0 0,0 0 0,1 0 0,-1 0 0,0 0 0,0 0 0,1 1 0,-1-1 0,0 0 0,0 0 0,0 0 0,0 0 0,1 1 0,-1-1 0,0 0 0,0 0 0,0 0 0,0 1 0,0-1 0,0 0 0,0 0 0,1 1 0,-1-1 0,0 0 0,0 0 0,0 0 0,0 1 0,0-1 0,0 0 0,0 0 0,0 1 0,0-1 0,0 0 0,0 0 0,-1 1 0,1 9 12,0 1 0,-1-1 0,0 1 0,-4 15 0,-16 40-390,12-39-669,4-11-5779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09.8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1 198 24575,'3'0'0,"1"-1"0,-1 1 0,0-1 0,1 0 0,-1 0 0,0 0 0,0 0 0,0-1 0,1 1 0,2-3 0,29-22 0,-29 21 0,45-37 0,46-35 0,-79 63 0,-14 11 0,0-1 0,1 1 0,-1 0 0,7-3 0,-11 6 0,1-1 0,-1 1 0,1 0 0,0 0 0,-1 0 0,1 0 0,0-1 0,-1 1 0,1 0 0,0 0 0,-1 0 0,1 0 0,-1 1 0,1-1 0,0 0 0,-1 0 0,1 0 0,0 0 0,-1 1 0,1-1 0,-1 0 0,1 1 0,0-1 0,-1 0 0,1 1 0,-1-1 0,1 1 0,-1-1 0,0 1 0,1-1 0,-1 1 0,1-1 0,-1 1 0,0-1 0,1 1 0,-1-1 0,0 1 0,0 0 0,1-1 0,-1 1 0,0 1 0,1 3 0,1 0 0,-1 1 0,0 9 0,-1-13 0,1 116 0,-2-79 0,1-31-136,-1 0-1,0 1 1,0-1-1,0 0 1,-1 0-1,0 0 1,-1 0-1,0-1 0,-6 13 1,3-11-6690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10.6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24575,'0'2'0,"0"4"0,6-1 0,7 0 0,7-1 0,7-1 0,0-2 0,1 0 0,1-1 0,-2 0 0,-3 0 0,-2 0 0,-2 0 0,-1-1 0,-1 1 0,1 0 0,-4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2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24575,'5'79'0,"1"-9"0,-4 131-8,-2-122-1349,0-65-5469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24575,'0'-1'0,"0"0"0,0 0 0,1 0 0,-1 0 0,0 0 0,1 0 0,-1 0 0,1 0 0,-1 0 0,1 0 0,0 0 0,-1 0 0,1 1 0,0-1 0,0 0 0,-1 0 0,1 1 0,0-1 0,0 0 0,0 1 0,0-1 0,0 1 0,0-1 0,0 1 0,0 0 0,0-1 0,0 1 0,0 0 0,2-1 0,4 0 0,1 0 0,15-1 0,-20 2 0,153 1 0,-150-1 0,4 0 0,-1 1 0,0 0 0,0 1 0,11 2 0,-19-4 0,1 1 0,-1-1 0,1 1 0,-1-1 0,0 1 0,1 0 0,-1-1 0,0 1 0,0 0 0,1 0 0,-1 0 0,0 0 0,0 0 0,0 0 0,0 0 0,0 0 0,0 0 0,-1 0 0,1 1 0,0-1 0,0 0 0,-1 1 0,1-1 0,-1 1 0,1-1 0,-1 0 0,0 1 0,0-1 0,1 1 0,-1-1 0,0 1 0,0-1 0,-1 3 0,0 1 0,0 0 0,-1 0 0,0 0 0,0-1 0,0 1 0,0-1 0,-1 0 0,-5 8 0,-30 30 0,32-35 0,-7 6 0,-46 45 0,55-55 5,0 0 1,1-1-1,-1 1 0,-1-1 0,1 0 0,0 0 0,0-1 1,-1 1-1,1-1 0,-1 0 0,-8 1 0,-2-1-138,-1-1 1,-18-1-1,9-1-896,9 2-5797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24575,'7'89'0,"-2"-49"0,0 3 0,3 42 0,-8-78 0,0 0 0,1 1 0,0-1 0,1 0 0,3 10 0,-5-15 0,1 0 0,0-1 0,-1 0 0,1 1 0,0-1 0,0 1 0,0-1 0,0 0 0,0 1 0,0-1 0,0 0 0,0 0 0,1 0 0,-1 0 0,0 0 0,1 0 0,-1 0 0,1-1 0,-1 1 0,1 0 0,-1-1 0,1 1 0,0-1 0,-1 0 0,1 1 0,-1-1 0,1 0 0,0 0 0,-1 0 0,1 0 0,1-1 0,3 0 0,0 0 0,-1-1 0,1 0 0,-1 0 0,0 0 0,0-1 0,0 1 0,0-1 0,0-1 0,5-3 0,5-6 0,22-24 0,-15 11 0,-1-2 0,34-59 0,-52 81 0,0 1 0,0 0 0,0 1 0,0-1 0,1 1 0,6-7 0,-9 10 0,-1 1 0,0 0 0,1 0 0,-1-1 0,0 1 0,1 0 0,-1 0 0,0-1 0,1 1 0,-1 0 0,0 0 0,1 0 0,-1 0 0,1 0 0,-1 0 0,0 0 0,1-1 0,-1 1 0,1 0 0,-1 0 0,0 0 0,1 1 0,-1-1 0,1 0 0,-1 0 0,1 0 0,0 1 0,-1-1 0,1 0 0,-1 1 0,1 0 0,-1-1 0,1 1 0,-1-1 0,0 1 0,1-1 0,-1 1 0,0 0 0,0-1 0,1 1 0,-1 1 0,1 3 0,0 1 0,0-1 0,-1 7 0,1-10 0,-3 160 0,2-161 0,0 1 0,0 0 0,0 0 0,0-1 0,1 1 0,-1 0 0,1 0 0,-1-1 0,1 1 0,0 0 0,-1-1 0,1 1 0,0-1 0,0 1 0,0-1 0,0 1 0,1-1 0,0 2 0,0-2 0,0 0 0,0 0 0,0 0 0,0 0 0,1 0 0,-1 0 0,0 0 0,0-1 0,1 1 0,-1-1 0,0 0 0,1 0 0,2 0 0,6 1 0,0-1 0,1-1 0,-1 0 0,0 0 0,0-1 0,22-7 0,4-7 0,0-2 0,-2-2 0,0 0 0,-1-3 0,-1-1 0,55-52 0,-60 45-1365,-17 19-5461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24575,'1'0'0,"-1"1"0,1-1 0,0 0 0,-1 1 0,1 0 0,-1-1 0,1 1 0,0-1 0,-1 1 0,0 0 0,1-1 0,-1 1 0,1 0 0,-1 0 0,0-1 0,1 2 0,0 0 0,4 12 0,0 1 0,4 17 0,-4-16 0,0 6 17,-1 0 0,3 43-1,-7 46-300,-1-57-847,1-38-5695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2:35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19 129 24575,'2'-1'0,"-1"1"0,0-1 0,0 1 0,0 0 0,0-1 0,0 0 0,0 1 0,1-1 0,-2 0 0,3-1 0,3-2 0,15-7 0,0 2 0,37-12 0,47-6 0,-87 23 0,105-19 0,-60 13 0,13 0 0,-64 9 0,0 1 0,1 0 0,-1 1 0,14 3 0,-23-4 0,1 1 0,-1 0 0,0 0 0,1 0 0,-1 1 0,0-1 0,0 1 0,0 0 0,0 0 0,-1 0 0,1 0 0,0 0 0,-1 0 0,0 1 0,1 0 0,-1-1 0,2 4 0,-2-1 0,1-1 0,-1 1 0,0 0 0,0 0 0,-1 0 0,0 1 0,0-1 0,0 0 0,0 0 0,-1 7 0,-2 131 0,2-138 0,0 0 0,0 0 0,-1 0 0,0 0 0,0-1 0,0 1 0,-1 0 0,0-1 0,0 1 0,0-1 0,-3 6 0,1-5 0,0 1 0,-1-1 0,1 0 0,-1-1 0,0 1 0,0-1 0,-8 5 0,-7 2 0,0 0 0,0-2 0,-41 12 0,47-16 0,-22 6 0,0-3 0,-51 7 0,33-4 0,35-7 0,1-1 0,-29 3 0,-8-6 3,30-1-687,-51 6 0,61-3-6142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4:0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24575,'1'0'0,"0"0"0,0 1 0,0-1 0,0 0 0,1 1 0,-1-1 0,0 1 0,0-1 0,0 1 0,0-1 0,1 2 0,4 2 0,116 68 0,10 26 0,-91-65 0,41 43 0,189 222 0,-220-235 0,-2 2 0,76 139 0,-74-101 0,71 209 0,-116-294 0,-2 1 0,0-1 0,3 32 0,-7-40 0,0 0 0,0 0 0,-1 0 0,0 1 0,-1-1 0,0 0 0,0 0 0,-6 13 0,7-22 0,1 0 0,-1 0 0,1 0 0,-1 1 0,0-1 0,1 0 0,-1 0 0,0 0 0,0 0 0,0 0 0,0 0 0,0 0 0,0 0 0,0-1 0,0 1 0,0 0 0,0-1 0,-1 1 0,-1 0 0,2 0 0,-1-1 0,0 0 0,0 0 0,0 0 0,0 0 0,0 0 0,0 0 0,0 0 0,1-1 0,-1 1 0,0-1 0,-2 0 0,-3-2 0,0-1 0,0 0 0,0 0 0,0 0 0,-9-9 0,-99-102 0,49 47 0,50 52 0,1-1 0,0 0 0,1-1 0,-12-20 0,26 37 0,0 0 0,-1 1 0,1-1 0,-1 0 0,1 1 0,0-1 0,0 0 0,0 1 0,-1-1 0,1 0 0,0 0 0,0 1 0,0-1 0,0 0 0,0 0 0,0 0 0,0 0 0,1 1 0,-1 0 0,0-1 0,0 1 0,0 0 0,1-1 0,-1 1 0,0 0 0,0-1 0,1 1 0,-1 0 0,0-1 0,1 1 0,-1 0 0,0 0 0,1 0 0,-1-1 0,0 1 0,1 0 0,-1 0 0,1 0 0,1-1 0,0 1 0,0 0 0,-1 0 0,1 0 0,0 0 0,0 0 0,0 0 0,-1 1 0,1-1 0,0 1 0,0-1 0,1 2 0,2 0 0,1 1 0,-1 0 0,0 0 0,-1 1 0,1 0 0,0-1 0,3 6 0,27 34 0,-25-29 0,1 0 0,-2 2 0,9 16 0,-12-19 0,0-1 0,2 0 0,-1-1 0,16 19 0,-1-4 0,-14-17 0,-1 0 0,2 0 0,10 10 0,-17-17 0,1-1 0,-1 1 0,1 0 0,-1-1 0,1 1 0,0-1 0,0 0 0,-1 0 0,1 0 0,0 0 0,0-1 0,0 1 0,0-1 0,0 0 0,0 1 0,0-1 0,5-1 0,-2 0 0,-1-1 0,0 1 0,0-1 0,0 0 0,0-1 0,0 1 0,0-1 0,6-4 0,34-32 0,-30 25 0,17-15 0,300-263 0,-305 269 0,-6 7 0,23-24 0,-39 34 0,1 0 0,-1-1 0,0 1 0,-1-1 0,0 0 0,0-1 0,0 1 0,3-10 0,-2-1-1365,-2 2-5461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3:5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 24575,'0'7'0,"-1"1"0,0 0 0,0-1 0,-1 0 0,0 1 0,0-1 0,-1 0 0,0 0 0,0 0 0,-1 0 0,-6 9 0,-7 6 0,-35 38 0,26-33 0,-10 12 0,9-11 0,-35 48 0,55-67 0,1 1 0,0 0 0,0 0 0,1 1 0,1 0 0,0 0 0,0 0 0,1 0 0,-2 19 0,3-6-1365,2-4-5461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3:5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37 24575,'0'0'0,"0"0"0,0-1 0,-1 1 0,1-1 0,0 1 0,-1 0 0,1-1 0,-1 1 0,1 0 0,0-1 0,-1 1 0,1 0 0,-1-1 0,1 1 0,-1 0 0,1 0 0,-1 0 0,-4-3 0,11 1 0,28-1 0,39 3 0,-47 1 0,1-1 0,-1-1 0,37-7 0,-22 1-341,0 2 0,0 2-1,54 3 1,-77 0-6485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3:5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1 24575,'0'12'0,"-1"1"0,-1-1 0,0 1 0,0-1 0,-1 0 0,-1 0 0,0 0 0,-1 0 0,-6 11 0,-21 31 0,-62 79 0,56-82 0,-184 229 0,206-261 0,1 0 0,1 0 0,-16 28 0,22-34-1365,0-3-5461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4:14:1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1435 164 24575,'0'-4'0,"0"1"0,-1 0 0,1 0 0,-1 0 0,0 0 0,0 0 0,0 0 0,0 0 0,0 0 0,-1 0 0,0 1 0,1-1 0,-1 0 0,0 1 0,0-1 0,0 1 0,-5-4 0,-3-2 0,0 1 0,0 0 0,-15-6 0,13 6 0,9 5 0,-82-41 0,74 39 0,0 0 0,0 0 0,0 1 0,-1 1 0,0 0 0,-13-1 0,-148 4 0,84 0 0,22 1 0,0 3 0,0 3 0,0 3 0,1 2 0,1 4 0,1 2 0,0 3 0,1 3 0,-65 37 0,112-54 0,1 2 0,0 0 0,1 0 0,-21 21 0,27-23 0,0 0 0,1 1 0,1 0 0,0 0 0,0 0 0,0 1 0,1 0 0,-5 15 0,5-7 0,0 1 0,1 0 0,0 0 0,0 23 0,3 79 0,2-71 0,1 493 0,-1-499-15,3 0-1,2 0 1,1 0-1,2-1 0,3 0 1,18 48-1,92 170-456,21-9-124,-71-129-2157,108 173-778,-155-256 3471,201 364 60,-156-274 0,-39-73 89,3-1 0,2-1 0,59 68 0,83 50 6328,16-19-5669,-147-122-748,1-2 0,1-2 0,2-2 0,101 35 0,-107-47 0,0-2 0,82 11 0,97-9 0,-142-16-149,130-19-1,78-41-149,-236 47 299,91-39 0,-116 40 0,0-1 0,0-1 0,-2-1 0,36-31 0,-50 36 25,0 0 0,-1-1 0,-1-1 0,-1 0-1,0-1 1,0 0 0,-1 0 0,-1-1 0,-1 0 0,0-1 0,7-29 0,-3-5 75,-1 1 0,4-90-1,-10 75-99,-3-1 0,-3 1 0,-15-97 0,10 129 0,-17-51 0,-19-28 0,16 44 0,-116-268 0,56 122 0,18-6 0,24 74 0,5-2 0,19 64 0,0 16 0,-35-79 0,32 94 0,-2 1 0,-45-69 0,38 78 0,-1 2 0,-54-50 0,44 50 0,-3 1 0,-2 3 0,-58-35 0,-168-79 0,250 139 0,-250-123 0,150 83 0,47 21 0,55 22 0,-116-45 0,131 51-114,-1 0 1,1-1-1,0 1 0,0-1 0,0-1 1,1 0-1,-1 0 0,1 0 0,0-1 1,1 0-1,-7-7 0,2-2-6712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90 24575,'0'1'0,"-1"-1"0,1 0 0,0 1 0,-1-1 0,1 1 0,0-1 0,0 1 0,-1-1 0,1 0 0,-1 1 0,1-1 0,0 0 0,-1 1 0,1-1 0,-1 0 0,1 0 0,-1 1 0,1-1 0,-1 0 0,1 0 0,-2 0 0,-14 5 0,9-3 0,-29 7 0,-1-1 0,0-2 0,-47 2 0,-1 0 0,-35 2 0,-140-7 0,-106-24 0,317 17 0,-161-7 0,206 11 0,-2 0 0,0-1 0,0 1 0,0-1 0,-1 0 0,-10-5 0,16 6 0,1 0 0,-1 0 0,1 0 0,0 0 0,-1-1 0,1 1 0,-1 0 0,1-1 0,-1 1 0,1 0 0,-1-1 0,1 1 0,0 0 0,-1-1 0,1 1 0,0-1 0,-1 1 0,1-1 0,0 0 0,0 1 0,0 0 0,0-1 0,0 1 0,0 0 0,0-1 0,0 1 0,0 0 0,0-1 0,0 1 0,1 0 0,-1-1 0,0 1 0,0 0 0,0 0 0,1-1 0,-1 1 0,0 0 0,0 0 0,1 0 0,-1-1 0,0 1 0,0 0 0,1 0 0,3-2 0,0 0 0,0 0 0,7-2 0,-7 3 0,67-26 0,-45 17 0,0 0 0,0 1 0,50-8 0,-74 17 0,-1-1 0,1 1 0,0 0 0,-1-1 0,1 1 0,-1-1 0,1 1 0,-1-1 0,1 0 0,-1 1 0,1-1 0,-1 0 0,1 0 0,-1 0 0,0 0 0,2-2 0,-27 10 0,8-1 0,-267 112 0,281-117 0,-1 0 0,1 1 0,0-1 0,0 1 0,-1-1 0,1 1 0,0 0 0,1-1 0,-1 1 0,0 0 0,0 0 0,-2 4 0,4-5 0,-1 0 0,1 1 0,0-1 0,-1 0 0,1 0 0,0 0 0,0 1 0,0-1 0,0 0 0,0 1 0,0-1 0,0 0 0,0 0 0,1 0 0,-1 1 0,0-1 0,1 0 0,-1 0 0,1 0 0,-1 1 0,1-1 0,0 0 0,-1 0 0,1 0 0,0 0 0,0 0 0,0 0 0,1 1 0,6 5 0,1 0 0,0-1 0,1 0 0,-1 0 0,1-1 0,21 8 0,14 8 0,27 15 0,-59-28-1365,-2-1-5461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63 24575,'-1'0'0,"1"1"0,-1 0 0,0-1 0,1 1 0,-1 0 0,0-1 0,1 1 0,-1-1 0,0 1 0,0-1 0,0 0 0,0 1 0,1-1 0,-1 0 0,-1 1 0,-3 0 0,-10 6 0,0-1 0,0 0 0,-27 5 0,-51 4 0,40-7 0,-2-1 0,-64 1 0,-56-9 0,64 0 0,83 2 0,-23-1 0,45 0 0,0-1 0,-1 0 0,1 0 0,0-1 0,-10-3 0,14 4 0,0 0 0,0 0 0,0 0 0,1 0 0,-1-1 0,0 1 0,1 0 0,-1-1 0,1 0 0,-1 1 0,1-1 0,0 0 0,-1 1 0,0-3 0,2 3 0,-1 0 0,1-1 0,-1 1 0,1 0 0,0 0 0,0 0 0,-1 0 0,1 0 0,0 0 0,0-1 0,0 1 0,0 0 0,0 0 0,0 0 0,1 0 0,-1-1 0,0 1 0,1 0 0,-1 0 0,0 0 0,1 0 0,0 0 0,-1 0 0,1 0 0,-1 0 0,1 0 0,1-1 0,1-1 0,0 0 0,1 0 0,0 1 0,-1-1 0,1 1 0,0 0 0,0 0 0,5-2 0,36-9 0,-43 12 0,117-19 0,-65 12 0,-40 5 0,-10 2 0,0 0 0,1 0 0,-1 1 0,0-1 0,1 1 0,-1 0 0,1 0 0,-1 0 0,1 1 0,4 1 0,-9-2 0,0 0 0,0 0 0,0 0 0,1 0 0,-1 0 0,0 0 0,0 0 0,0 1 0,0-1 0,0 0 0,0 0 0,0 0 0,0 0 0,0 0 0,1 0 0,-1 1 0,0-1 0,0 0 0,0 0 0,0 0 0,0 0 0,0 1 0,0-1 0,0 0 0,0 0 0,0 0 0,0 0 0,0 0 0,0 1 0,0-1 0,0 0 0,0 0 0,0 0 0,0 0 0,-1 0 0,1 1 0,0-1 0,0 0 0,0 0 0,0 0 0,0 0 0,0 0 0,0 0 0,0 1 0,-1-1 0,1 0 0,0 0 0,0 0 0,0 0 0,0 0 0,0 0 0,0 0 0,-1 0 0,1 0 0,-9 7 0,-17 5 0,0-1 0,-32 8 0,15-4 0,-26 7 0,-73 30 0,138-50 0,0 0 0,0 0 0,0 1 0,0-1 0,1 1 0,-1 0 0,1 0 0,-1 0 0,-2 5 0,4-6 0,1-1 0,1 0 0,-1 1 0,0-1 0,0 1 0,0-1 0,1 1 0,-1 0 0,1-1 0,-1 1 0,1 0 0,0-1 0,0 1 0,0 0 0,0-1 0,0 1 0,0 0 0,0 0 0,0-1 0,1 1 0,-1 0 0,0-1 0,1 1 0,0-1 0,-1 1 0,1-1 0,1 3 0,1 1 0,1-1 0,-1 0 0,1 0 0,0 0 0,0-1 0,0 1 0,0-1 0,0 0 0,6 3 0,7 2 0,23 9 0,0 0 0,-17-6-273,0-1 0,1-1 0,0-1 0,27 5 0,-34-10-6553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941 192 24575,'-165'1'0,"-318"-10"0,301-15 0,181 24 0,0 0 0,0 0 0,0 0 0,0 0 0,0 0 0,0-1 0,0 1 0,0 0 0,0-1 0,0 1 0,0-1 0,0 1 0,1-1 0,-1 1 0,0-1 0,0 0 0,0 1 0,1-1 0,-1 0 0,1 0 0,-1 1 0,0-1 0,1 0 0,-1 0 0,1 0 0,0 0 0,-1 0 0,1 0 0,0 1 0,-1-1 0,1 0 0,0 0 0,0 0 0,0 0 0,0 0 0,0 0 0,0 0 0,0 0 0,0 0 0,0 0 0,0 0 0,1 0 0,-1 0 0,0 0 0,1 0 0,-1 0 0,1-1 0,1-2 0,1 0 0,-1-1 0,1 1 0,0 0 0,-1 1 0,2-1 0,-1 0 0,6-4 0,3-1 0,1 1 0,-1 0 0,1 1 0,0 1 0,1 0 0,0 1 0,0 0 0,0 1 0,0 1 0,1 0 0,26-2 0,-29 4 0,1-1 0,0-1 0,20-6 0,-178 49 0,13-3 0,116-32 0,4-2 0,-25 11 0,34-13 0,0 0 0,0 1 0,0 0 0,0 0 0,1 0 0,-1 0 0,1 0 0,-1 0 0,1 1 0,0-1 0,0 1 0,0-1 0,-2 4 0,4-5 0,-1 0 0,1 0 0,-1 0 0,1 0 0,0 0 0,0 0 0,0 0 0,0 0 0,-1 0 0,1 0 0,1 0 0,-1 1 0,0-1 0,0 0 0,0 0 0,0 0 0,1 0 0,-1 0 0,0 0 0,1-1 0,-1 1 0,1 0 0,-1 0 0,1 0 0,0 0 0,-1 0 0,1-1 0,1 2 0,2 2 0,1 0 0,-1-1 0,1 1 0,6 2 0,2 3 0,29 21 0,47 46 0,-38-33-1365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4217 24575,'168'0'-7,"208"-1"-516,-263-4 496,0-5 1,0-5-1,191-51 1,-80-14 26,-9-18 0,-179 80 0,127-62 0,125-55 0,-253 120 119,-1-2 0,-1-2 1,40-28-1,84-78 101,-133 106-281,10-10 61,-2-1 0,0-1 0,-2-2 0,-2-1 0,33-51 0,93-189 0,-119 207 0,8-9 0,25-50 0,61-243 0,-99 274 0,7-30 0,30-176 0,-37 157 0,11-129 0,-25 146 0,40-306-6614,-51 388 6444,0-23 2241,-4-89-1,0-10 573,9 64-2643,2 4 0,-7 65 0,2-55 0,-8 67 0,1 22 0,0 0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1 0,0-1 0,0 0 0,0 0 0,0 0 0,0 0 0,0 0 0,0 0 0,-1 0 0,1 0 0,0 0 0,0 0 0,0 0 0,0 0 0,0 0 0,0 0 0,0 1 0,0-1 0,0 0 0,-3 6 0,-36 63 0,-56 76 0,48-85 0,47-60 0,0 1 0,-1-1 0,1 1 0,0-1 0,-1 1 0,1-1 0,-1 1 0,1-1 0,0 1 0,-1-1 0,1 0 0,-1 1 0,1-1 0,-1 1 0,1-1 0,-1 0 0,0 0 0,1 1 0,-1-1 0,1 0 0,-1 0 0,1 0 0,-1 0 0,0 0 0,1 0 0,-2 0 0,1 0 0,1-1 0,-1 1 0,1-1 0,-1 1 0,1-1 0,0 1 0,-1-1 0,1 0 0,0 1 0,-1-1 0,1 0 0,0 1 0,-1-1 0,1 0 0,0 1 0,0-1 0,0 0 0,0 0 0,-1-6 0,1 0 0,0 0 0,1-10 0,1 8 0,0 0 0,0 0 0,1 0 0,0 1 0,1 0 0,0 0 0,6-10 0,41-52 0,-28 40 0,-10 12 0,-7 8 0,1 0 0,1 1 0,13-14 0,-18 21 0,0 0 0,-1-1 0,1 1 0,0 1 0,1-1 0,-1 0 0,0 1 0,0 0 0,1-1 0,-1 1 0,1 0 0,-1 1 0,1-1 0,-1 1 0,1 0 0,5 0 0,-8 0 0,1 0 0,0 0 0,-1 1 0,1-1 0,0 1 0,-1-1 0,1 1 0,-1 0 0,1 0 0,-1-1 0,1 1 0,-1 0 0,0 0 0,0 0 0,1 1 0,-1-1 0,0 0 0,0 0 0,0 1 0,1 1 0,2 4 0,-1-1 0,0 1 0,4 10 0,0 1 0,67 131 0,-70-139-119,2 3-504,13 22 0,-13-25-6203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8:5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96 193 24575,'1'107'0,"-3"121"0,-4-165 0,-27 118 0,-1 11 0,31-152 0,2-23 0,-1 1 0,-4 19 0,3-25 0,1-7 0,1 0 0,0 1 0,0-1 0,0 0 0,0 1 0,1-1 0,0 10 0,1-15 0,-1 1 0,0-1 0,0 1 0,0 0 0,0-1 0,1 1 0,-1-1 0,0 1 0,0-1 0,1 1 0,-1-1 0,0 1 0,1-1 0,-1 0 0,1 1 0,-1-1 0,1 1 0,-1-1 0,1 0 0,-1 1 0,1-1 0,16 4 0,18-1 0,60-1 0,-54-3 0,800-6-3484,243 0 662,-983 7 2687,681 7 1550,135-2 1481,-574-6-2560,-227 1-355,124 0 916,-233 0-891,-3 0-6,0 0 0,0 0 1,0-1-1,-1 1 0,1-1 1,0 0-1,0 0 0,4-1 1,-8 1-3,1 1 1,0-1-1,-1 1 1,1-1-1,-1 1 1,1-1-1,-1 0 1,1 1-1,-1-1 1,1 0-1,-1 1 1,0-1-1,1 0 1,-1 1-1,0-1 1,1 0-1,-1 0 1,0 1-1,0-1 1,0 0-1,0 0 1,0-1-1,-2-20 65,1 13 60,-13-208 706,13-2-967,1 133 203,0 48-65,-12-373 0,3 314 0,9 96 0,0 0 0,0-1 0,0 1 0,-1-1 0,1 1 0,0 0 0,-1-1 0,0 1 0,1 0 0,-1 0 0,0-1 0,1 1 0,-1 0 0,0 0 0,0 0 0,0 0 0,0 0 0,0 0 0,0 0 0,0 0 0,0 1 0,-1-1 0,1 0 0,0 1 0,0-1 0,-1 1 0,1-1 0,0 1 0,-2-1 0,-4 0 0,1 0 0,-1 1 0,0 0 0,1 0 0,-8 1 0,5 0 0,-131 21 0,79-10 0,-498 67-1648,-135-33 765,-2-45 228,425-3 583,31 1 86,-496 2-144,370 24-454,328-20 610,-175 26 3213,150-18-3407,0-3 0,0-2 0,-98-2 0,147-6-6658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0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24575,'0'0'0,"0"0"0,0-1 0,0 1 0,0 0 0,0 0 0,0 0 0,0 0 0,0-1 0,1 1 0,-1 0 0,0 0 0,0 0 0,0 0 0,0-1 0,0 1 0,1 0 0,-1 0 0,0 0 0,0 0 0,0 0 0,0 0 0,1 0 0,-1 0 0,0-1 0,0 1 0,1 0 0,3-2 0,18-11 0,37-21 0,72-29 0,-2 13 0,51-22 0,-156 61 0,-16 7 0,1-1 0,0 2 0,-1 0 0,1 0 0,16-3 0,-25 6 0,0 0 0,0 0 0,0 0 0,1-1 0,-1 1 0,0 0 0,0 0 0,1 0 0,-1 0 0,0 0 0,0 0 0,0 0 0,1 0 0,-1 0 0,0 0 0,0 0 0,1 0 0,-1 0 0,0 0 0,0 1 0,0-1 0,1 0 0,-1 0 0,0 0 0,0 0 0,0 0 0,0 0 0,1 0 0,-1 1 0,0-1 0,0 0 0,0 0 0,0 0 0,1 0 0,-1 1 0,0-1 0,0 0 0,0 0 0,0 0 0,0 1 0,0-1 0,0 0 0,0 0 0,0 1 0,0-1 0,0 0 0,0 0 0,0 0 0,0 1 0,0-1 0,0 0 0,0 0 0,0 0 0,0 1 0,0-1 0,0 0 0,0 0 0,0 1 0,0-1 0,0 0 0,-1 0 0,1 0 0,0 0 0,0 1 0,0-1 0,-11 14 0,10-12 0,-213 225 0,84-94 0,4-11-373,101-99-619,16-13-5834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67 24575,'-6'99'0,"1"2"0,3-71 0,0-1 0,-9 35 0,-1 15 0,-26 144 0,20-137 0,-7 110 0,24-141 0,0-53 0,1-1 0,1 1 0,-1-1 0,0 1 0,0 0 0,0-1 0,1 1 0,-1-1 0,1 1 0,-1-1 0,1 1 0,0-1 0,0 1 0,0-1 0,-1 0 0,1 1 0,0-1 0,1 0 0,-1 0 0,0 0 0,0 0 0,0 0 0,1 0 0,-1 0 0,0 0 0,1 0 0,-1-1 0,3 2 0,4 0 0,0 0 0,0-1 0,0 1 0,15-1 0,-18-1 0,309 1-77,-186-3-426,1457-1 145,-932 4 318,-107-1 1018,-525-2-978,1 0 0,-1-1 0,0-2 0,0 0 0,25-9 0,17-5 0,3 4 0,-35 9 0,31-10 0,-43 10 0,0 1 0,0 1 0,1 1 0,-1 1 0,1 0 0,23 2 0,48-5 0,-10 0 0,-75 5 0,3 0 0,0 0 0,10-2 0,-16 1 0,0 1 0,1-1 0,-1 0 0,0-1 0,0 1 0,0 0 0,-1-1 0,1 1 0,4-4 0,17-13 0,1 0 0,0 2 0,42-20 0,-63 35 0,9-5 0,23-14 0,-32 17 0,0 0 0,-1 0 0,1 0 0,-1 0 0,1-1 0,-1 0 0,0 1 0,-1-1 0,5-7 0,-1-1 0,-1-1 0,-1 0 0,0 0 0,0-1 0,-1 1 0,2-22 0,-2-83 0,-9-47 0,-1-28 0,8 179 0,3-19 0,0-3 0,-4 35 0,0-1 0,0 1 0,0 0 0,0-1 0,0 1 0,-1 0 0,1 0 0,0-1 0,-1 1 0,1 0 0,-1 0 0,1 0 0,-1-1 0,0 1 0,1 0 0,-1 0 0,0 0 0,0 0 0,0 0 0,0 0 0,0 1 0,0-1 0,0 0 0,0 0 0,-2-1 0,-2 0 0,-1 0 0,1 0 0,0 1 0,-10-2 0,10 2 0,-251-27 0,229 26 0,-376-12-1270,0 13 275,-2 1 722,101-10-618,-48-1 2948,-971 12-685,1286 0-1372,-69 14 0,18-3 0,7 0 0,49-6 0,0-2 0,-37 1 0,-122-6-1365,164 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107 175 24575,'-2'0'0,"0"0"0,0-1 0,0 1 0,0 0 0,-1-1 0,1 1 0,0-1 0,0 1 0,0-1 0,0 0 0,0 0 0,1 0 0,-1 0 0,-2-2 0,3 2 0,0 0 0,0 0 0,0 0 0,0 0 0,0 0 0,1 0 0,-1-1 0,1 1 0,-1 0 0,1 0 0,-1-1 0,1 1 0,-1 0 0,1-1 0,0 1 0,0 0 0,0-1 0,0 1 0,0 0 0,0-1 0,0 1 0,0 0 0,1-1 0,-1 0 0,2-3 0,0 0 0,0 1 0,0-1 0,1 1 0,-1 0 0,1-1 0,0 1 0,0 1 0,0-1 0,1 0 0,0 1 0,-1-1 0,9-4 0,0 0 0,1 0 0,0 1 0,21-8 0,-14 8 0,0 1 0,1 1 0,0 0 0,0 1 0,1 2 0,29-1 0,-49 3 0,1 0 0,-1 0 0,1 1 0,-1-1 0,1 1 0,-1-1 0,1 1 0,-1 0 0,1 0 0,-1 0 0,0 0 0,1 0 0,-1 1 0,0-1 0,3 3 0,-2-1 0,0 1 0,0-1 0,0 1 0,0 0 0,-1 0 0,0 0 0,4 8 0,-3-3 0,0 0 0,0 0 0,-1 0 0,0 0 0,0 0 0,-1 1 0,-1-1 0,1 0 0,-1 1 0,-1-1 0,0 0 0,0 1 0,-1-1 0,0 0 0,-1 0 0,0 0 0,0 0 0,-6 9 0,1-3 0,0-1 0,-1 0 0,-1-1 0,-1 0 0,1 0 0,-2-1 0,0-1 0,0 0 0,-20 14 0,1-5 0,-54 26 0,-35 7 0,83-38 0,34-13 0,0-1 0,-1 1 0,1 0 0,-4 3 0,7-5 0,0 0 0,-1 0 0,1 0 0,0 1 0,0-1 0,0 0 0,0 0 0,0 0 0,-1 0 0,1 0 0,0 1 0,0-1 0,0 0 0,0 0 0,0 0 0,0 1 0,0-1 0,0 0 0,0 0 0,-1 0 0,1 1 0,0-1 0,0 0 0,0 0 0,0 0 0,0 1 0,0-1 0,0 0 0,1 0 0,-1 0 0,0 1 0,0-1 0,1 1 0,-1-1 0,1 0 0,0 1 0,-1-1 0,1 0 0,-1 0 0,1 1 0,0-1 0,-1 0 0,1 0 0,0 0 0,0 0 0,-1 0 0,2 0 0,36 2 0,39-3 0,-20-1 0,91-9 0,-43 1 0,-83 8 19,-1-1-1,34-10 1,-11 2-1440,-32 8-5405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24575,'4'-2'0,"2"0"0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1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24575,'1'1'0,"0"0"0,1 1 0,-1-1 0,0 0 0,0 1 0,0-1 0,1 0 0,-1 0 0,1 0 0,-1 0 0,1 0 0,-1 0 0,1-1 0,-1 1 0,1 0 0,0-1 0,-1 0 0,1 1 0,3-1 0,2 1 0,0 0 0,0-1 0,11-1 0,20-4 0,-1-1 0,58-19 0,17-3 0,85 3 0,-66 18-1365,-102 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2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24575,'90'0'0,"290"9"0,-339-6 0,161 8 0,-199-11-113,-1 0 47,-1 0 0,1 0 0,-1 0 0,0 0 1,1 0-1,-1 0 0,0 0 0,1 0 0,-1 1 0,0-1 0,1 0 0,-1 1 0,0 0 0,1-1 1,-1 1-1,0-1 0,0 1 0,2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160 24575,'-743'0'0,"648"5"0,-3 1 0,23-6 0,-79-1 0,152 1 0,1 0 0,-1 0 0,1-1 0,-1 1 0,1 0 0,-1-1 0,1 1 0,-1-1 0,1 1 0,0-1 0,-1 0 0,1 1 0,0-1 0,0 0 0,-1 0 0,1 0 0,0 0 0,0 0 0,0 0 0,0 0 0,0-1 0,1 1 0,-1 0 0,-1-2 0,2 2 0,-1-1 0,1 1 0,0-1 0,0 1 0,0 0 0,0-1 0,0 1 0,0 0 0,0-1 0,0 1 0,0-1 0,1 1 0,-1 0 0,0-1 0,1 1 0,-1 0 0,1 0 0,0-1 0,-1 1 0,1 0 0,0 0 0,0 0 0,-1 0 0,1 0 0,0 0 0,0 0 0,2-1 0,4-4 0,2 0 0,-1 0 0,1 1 0,-1 1 0,1-1 0,19-5 0,61-14 0,-70 20 0,178-27 0,-131 22 0,-60 8 0,1 0 0,0 0 0,0 0 0,11 1 0,-18 0 0,0 0 0,0 0 0,0 0 0,1 0 0,-1 0 0,0 0 0,0 0 0,0 0 0,0 0 0,0 0 0,0 0 0,0 0 0,1 0 0,-1 0 0,0 0 0,0 0 0,0 0 0,0 0 0,0 1 0,0-1 0,0 0 0,1 0 0,-1 0 0,0 0 0,0 0 0,0 0 0,0 0 0,0 0 0,0 0 0,0 0 0,0 1 0,0-1 0,0 0 0,1 0 0,-1 0 0,0 0 0,0 0 0,0 0 0,0 0 0,0 1 0,0-1 0,0 0 0,0 0 0,0 0 0,0 0 0,0 0 0,0 0 0,0 0 0,0 1 0,0-1 0,0 0 0,0 0 0,0 0 0,-1 0 0,1 0 0,0 0 0,0 1 0,0-1 0,0 0 0,0 0 0,0 0 0,0 0 0,0 0 0,0 0 0,-1 0 0,-6 6 0,7-6 0,-21 13 0,0 0 0,-25 9 0,-47 16 0,-114 30 0,145-49 0,62-19 0,-5 1 0,1 1 0,-1-1 0,1 1 0,-1 0 0,1 0 0,0 0 0,-8 6 0,12-8 0,0 1 0,-1-1 0,1 0 0,0 1 0,0-1 0,-1 1 0,1-1 0,0 0 0,0 1 0,0-1 0,-1 1 0,1-1 0,0 1 0,0-1 0,0 1 0,0-1 0,0 0 0,0 1 0,0-1 0,0 1 0,0-1 0,0 1 0,0-1 0,1 1 0,-1-1 0,0 0 0,0 1 0,0-1 0,0 1 0,1-1 0,-1 0 0,0 1 0,0-1 0,1 0 0,-1 1 0,0-1 0,1 0 0,-1 1 0,0-1 0,2 1 0,15 9 0,-17-9 0,33 13 0,53 16 0,-5-3 0,-45-15 0,0-2 0,1-1 0,0-2 0,53 4 0,-26-8-1365,-42-2-5461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2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24575,'57'0'0,"69"-9"0,-41-5 0,94-8 0,-66 20-1365,-89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2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24575,'2'0'0,"2"0"0,10 0 0,8 0 0,11-3 0,13-2 0,5 0 0,7-2 0,4-1 0,11-2 0,-1 1 0,6-2 0,-6 1 0,-3-2 0,-8 1 0,-11 3 0,-14 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3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35 186 24575,'1'-41'0,"-2"-27"0,32 543-505,-28 3-162,-3-355 624,0-20-19,-17 686-1518,3-588 1640,-14 261-474,18 25-1925,29-1 2198,22-187 239,-7-61-104,1 280 323,-27-338-254,28 180 2471,-1 12 151,-35-359-2685,0-6 0,0-1 0,1 1 0,0 0 0,2 11 0,-2-17 0,-1 1 0,1 0 0,0-1 0,0 1 0,-1-1 0,1 1 0,0-1 0,0 1 0,0-1 0,1 1 0,-1-1 0,0 0 0,1 0 0,-1 0 0,0 0 0,1 0 0,-1 0 0,1 0 0,-1 0 0,1 0 0,0-1 0,3 2 0,7 0 0,0-1 0,0 0 0,22-1 0,-23 0 0,304-3-565,294-2-3770,-328 4 2605,979 2-205,-427 45 247,-574-19 1686,530 43 51,-446-51-49,477 33 0,-251-15 464,57-18-258,19-9 358,340-9 391,-730-1-561,-240 0-101,9 0 580,40-5 1,-62 5-755,-1 0-1,1 0 1,0-1 0,-1 1 0,1-1 0,0 1 0,-1-1-1,1 1 1,-1-1 0,1 0 0,-1 0 0,1 0 0,-1 0-1,1 0 1,-1 0 0,0 0 0,0-1 0,2-1 0,-2 1 9,0 1 0,-1-1 0,1 0 0,-1-1 0,1 1 0,-1 0 0,0 0 0,1 0 0,-1 0 0,0 0 0,0 0 0,-1 0 0,0-4 0,-2-8 246,0 1 0,-1-1-1,-8-17 1,1 5-336,-38-128-38,43 130 0,2-1 0,0 1 0,2-1 0,1-39 0,3-216 0,-2 175 0,-25-338-592,-39 5 1,50 364 581,-44-302-116,47 234 120,-13-127 1043,-16 0-749,-84-444-288,57 122-1180,38-6 1113,30-584 1314,-1 1178-1247,1 1 0,-1 0 0,-1 0 0,1-1 0,0 1 0,0 0 0,-1 0 0,1-1 0,-1 1 0,0 0 0,0 0 0,0 0 0,0 0 0,0 0 0,0 0 0,0 0 0,-1 0 0,1 1 0,-1-1 0,1 0 0,-1 1 0,0-1 0,0 1 0,1 0 0,-1-1 0,0 1 0,0 0 0,0 0 0,0 0 0,-1 1 0,1-1 0,-4-1 0,-20-2 0,1 1 0,-1 1 0,-32 2 0,20 0 0,-591 1-1756,296 0-767,76-1 2592,-995 9-4317,111 4 2364,552 0 1262,-221 20 1922,110-25 8729,503-8-10394,-25 12 365,107-3 0,107-9 0,-148 14 0,139-11 0,-245 25 0,-24-28 0,135-1 0,-14 0 0,-175 2 0,155 10 120,153-7-491,1 1-1,0 1 1,-54 20 0,71-21-6455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3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24575,'364'-13'-252,"-223"4"-759,31 1 318,720-10-3304,-420 11 2773,-422 7 1218,1305-10-1728,-743 45 2952,-126-14-1218,0-22 0,-203-1 0,1800 2 7699,-1894-5-7699,7 0 0,103 5 0,-285-1 0,1 0 0,-1-1 0,15-5 0,21-2 0,264-38 0,-247 37-1365,-51 9-5461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3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1 659 24575,'3'-1'0,"1"1"0,-1-1 0,1 0 0,0 0 0,-1 0 0,0-1 0,1 1 0,-1-1 0,6-3 0,-4 2 0,271-184 0,-154 97 0,-71 55 0,294-219 0,-314 226 0,-23 20 0,0 0 0,1 0 0,18-11 0,-27 19 0,1-1 0,0 1 0,0 0 0,-1-1 0,1 1 0,0 0 0,0 0 0,0-1 0,0 1 0,-1 0 0,1 0 0,0 0 0,0 0 0,0 0 0,0 0 0,0 0 0,0 0 0,0 1 0,-1-1 0,1 0 0,0 0 0,-1 1 0,1-1 0,-1 1 0,1-1 0,-1 0 0,0 1 0,1-1 0,-1 1 0,1-1 0,-1 1 0,0-1 0,0 1 0,1 0 0,-1-1 0,0 1 0,2 4 0,-2-1 0,1 0 0,0 0 0,-1 1 0,0 5 0,-1 14 0,-1-1 0,-9 47 0,-20 44 0,22-81 0,-115 397 0,50-125 0,46-192 103,-3 17-1571,29-112-5358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9:4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280 444 24575,'1'-9'0,"0"-1"0,0 1 0,1 0 0,0 0 0,0 0 0,1 0 0,1 0 0,-1 0 0,1 1 0,1-1 0,5-7 0,8-10 0,40-43 0,-57 68 0,19-21 0,0 1 0,1 1 0,2 1 0,0 1 0,0 1 0,30-15 0,52-20 0,-88 45 0,0 1 0,0 1 0,1 0 0,25-3 0,-40 8 0,0-1 0,1 1 0,-1 0 0,0 0 0,0 0 0,0 1 0,0-1 0,0 1 0,0 0 0,1 0 0,-2 0 0,1 0 0,0 0 0,5 3 0,-5-2 0,0 1 0,0 0 0,0 0 0,-1 0 0,1 0 0,-1 0 0,0 0 0,1 1 0,-2-1 0,1 1 0,1 3 0,2 4 0,-2 0 0,0 0 0,0 0 0,-1 0 0,0 0 0,-1 1 0,-1 12 0,0 6 0,-8 44 0,1-38 0,0-1 0,-3 0 0,-1-1 0,-1 0 0,-2 0 0,-1-2 0,-25 40 0,26-52 0,0-1 0,-1 0 0,-20 18 0,-55 46 0,77-72 0,-21 17 0,-2-1 0,-46 26 0,-82 34 0,38-18 0,27-15 0,90-49 0,-14 7 0,21-11 0,1 0 0,-1 0 0,1 0 0,-1 0 0,1 0 0,0 1 0,-1-1 0,1 0 0,0 1 0,-1 2 0,2-4 0,-1 0 0,1 1 0,0-1 0,0 0 0,0 1 0,0-1 0,0 0 0,0 1 0,0-1 0,0 0 0,0 1 0,1-1 0,-1 1 0,0-1 0,0 0 0,0 1 0,0-1 0,0 0 0,1 1 0,-1-1 0,0 0 0,0 0 0,0 1 0,1-1 0,-1 0 0,0 0 0,1 1 0,-1-1 0,0 0 0,0 0 0,1 0 0,-1 1 0,0-1 0,1 0 0,-1 0 0,0 0 0,1 0 0,-1 0 0,1 0 0,15 4 0,-15-4 0,225 37 0,-13-2 0,756 48-914,-930-81-299,-15 0-4851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2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24575,'-1'6'0,"0"1"0,0-1 0,-1 0 0,0 0 0,0 0 0,0 0 0,-5 9 0,-4 12 0,-1 5 0,4-9 0,0-1 0,-7 42 0,0 144 0,1-18 0,-20 79 0,25-192 0,-13 171 0,21 218 0,3-216 0,-3-135-11,12 301-133,12-185-244,56 234 0,-45-330 388,7-1 0,99 219 0,-101-270 0,4-2 0,4-1 0,89 114 0,-103-155 167,56 51 0,46 27 341,-72-64-419,102 84-89,11-14 0,-135-98 0,50 42 0,-91-66 0,1-1 0,-1 0 0,0 1 0,0-1 0,1 0 0,-1 0 0,0 1 0,1-1 0,-1 0 0,0 0 0,1 1 0,-1-1 0,0 0 0,1 0 0,-1 0 0,0 0 0,1 0 0,-1 1 0,1-1 0,-1 0 0,1 0 0,-1 0 0,0 0 0,1 0 0,-1 0 0,1 0 0,-1 0 0,0-1 0,1 1 0,-1 0 0,1 0 0,-1 0 0,0 0 0,1 0 0,-1-1 0,0 1 0,1 0 0,-1 0 0,0-1 0,1 1 0,-1 0 0,0 0 0,0-1 0,1 1 0,-1 0 0,0-1 0,0 1 0,1-1 0,-1 1 0,0 0 0,0-1 0,0 1 0,0 0 0,0-1 0,0 1 0,1-1 0,-1 1 0,0-1 0,1-4 0,-1-1 0,1 1 0,-1-9 0,0 9 0,-2-208 0,2 193 0,-2 1 0,0 0 0,-2-1 0,0 1 0,-9-25 0,13 43 0,0 1 0,0-1 0,-1 0 0,1 0 0,0 0 0,-1 1 0,1-1 0,0 0 0,-1 1 0,1-1 0,-1 0 0,1 1 0,-1-1 0,0 1 0,0-2 0,1 2 0,0 1 0,-1-1 0,1 0 0,0 0 0,0 0 0,0 0 0,-1 0 0,1 0 0,0 1 0,0-1 0,0 0 0,-1 0 0,1 0 0,0 1 0,0-1 0,0 0 0,0 0 0,0 0 0,-1 1 0,1-1 0,0 0 0,0 0 0,0 1 0,0-1 0,0 0 0,0 0 0,0 1 0,0-1 0,0 0 0,-3 28 0,3-15 0,0 1 0,1-1 0,1 0 0,5 25 0,-1-14 0,-1 1 0,2 39 0,-2-10 0,2 37 0,-7-76 0,1-8 0,-1 0 0,0 1 0,0-1 0,-2 8 0,1-14 0,1 1 0,0-1 0,-1 1 0,1 0 0,-1-1 0,0 1 0,0-1 0,1 0 0,-1 1 0,0-1 0,0 0 0,0 1 0,0-1 0,-1 0 0,1 0 0,0 0 0,0 0 0,-1 0 0,1 0 0,-1 0 0,1 0 0,0-1 0,-3 2 0,-8 0 0,0 0 0,-1 0 0,1-1 0,-1-1 0,-23-2 0,11 1 0,-112-1-1365,121 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152 830 24575,'0'88'0,"-13"99"0,-29 52 0,-1-1 0,-8 319-1448,48-375 723,22 198 1,62 268 402,-28-248-2,-46-345 206,25 239 1468,-13-79 930,12 246-2249,-30 103-31,-2-260 0,1-300 0,-1 0 0,1 0 0,0-1 0,1 1 0,-1 0 0,3 7 0,-3-9 0,1-1 0,-1 0 0,1 0 0,0 0 0,-1 0 0,1 0 0,0 0 0,0 0 0,0 0 0,-1 0 0,1-1 0,0 1 0,0 0 0,0 0 0,1-1 0,-1 1 0,0-1 0,0 1 0,0-1 0,0 1 0,1-1 0,-1 0 0,1 1 0,12 1 0,1-1 0,-1 0 0,0-1 0,26-3 0,-4 0 0,621 0-924,-2 50 0,-571-39 864,284 19-529,-362-26 873,1-2 0,-1 1 0,1-1 0,-1 0 0,11-3 0,-14 3-232,0 0 1,-1 0 0,1 0 0,0-1 0,-1 1 0,1-1 0,-1 0 0,1 0 0,-1 0 0,0 0 0,0 0-1,0-1 1,0 1 0,2-4 0,3-6-53,0-1 0,-1-1 0,8-24 0,8-47 0,-14 52 0,79-368-1252,-32-9 450,-32-143-1991,-26 2 628,-10-142 623,-37 5 3160,-2 207-1618,-7 34 3238,48 364-1465,-1-95 0,13-85-1677,0 107-40,-1-337-56,0 488 0,1 0 0,-1 0 0,-1 1 0,-1-9 0,2 11 0,0 1 0,0 0 0,-1 0 0,1 0 0,-1 0 0,1 0 0,-1 0 0,1 0 0,-1 0 0,0 0 0,1 0 0,-1 0 0,0 1 0,0-1 0,0 0 0,0 0 0,0 1 0,1-1 0,-1 1 0,0-1 0,-2 0 0,-6-1 0,0 0 0,-1 1 0,1 0 0,-1 0 0,1 1 0,-17 1 0,2 0 0,-278 19 0,35-2 0,188-16 0,-111-12 0,-131-33-344,48 5-215,-1 13 627,212 21 76,-94-2 547,72 9-691,72-1 0,1 0 0,0 0 0,0 1 0,0 0 0,-14 7 0,23-9 0,0 0 0,0 0 0,0 0 0,0 1 0,0-1 0,1 0 0,-1 1 0,0-1 0,1 1 0,-1 0 0,1-1 0,0 1 0,0 0 0,-1 0 0,1 0 0,0 0 0,1 0 0,-1 0 0,0 0 0,1 0 0,-1 0 0,1 0 0,-1 1 0,1-1 0,0 0 0,0 0 0,0 0 0,1 4 0,0 5 0,2-1 0,-1 1 0,1-1 0,8 17 0,-5-11 0,13 41 0,12 64 0,4 61 0,-24-118 0,-3-9 0,2 82 0,-11 54 0,0-76 0,1-89-1365,0-6-5461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24575,'36'0'0,"0"-3"0,52-9 0,207-27 0,-15 29 0,-79 5 0,-149 1 0,93-19 0,-105 12 0,-17 5 0,0 1 0,0 0 0,42-1 0,-54 5 0,0-1 0,0 1 0,21-7 0,-19 4 0,0 1 0,17-1 0,-12 2-1365,-3 2-5461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24575,'393'-1'-178,"476"2"-418,-260 10-1570,-380 2 2056,24 1-186,-229-14-4549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24575,'10'-9'0,"1"0"0,12-7 0,-5 3 0,8-6 0,65-52 0,-22 16 0,-18 16 0,-51 38 0,1 1 0,-1-1 0,1 1 0,-1-1 0,1 1 0,0 0 0,-1-1 0,1 1 0,0 0 0,-1-1 0,1 1 0,0 0 0,-1 0 0,1 0 0,0 0 0,0-1 0,-1 1 0,2 0 0,-2 1 0,1-1 0,-1 0 0,1 0 0,-1 0 0,1 1 0,-1-1 0,0 0 0,1 1 0,-1-1 0,1 0 0,-1 1 0,0-1 0,1 0 0,-1 1 0,0-1 0,0 1 0,1-1 0,-1 0 0,0 1 0,0 0 0,2 3 0,-1 0 0,0-1 0,-1 1 0,1 0 0,-1 6 0,1 7 0,-2 0 0,0 1 0,-1-1 0,-1 0 0,-1 0 0,0-1 0,-1 1 0,-1-1 0,-7 16 0,-3-1 0,-24 39 0,6-14 0,32-52-65,-7 12-369,0 0 1,-11 31 0,17-36-6393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704 695 24575,'-20'269'0,"-13"80"-444,-6 45-87,25-285 530,-29 241-19,24 3 5,22 480 1026,-3-827-1011,0 0 0,0-1 0,0 1 0,0-1 0,1 1 0,2 9 0,-2-14 0,-1 1 0,1-1 0,0 1 0,0-1 0,0 1 0,0-1 0,0 0 0,0 1 0,0-1 0,0 0 0,0 0 0,1 0 0,-1 1 0,0-2 0,1 1 0,-1 0 0,1 0 0,-1 0 0,1-1 0,-1 1 0,1 0 0,0-1 0,-1 0 0,3 1 0,14 1 0,0 0 0,19-2 0,-27 0 0,186-1 0,-26 1-546,52 6-1647,52 6 1065,82 9-553,278 14-609,351-8 76,-278-11 475,-459-8 622,-33-2 907,-38-2 489,33-3 736,89 4 4634,-224-2-2844,160 4 565,650-8-4288,-862 2 918,-15-1 0,1 0 0,-1 0 0,1 0 0,-1-1 0,12-3 0,-19 4-1,0 0 0,0-1-1,0 1 1,0-1 0,0 0 0,0 1-1,0-1 1,0 0 0,0 1-1,-1-1 1,1 0 0,0 0-1,0 0 1,-1 0 0,1 0-1,-1 0 1,1 0 0,-1 0 0,1 0-1,-1 0 1,1 0 0,-1 0-1,0 0 1,0 0 0,1 0-1,-1 0 1,0-2 0,0-3 20,-1 0 1,1 0-1,-1 0 0,-2-7 1,2 5 72,-16-77 682,-16-103-783,-31-411-858,33-5 0,52 205 908,43 8-248,-51 330-101,64-338-272,-61 287 611,3-178-1,-19 277-116,-3-56 1995,3 68-1852,0 0 0,0-1 1,-1 1-1,1 0 0,0 0 0,-1-1 0,1 1 0,0 0 1,-1 0-1,0 0 0,1 0 0,-1 0 0,0 0 0,-1-2 1,1 2-55,0 0 1,-1 0-1,1 1 1,-1-1 0,1 0-1,-1 1 1,1-1-1,-1 1 1,0 0-1,1-1 1,-1 1 0,-2 0-1,-175-1-3,91 3 0,-45 0-359,-38-3-1080,-39-6 533,-36-10-1311,-813-81-1971,979 90 4435,-856-73-2981,-56 31 1035,4 40 1495,867 10 389,-403 4 1885,242 16 791,212-9-41,-134 38 1,135-29-1907,0-4 0,-108 12 0,176-28-914,-11 1 0,0 1 0,0 0 0,-14 5 0,25-7 0,0 0 0,1 0 0,-1 1 0,0-1 0,0 0 0,0 1 0,1-1 0,-1 1 0,0-1 0,0 1 0,1 0 0,-1-1 0,0 1 0,1 0 0,-1-1 0,1 1 0,-1 0 0,0 1 0,1-2 0,0 1 0,0 0 0,0-1 0,0 1 0,0 0 0,0-1 0,0 1 0,0 0 0,0-1 0,0 1 0,1 0 0,-1-1 0,0 1 0,0-1 0,1 1 0,-1 0 0,0-1 0,1 1 0,0 0 0,2 3 0,1 0 0,0 0 0,1 0 0,8 5 0,-7-4 0,22 17 0,48 51 0,17 34 0,-53-60 0,-6-5 0,-2 2 0,-3 1 0,38 75 0,-49-79 0,-1 1 0,-1 0 0,-3 1 0,-1 0 0,-3 1 0,-1 0 0,-3 1 0,1 71 0,-8 29-188,1-106-989,0-19-5649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870 104 24575,'0'-1'0,"0"-1"0,0 1 0,-1-1 0,1 1 0,-1-1 0,0 1 0,1 0 0,-1-1 0,0 1 0,0 0 0,0 0 0,0-1 0,0 1 0,0 0 0,0 0 0,0 0 0,0 0 0,-3-1 0,-26-15 0,27 15 0,-24-9 0,1 2 0,-2 0 0,1 2 0,-49-7 0,-25 5 0,83 9 0,1 0 0,0 1 0,-31 7 0,44-7 0,0 0 0,0 0 0,0 1 0,0-1 0,0 1 0,1 0 0,-1 0 0,1 0 0,-7 6 0,8-6 0,0 0 0,0 1 0,0-1 0,0 1 0,1-1 0,-1 1 0,1 0 0,-1 0 0,1 0 0,0 0 0,0 0 0,0 0 0,0 5 0,-1 2 0,1 1 0,1 0 0,0 0 0,0-1 0,1 1 0,0 0 0,1 0 0,0-1 0,1 1 0,0-1 0,1 0 0,5 11 0,-1-6 0,1 0 0,0 0 0,1-1 0,1 0 0,0-1 0,24 22 0,90 66 0,9-9 0,-60-42 0,-63-43 0,-2 0 0,1 1 0,13 13 0,-19-16 0,0-1 0,-1 1 0,0 0 0,0 1 0,0-1 0,0 0 0,-1 1 0,0-1 0,2 7 0,0 4 0,-1-1 0,-1 1 0,0 22 0,-3 47 0,-1-34 0,2-44 0,-1-1 0,0 1 0,0-1 0,0 1 0,-1-1 0,0 0 0,0 1 0,-4 8 0,1-8 0,1 1 0,-1-1 0,-1 1 0,1-1 0,-14 12 0,-6 3 0,-2-1 0,0-1 0,-50 28 0,24-21 0,-69 26 0,76-36 0,0-3 0,-1-1 0,-1-2 0,0-3 0,-1-2 0,1-1 0,-95-5 0,116-4-1365,10 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0 630 24575,'0'1089'0,"7"-923"0,-5-155 0,-1-9 0,1-19 0,-1-73 0,3-68 0,3 9-418,17-246-25,-11 304 443,46-167 0,-23 79 684,-6 21-507,-1 31-177,9-34 0,-37 158 0,2-9 0,0 0 0,2 0 0,7-16 0,-11 25 0,1-1 0,0 1 0,0 1 0,0-1 0,0 0 0,1 0 0,-1 1 0,1-1 0,0 1 0,0 0 0,-1 0 0,1 0 0,1 0 0,-1 0 0,0 1 0,7-3 0,-3 3 0,-1-1 0,1 1 0,0 1 0,0-1 0,0 1 0,0 0 0,0 1 0,0 0 0,0 0 0,-1 0 0,1 1 0,0 0 0,-1 0 0,1 1 0,-1 0 0,0 0 0,0 0 0,0 1 0,0 0 0,8 7 0,-5-3 0,-1 0 0,0 0 0,0 1 0,0 0 0,-1 1 0,-1 0 0,0 0 0,0 0 0,-1 1 0,0-1 0,5 18 0,-5-6 0,0 1 0,-2 0 0,0 1 0,-2-1 0,-2 40 0,-3-20 0,-1-1 0,-15 51 0,15-73 0,-2 0 0,0 0 0,-2 0 0,-15 27 0,16-33 0,-1 0 0,-1-1 0,0-1 0,0 0 0,-2 0 0,-18 15 0,22-21 0,1-1 0,-2 0 0,1 0 0,-1-1 0,-17 7 0,-48 7 0,70-17 0,-1-1 0,0 2 0,0-1 0,-1 1 0,1 0 0,-6 3 0,10-4 0,0-1 0,0 1 0,0-1 0,0 1 0,0 0 0,0-1 0,0 1 0,1 0 0,-1 0 0,0 0 0,0 0 0,1-1 0,-1 1 0,1 0 0,-1 0 0,1 0 0,-1 0 0,1 0 0,0 0 0,-1 0 0,1 1 0,0-1 0,0 0 0,0 0 0,0 0 0,0 0 0,0 0 0,0 0 0,0 0 0,0 0 0,1 0 0,-1 0 0,1 2 0,2 3 0,0 0 0,0 0 0,1-1 0,0 1 0,0-1 0,9 9 0,5 7 0,85 128 0,-10 6 0,-11 0 0,-35-64 0,-41-81-151,0 0-1,0-1 0,1 0 0,0 0 1,1 0-1,0-1 0,0 0 1,13 10-1,-6-9-6674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4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1285 159 24575,'0'-32'0,"1"20"0,0 0 0,-1 0 0,-1 0 0,0 0 0,-5-23 0,5 33 0,0 1 0,0-1 0,0 0 0,0 0 0,0 1 0,0-1 0,-1 1 0,1-1 0,0 1 0,-1-1 0,1 1 0,-1 0 0,1 0 0,-1 0 0,0 0 0,1 0 0,-1 0 0,0 0 0,0 0 0,0 1 0,0-1 0,0 1 0,-3-1 0,-5 0 0,0 0 0,0 1 0,-15 1 0,8 0 0,-66 0 0,-114 18 0,-69 37-424,186-33 211,-101 43 1,137-47 212,0 2 0,-61 39 0,92-51 0,0 1 0,1 0 0,0 0 0,0 1 0,1 1 0,1 0 0,0 0 0,0 1 0,1 0 0,1 1 0,-10 23 0,11-19 70,1 0-1,2 0 1,0 1 0,0 0-1,0 27 1,6 98 361,-2-141-431,12 119 0,-8-101 0,1 1 0,1-1 0,14 32 0,-6-22 0,1-1 0,2-1 0,29 39 0,-30-49 0,0 0 0,1-1 0,1-1 0,0 0 0,29 18 0,-20-16 0,0-2 0,2-1 0,0-1 0,0-2 0,2-1 0,60 16 0,133 0 0,-178-25 0,463 20-1365,-461-23-5461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24575,'879'0'-810,"-500"13"1189,36 0 52,-350-14-1796,-48 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24575,'533'-21'-1400,"93"-32"-1312,-376 30 2282,266-21-837,-443 31 3293,-53 9-765,1 0 0,35-2 0,-40 7-2626,-2-1-5461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3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24575,'3'0'0,"690"-8"0,-404 2 0,-277 5-195,-1 0 0,0-1 0,0 0 0,0-1 0,0-1 0,19-8 0,-20 7-6631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66 793 24575,'1'0'0,"-1"0"0,1 0 0,0 1 0,-1-1 0,1 0 0,0 0 0,-1 1 0,1-1 0,-1 0 0,1 1 0,0-1 0,-1 1 0,1-1 0,-1 0 0,0 1 0,1-1 0,-1 1 0,1 0 0,-1-1 0,0 1 0,1-1 0,-1 1 0,0-1 0,1 2 0,5 18 0,-4-15 0,7 39 0,-1-1 0,5 78 0,-12 91 0,-1-176 0,-22 416 0,19-419 0,-44 435 0,2 31 0,45-164 0,1-144 0,-1-182 0,0-1 0,1 0 0,0 1 0,4 15 0,-5-22 0,1 0 0,0 0 0,-1 0 0,1 0 0,0 0 0,1 0 0,-1 0 0,0-1 0,0 1 0,1 0 0,-1-1 0,1 1 0,0-1 0,-1 1 0,1-1 0,0 0 0,0 1 0,0-1 0,0 0 0,0 0 0,0-1 0,0 1 0,3 1 0,10 0 0,1-1 0,-1 0 0,1 0 0,16-3 0,2 1 0,350 0 0,-11 0 0,-191-9 0,-162 7 0,-1-1 0,31-10 0,-44 12 0,0-1 0,0 1 0,-1-1 0,1-1 0,-1 1 0,1-1 0,-1 0 0,0 0 0,0 0 0,-1-1 0,1 0 0,-1 0 0,0 0 0,-1 0 0,5-8 0,-2 1 0,0-1 0,-1 0 0,-1 0 0,0 0 0,-1-1 0,2-15 0,29-349-358,-30-5 24,-4 340 391,0-232-57,-2-346 0,-5 445-43,1-12 615,-6 41-460,1 38-118,9-24 6,1 4 0,-32-127 0,31 241 0,-1 0 0,0 0 0,-1 0 0,-13-28 0,14 38 0,0 0 0,-1 0 0,1 1 0,-1 0 0,0 0 0,-1 0 0,1 0 0,-1 0 0,1 1 0,-1 0 0,0 0 0,-8-3 0,-8-3 0,-38-10 0,58 18 0,-68-15 0,-76-9 0,-12-3 0,98 15 0,-70-15 0,93 22 0,-60-2 0,92 8 0,0 0 0,-1 1 0,1-1 0,0 1 0,0 0 0,0 0 0,0 1 0,0-1 0,0 1 0,0 0 0,0 0 0,0 0 0,1 1 0,-7 4 0,-1 4 0,0 0 0,-16 22 0,0-1 0,-11 10 0,-68 57 0,104-97 0,-3 2 0,-1 0 0,1 0 0,1 1 0,-1-1 0,1 1 0,0 0 0,-7 10 0,3 3 0,0 1 0,1-1 0,1 1 0,1 0 0,0 1 0,-2 30 0,4-12 0,2 1 0,5 55 0,19 54 0,-2-16 0,-14-12-1365,-7-101-5461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24575,'0'8'0,"1"0"0,0-1 0,1 1 0,-1-1 0,1 1 0,1-1 0,-1 0 0,1 0 0,5 9 0,6 7 0,22 28 0,-19-27 0,-6-11 0,-1 1 0,2-2 0,0 1 0,25 18 0,-20-16 0,-1 0 0,0 1 0,-1 0 0,-1 1 0,16 24 0,-24-27 0,-5-12 0,0 1 0,0-1 0,0 0 0,1 0 0,-1 0 0,3 3 0,-4-4 0,0-1 0,1 0 0,-1 0 0,0 1 0,0-1 0,1 0 0,-1 0 0,0 0 0,1 1 0,-1-1 0,0 0 0,1 0 0,-1 0 0,0 0 0,1 0 0,-1 0 0,0 0 0,1 0 0,-1 1 0,1-1 0,-1-1 0,1 1 0,-1 0 0,0 0 0,1 0 0,-1-1 0,0 1 0,1 0 0,-1-1 0,0 1 0,0 0 0,1-1 0,-1 1 0,0 0 0,0-1 0,0 1 0,1 0 0,-1-1 0,0 1 0,0-1 0,0 1 0,0 0 0,0-1 0,0 1 0,0-1 0,0 0 0,1-7 0,-1 1 0,-1-1 0,1 0 0,-1 1 0,-3-14 0,-15-41 0,15 51 0,-76-219 0,71 202 0,-2 0 0,-28-52 0,52 114 0,0-6 0,4 8 0,25 39 0,-27-51 0,-1 1 0,-1 0 0,11 32 0,-18-39 0,0 0 0,-1 0 0,-2 1 0,0 0 0,1 32 0,-3-35 0,0-7 0,-1 0 0,0 0 0,-1 0 0,-2 15 0,2-22 0,1 0 0,-1 0 0,0 0 0,0 0 0,0 0 0,0 0 0,0 0 0,0 0 0,0 0 0,0-1 0,-1 1 0,1-1 0,-1 1 0,1-1 0,-1 1 0,0-1 0,0 0 0,1 0 0,-1 0 0,0 0 0,0 0 0,0 0 0,0 0 0,-4 0 0,-7 1 0,-1 0 0,1-1 0,0-1 0,-25-3 0,4 1 0,-8 1-1365,25 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24575,'0'-1'0,"1"1"0,-1 0 0,0-1 0,0 1 0,0 0 0,0 0 0,1-1 0,-1 1 0,0 0 0,0 0 0,0 0 0,1-1 0,-1 1 0,0 0 0,1 0 0,-1 0 0,0 0 0,0-1 0,1 1 0,-1 0 0,0 0 0,1 0 0,-1 0 0,0 0 0,1 0 0,-1 0 0,0 0 0,0 0 0,1 0 0,0 0 0,35-5 0,0 3 0,43 1 0,-40 1 0,538 0-1365,-563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56 24575,'-4'0'0,"-1"1"0,1 0 0,0 0 0,-1 0 0,1 0 0,-5 3 0,-17 4 0,-29 0 0,-72 1 0,-58-9 0,78-1 0,-124 1 0,209-2 0,1 0 0,-28-6 0,-5-2 0,48 10 0,3 0 0,0-1 0,0 1 0,0 0 0,0-1 0,0 0 0,0 0 0,0 0 0,0 0 0,0 0 0,0 0 0,-2-3 0,4 4 0,1 0 0,0-1 0,0 1 0,0 0 0,-1 0 0,1-1 0,0 1 0,0 0 0,0-1 0,-1 1 0,1-1 0,0 1 0,0 0 0,0-1 0,0 1 0,0 0 0,0-1 0,0 1 0,0-1 0,0 1 0,0 0 0,0-1 0,0 1 0,0 0 0,0-1 0,0 1 0,1-1 0,-1 1 0,0 0 0,0-1 0,0 1 0,0 0 0,1 0 0,-1-1 0,0 1 0,0 0 0,1-1 0,-1 1 0,0 0 0,1 0 0,-1-1 0,0 1 0,1 0 0,0 0 0,16-9 0,-16 9 0,22-7 0,-1 0 0,1 2 0,-1 1 0,35-2 0,95 3 0,-130 4 0,112 0 0,-133-1 0,-5 2 0,-12 3 0,-21 4 0,-45 9 0,-111 10 0,135-25 0,-7 0 0,62-2 0,0-1 0,1 1 0,-1 0 0,1 0 0,-1 0 0,1 0 0,0 0 0,-1 0 0,1 1 0,0-1 0,0 1 0,0-1 0,0 1 0,-3 3 0,5-5 0,-1 1 0,0 0 0,1 0 0,-1 0 0,1 0 0,-1 0 0,1 0 0,-1 0 0,1 0 0,-1 0 0,1 0 0,0 0 0,0 0 0,-1 0 0,1 0 0,0 0 0,0 1 0,0-1 0,0 0 0,1 0 0,-1 0 0,0 0 0,0 0 0,1 0 0,-1 0 0,0 0 0,1 0 0,-1 0 0,1 0 0,-1 0 0,1 0 0,0 0 0,-1 0 0,1-1 0,1 2 0,5 4 0,0-1 0,1 0 0,-1-1 0,1 1 0,0-2 0,0 1 0,18 4 0,-1 1 0,273 97 0,-191-74-1365,-88-26-5461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109 153 24575,'-1'0'0,"1"-1"0,-1 1 0,0 0 0,0 0 0,1-1 0,-1 1 0,0 0 0,1-1 0,-1 1 0,0-1 0,1 1 0,-1-1 0,0 1 0,1-1 0,-1 0 0,1 1 0,-1-1 0,1 1 0,0-1 0,-1 0 0,1 0 0,0 1 0,-1-1 0,1-1 0,-6-20 0,6 17 0,0 1 0,0 0 0,0-1 0,0 1 0,1 0 0,0-1 0,0 1 0,0 0 0,0 0 0,1 0 0,0 0 0,3-5 0,-2 3 0,0 1 0,0 0 0,1 0 0,0 0 0,0 1 0,0-1 0,1 1 0,6-5 0,-10 8 0,0 1 0,1-1 0,-1 0 0,1 0 0,-1 0 0,1 1 0,-1-1 0,1 1 0,-1-1 0,1 1 0,-1-1 0,1 1 0,0 0 0,-1 0 0,1 0 0,0 0 0,-1 0 0,1 0 0,1 1 0,-1 0 0,0-1 0,-1 1 0,1 0 0,0 0 0,-1 0 0,1 0 0,-1 0 0,0 1 0,1-1 0,-1 0 0,0 1 0,1-1 0,-1 1 0,0-1 0,0 1 0,0 1 0,10 20 0,-1-1 0,-2 1 0,0 1 0,-2-1 0,5 27 0,-9-35 0,0-1 0,-1 1 0,-1 0 0,0-1 0,-3 19 0,1-25 0,1 0 0,-1 0 0,0-1 0,0 1 0,-1 0 0,0-1 0,-1 0 0,0 0 0,0 0 0,0 0 0,-7 7 0,3-6 0,1 0 0,-2-1 0,1-1 0,-17 11 0,-38 16 0,37-21 0,19-8 0,0-1 0,0 2 0,1-1 0,0 1 0,0-1 0,-10 12 0,14-15 0,1 1 0,0 0 0,0-1 0,-1 1 0,1 0 0,1 0 0,-1 0 0,0 0 0,0 0 0,1 0 0,-1 0 0,1 0 0,-1 2 0,1-3 0,0 1 0,0 0 0,1-1 0,-1 1 0,1-1 0,-1 1 0,1-1 0,-1 1 0,1-1 0,0 1 0,-1-1 0,1 0 0,0 1 0,0-1 0,0 0 0,0 0 0,0 1 0,0-1 0,2 1 0,4 2-170,-1 0-1,0-1 0,1 1 1,-1-1-1,1-1 0,0 1 1,8 1-1,-1-1-6655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24575,'-3'0'0,"-2"0"0,-5 0 0,-2 0 0,-1 0-8191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5:5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0,0 0 0,0-1 0,1 1 0,-1-1 0,0 1 0,0-1 0,1 1 0,-1-1 0,0 1 0,0-1 0,1 0 0,-1 1 0,1-1 0,-1 1 0,0-1 0,1 0 0,-1 1 0,1-1 0,-1 0 0,1 1 0,0-1 0,15 6 0,-10-4 0,25 7 0,1-1 0,34 4 0,68 2 0,-82-9 0,309 16 0,4-19 0,-299-2-1365,-51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0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24575,'1'1'0,"0"0"0,0 0 0,0 0 0,0 0 0,0 0 0,0 0 0,1 0 0,-1 0 0,0-1 0,0 1 0,1 0 0,-1-1 0,3 1 0,1 2 0,9 2 0,0 1 0,0-2 0,1 0 0,24 3 0,-11-2 0,16 4 0,327 50 0,-270-46 0,-63-6 0,64 1 0,187-9-1365,-273 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0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24575,'243'17'0,"-3"20"0,55 7 0,-181-36 0,-108-7-273,-1 0 0,0 0 0,0 0 0,8 4 0,-2-1-6553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4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24575,'7'0'0,"0"-1"0,0 0 0,0 0 0,7-2 0,2-1 0,43-9 0,365-87 0,-314 66 0,34-10 0,-97 32 0,53-7 0,81 6 0,-2 13 0,-135 1 0,5 1 0,0 2 0,-1 3 0,0 1 0,65 21 0,181 77 0,-250-88 0,51 17 0,52 22 0,-125-49 0,1 0 0,31 6 0,-15-5 0,-34-7 0,8 2 0,-8-4 0,-5-2 0,-58-83 0,23 29 0,-63-113 0,94 161 0,-10-21 0,13 27 0,1 0 0,-1 0 0,0 0 0,1-1 0,-1 1 0,1-1 0,-1 1 0,1-5 0,0 7 0,0-1 0,1 1 0,-1 0 0,0-1 0,0 1 0,0 0 0,0-1 0,0 1 0,1 0 0,-1-1 0,0 1 0,0 0 0,1-1 0,-1 1 0,0 0 0,0 0 0,1-1 0,-1 1 0,0 0 0,1 0 0,-1 0 0,0 0 0,1-1 0,-1 1 0,0 0 0,1 0 0,-1 0 0,1 0 0,-1 0 0,0 0 0,1 0 0,-1 0 0,0 0 0,1 0 0,-1 0 0,1 0 0,-1 0 0,0 0 0,1 0 0,17 7 0,4 6 0,33 25 0,-23-15 0,-3-3 0,32 30 0,-52-42 0,0 1 0,-1 0 0,0 1 0,0 0 0,-1 0 0,-1 1 0,6 12 0,-9-17 0,2 4 0,0 1 0,4 18 0,-8-26 0,0 0 0,-1 1 0,1-1 0,-1 1 0,0-1 0,0 1 0,0-1 0,-1 0 0,1 1 0,-1-1 0,0 1 0,1-1 0,-3 5 0,-3 2 0,0 0 0,0 0 0,0-1 0,-2 0 0,1 0 0,-1 0 0,-9 7 0,-2 0 0,-1 0 0,-29 16 0,-100 47 0,-8-10 0,63-29 0,-102 47 0,172-77-1365,6-4-5461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46:4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4657 1 24575,'-1'9'0,"0"0"0,-1 0 0,0 0 0,-1 0 0,1 0 0,-2 0 0,1-1 0,-6 9 0,2-2 0,-249 510-813,192-406 650,-19 30-286,-20 28-1346,-33 46 800,-264 410-2568,252-404 3040,-410 691-3079,371-589 2990,-183 312-819,272-480 1395,-147 244 1156,-11-7-853,-232 385 4738,223-360-4488,209-341-550,-261 366 1715,92-135-214,-4 28 2483,213-316-3946,4-8-5,-19 26 0,30-44 0,1-1 0,-1 1 0,1-1 0,-1 1 0,1 0 0,-1-1 0,0 1 0,1-1 0,-1 1 0,0-1 0,1 0 0,-3 1 0,3-1 0,0 0 0,0 0 0,0 0 0,-1 0 0,1 0 0,0 0 0,0 0 0,-1 0 0,1 0 0,0 0 0,0 0 0,0 0 0,-1 0 0,1 0 0,0-1 0,0 1 0,0 0 0,-1 0 0,1 0 0,0 0 0,0 0 0,0-1 0,0 1 0,0 0 0,-1 0 0,1 0 0,0-1 0,0 1 0,0 0 0,-1-3 0,0 0 0,0 0 0,1 0 0,-1-1 0,1-4 0,-1-16 3,2-1 1,0 0-1,2 0 0,7-33 0,33-96-217,-18 83 73,3 0-1,2 2 0,4 1 1,3 2-1,3 1 1,65-80-1,-104 144 158,1-3-26,1 1 1,0-1-1,7-4 1,-10 7 29,0 1-1,1 0 0,-1 0 1,0-1-1,1 1 1,-1 0-1,0 0 1,1-1-1,-1 1 1,0 0-1,1 0 1,-1 0-1,1-1 1,-1 1-1,1 0 1,-1 0-1,0 0 1,1 0-1,-1 0 1,1 0-1,-1 0 1,1 0-1,-1 0 1,0 0-1,1 0 1,-1 0-1,1 1 1,-1-1-1,0 0 0,1 0 1,-1 0-1,1 0 1,-1 1-1,0-1 1,1 0-1,-1 0 1,0 1-1,1-1 1,-1 0-1,0 1 1,0-1-1,1 0 1,-1 1-1,0-1 1,0 0-1,1 1 1,-1-1-1,0 1 1,0-1-1,0 0 1,0 2-1,1 3 0,0 0 0,-1-1 0,1 1 0,-1 0 0,-1 0 0,1 0 0,-1 0 0,0 0 0,-1 6 0,1-8-11,-17 69-8,-3 0 0,-3-2 0,-38 77 0,-135 215 0,180-332 0,-14 22 0,-28 51 0,53-91 0,4-9 0,1 0 0,-1 0 0,0 0 0,1 1 0,0-1 0,-1 1 0,1-1 0,1 1 0,-1-1 0,0 7 0,1-9 0,0-1 0,0 1 0,0-1 0,1 1 0,-1-1 0,0 1 0,0 0 0,1-1 0,-1 1 0,0-1 0,1 1 0,-1-1 0,0 1 0,1-1 0,-1 0 0,1 1 0,-1-1 0,1 1 0,-1-1 0,1 0 0,-1 1 0,1-1 0,1 1 0,0 0 0,0-1 0,0 0 0,-1 1 0,1-1 0,4 0 0,6 0 0,0 0 0,0-2 0,0 1 0,22-7 0,51-20 0,-72 23 0,79-29 3,66-23-171,238-53-660,-285 85-372,-78 19-4798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0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24575,'167'-5'0,"-34"0"0,858 2-1615,-639 3 1535,227 31 80,-437-13 83,75 9-282,-6 11 1728,-162-27-1471,321 72-376,0-15-1242,-59-22 824,353 60-701,-23 46 1437,-517-116-41,232 63-304,10-22 201,0-29 224,6-31 4375,-261-15-4311,129 20 0,38 1-162,-268-23 18,-1 0 0,0 0 0,0-1 0,16-3 0,-23 3 0,1 0 0,-1 1 0,0-1 0,0 0 0,0 0 0,0 0 0,0 0 0,0-1 0,0 1 0,0 0 0,-1-1 0,1 0 0,-1 1 0,1-1 0,-1 0 0,1 0 0,-1 0 0,0 0 0,0 0 0,0 0 0,0 0 0,0 0 0,1-3 0,0-5 0,-1-1 0,0 1 0,0 0 0,-1 0 0,0-1 0,-2-10 0,0 6 0,-1-1 0,0 0 0,-7-17 0,7 25 0,-1 1 0,1 0 0,-1 0 0,-1 0 0,1 0 0,-1 1 0,0-1 0,-1 1 0,1 1 0,-1-1 0,0 1 0,-10-6 0,76 48 0,-30-20 0,36 28 0,-60-40 0,0 0 0,-1 1 0,0-1 0,-1 1 0,1 1 0,-1-1 0,0 1 0,-1-1 0,1 1 0,-1 0 0,-1 0 0,1 1 0,-1-1 0,1 11 0,1 9 0,-2 0 0,-1 46 0,-1-52 0,-1-17 0,1 1 0,0 0 0,-1-1 0,0 1 0,0-1 0,-1 1 0,1-1 0,-1 1 0,0-1 0,0 0 0,-4 5 0,1-1 0,-1 0 0,-1-1 0,1 0 0,-12 9 0,-7 6 0,-30 25 0,45-40 0,1-1 0,-1 0 0,0 0 0,-15 5 0,-3-2 0,0 0 0,0-2 0,-52 6 0,59-10-682,-29 8-1,29-5-6143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1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165 269 24575,'-1'14'0,"0"-1"0,-1 1 0,-1-1 0,-8 26 0,6-23 0,0 2 0,-3 23 0,-36 328 0,36-269 0,6 112 0,3-113 0,-2-84 0,-5 28 0,3-26 0,0 18 0,-5 73 0,7-104 0,1-2 0,0-1 0,-1 1 0,1-1 0,0 0 0,0 1 0,0-1 0,0 1 0,0-1 0,0 1 0,0-1 0,0 1 0,1-1 0,-1 0 0,1 1 0,-1-1 0,1 1 0,-1-1 0,1 0 0,0 0 0,0 1 0,0 0 0,2 0 0,0 0 0,-1-1 0,1 1 0,0-1 0,0 0 0,0 0 0,0 0 0,0 0 0,6 1 0,33 2 0,-37-4 0,260-7-27,-179 1-228,706-13-4012,77 27 3100,-594 2 1167,-178-6 244,787 40-2602,-393-22 1928,-165-20 4027,-249-2-3630,7 1 2240,107-13 1,-189 11-2195,-1 1-1,1 0 1,-1 0-1,1-1 0,-1 1 1,1-1-1,-1 1 1,1-1-1,-1 0 0,0 1 1,1-1-1,-1 0 1,0 0-1,0 0 1,1 0-1,-1 0 0,0 0 1,0 0-1,1-2 1,-1 1-10,0-1 0,0 1 0,0-1 1,0 1-1,-1-1 0,1 0 0,-1 0 1,0 1-1,1-6 0,-4-98-3,0 34 0,1-71 0,18-155 0,9-104 0,-26 372 0,0 12 0,1 0 0,0 0 0,2 0 0,0 1 0,4-19 0,0 16 0,4-28 0,-9 41 0,-1 1 0,1-1 0,-1 0 0,0 1 0,-1-1 0,0 1 0,0-1 0,-3-9 0,4 15 0,-1 0 0,1 0 0,-1 0 0,1 0 0,-1 0 0,1 0 0,-1 0 0,0 0 0,0 0 0,1 0 0,-1 1 0,0-1 0,0 0 0,0 1 0,0-1 0,0 0 0,-2 0 0,-19-4 0,16 4 0,-334-31-123,299 30-12,-841-46-5585,-3 19 1753,483 24 4010,-432-10-1216,669 8 1277,-236-8 1020,136 14 3274,128 8-560,58-2-2371,54-2-1433,-1 1 1,1 1-1,-27 9 1,5-2-29,45-11-6,-10 3 0,9-1 0,8 1 0,7 2-1365,2 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54:2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55 24575,'0'20'0,"0"-2"0,0 1 0,-1-1 0,-1 0 0,-6 28 0,-25 70 0,-17 65 0,33-102 0,-7 94 0,5-26 0,17-134 0,-24 162 0,15 2 0,10-130 0,1-18 0,3 40 0,-3-68 0,0 1 0,1 0 0,-1 0 0,1-1 0,-1 1 0,1 0 0,0-1 0,0 1 0,0-1 0,0 1 0,0-1 0,0 1 0,0-1 0,0 0 0,1 1 0,-1-1 0,0 0 0,1 0 0,-1 0 0,1 0 0,-1 0 0,1 0 0,0-1 0,-1 1 0,1-1 0,0 1 0,0-1 0,1 1 0,7 1 0,0-1 0,0-1 0,0 1 0,10-2 0,-3 0 0,119 0 0,-10 0 0,41-2-471,406-4-3644,769 2 915,-1159 6 1971,91 5 4090,206 1 3263,-262-6-6095,415-11-28,-360-23-1,-224 25 0,166-28 0,-210 35 0,-1 0 0,0 0 0,0 0 0,1 0 0,-1-1 0,6-3 0,-9 4 0,0 0 0,1 1 0,-1-1 0,0-1 0,0 1 0,0 0 0,0 0 0,0 0 0,0 0 0,0-1 0,-1 1 0,1 0 0,0-1 0,-1 1 0,1-1 0,-1 1 0,1-1 0,-1 1 0,0-1 0,1-2 0,-1-12 0,-1 1 0,-2-20 0,-1-5 0,1-330 0,4 213 0,-1 84 0,-8-357 0,6 380 0,-2-28 0,4 76 0,-1 0 0,1 0 0,0 0 0,-1 0 0,1 0 0,-1 0 0,0 0 0,0 0 0,0 1 0,0-1 0,0 0 0,0 0 0,0 1 0,0-1 0,-1 1 0,1-1 0,-3-1 0,2 2 0,0 0 0,0 0 0,0 0 0,0 0 0,0 0 0,0 0 0,-1 1 0,1-1 0,0 1 0,0 0 0,-1 0 0,1-1 0,0 1 0,-1 1 0,-2-1 0,-104 18 0,23-3 0,-316 18-1260,-1-29-1524,280-4 2333,-798-1-3168,558 0 5046,-4 0 4396,0 14-5674,105-3-346,-331-8 1109,429-11-912,122 3 0,-79-20 0,106 22 0,0 1 0,1 1 0,-25-1 0,-46 3 0,37 2 0,29-2-1365,3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5947-E5D0-3CF7-4EAB-BBCAC8231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0EE1C-5158-7906-B1DC-0015E85E8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00563-2A4D-8506-1FC5-E09AC2AB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FDE8-9FED-7D97-1AA4-86B8ED1A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9E708-61F3-4A30-A70F-0FEDD35A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9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9A74-BD0A-D928-6BEE-7763411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EBDCA-597C-6AC6-769D-10D27FD1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F645-0E5B-D2F3-ED4D-F97D6A95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ACA1-E5AC-B5B7-6BCC-18C32B97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1C7D9-9C65-536A-6A95-AABD6A90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1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12F36-769A-8231-D954-6677DDEBB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A1465-3E35-2EBC-360B-A32275EB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97CB-CE17-143E-7FBC-20DB29C0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E356B-5C20-9399-76E6-0683F2DC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2FAF-84BE-E147-1AAC-7AC61EB4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5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775C-7C99-4DA1-6E43-FF2E8BA6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DF64-1A5D-F326-D133-3A627B7F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AAD2-5968-5753-D8F0-9730DCAC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B2E-288B-36F2-B582-BA3ADA2A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678C-5B90-D04F-6784-FB721942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93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F2F4-6727-E11E-0D2F-3EF9F978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7B75-FF0E-01A1-315B-31F4DCBC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93D5-CEEF-A547-7024-8818C114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95A6-6918-AE22-40A5-175BA1F5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AB80-8CBB-67E0-2693-8D653EE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0A19-D7F5-1087-EAC4-086CBE6E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ACD2-39B5-1A51-B2A4-E4BB8A9FD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8C7A0-37B9-0AB8-5200-758ED01DE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1BDA3-0F06-D460-C14E-880EFC3A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B079-41CF-53E0-9481-3F7C6BFD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FA14-02E4-A76D-CFD4-A71AD99B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7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8480-2304-766D-D41E-130771D3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94D8C-D5DB-4C6A-C92A-3A068237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C0244-3996-573B-3DFD-C564A189C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8398A-5C8A-6367-992F-8FF513914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2B4C8-B74A-68C4-CDCD-3BA0C7D75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C5C75-5BF6-DA9D-F924-6C6C0AD7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22181-9C7E-786D-944C-50AC7F1B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B7BE6-FDBD-0B53-A3CC-9366ADAF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10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E03F-7167-5174-126C-013B39CF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CEBC4-02A9-5CB7-7534-9416ADDA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654CC-55F7-5E93-CEE6-7D3E57F0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81060-1921-FBAA-66D7-AB6C0035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23EC6-F16A-9197-2C10-D171BBE8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424F7-8A4D-D10A-31E5-C02107D8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4B15E-FB15-346D-8DCD-213A693D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9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1D4-A8AD-EB20-26A6-20E024AA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3FC8-C517-696E-E4DA-485BC778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C8B31-E752-CAEC-7175-0B037DF6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109D-D347-0EAE-5DD2-B9D1C264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D176-62D2-2EF6-65BC-413F0BF2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54FD-1B9F-A8A7-2C01-1DEDC91B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0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2874-541D-5E61-F497-FA99BC18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0EF04-0DBA-2516-8728-60A8FA562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F65E4-8424-0CB6-2DDD-604742A7A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C2C9-F6ED-EBE6-BCAF-5A4CB24C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94A9-CF5D-4BF8-A824-5F8CF2CD328A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625E3-DC4B-3DDE-047D-4616089B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022B-12B2-58CE-8398-BD0A8799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F2242-472D-F7DA-1E79-606BD1F0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AD61-D85A-9E56-9218-8FEAC4CB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6294-00F0-0278-5EC1-0A37F682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94A9-CF5D-4BF8-A824-5F8CF2CD328A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CBA2-A88F-8654-86B3-9843B9F84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1DB7-E79E-879A-C52C-36517A23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A6DD-70D2-438A-A251-91FDCC7EC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3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31.xml"/><Relationship Id="rId17" Type="http://schemas.openxmlformats.org/officeDocument/2006/relationships/image" Target="../media/image25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8.xml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16.png"/><Relationship Id="rId14" Type="http://schemas.openxmlformats.org/officeDocument/2006/relationships/customXml" Target="../ink/ink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26.png"/><Relationship Id="rId18" Type="http://schemas.openxmlformats.org/officeDocument/2006/relationships/customXml" Target="../ink/ink43.xml"/><Relationship Id="rId3" Type="http://schemas.openxmlformats.org/officeDocument/2006/relationships/image" Target="../media/image13.png"/><Relationship Id="rId21" Type="http://schemas.openxmlformats.org/officeDocument/2006/relationships/customXml" Target="../ink/ink46.xml"/><Relationship Id="rId7" Type="http://schemas.openxmlformats.org/officeDocument/2006/relationships/image" Target="../media/image15.png"/><Relationship Id="rId12" Type="http://schemas.openxmlformats.org/officeDocument/2006/relationships/customXml" Target="../ink/ink39.xml"/><Relationship Id="rId17" Type="http://schemas.openxmlformats.org/officeDocument/2006/relationships/customXml" Target="../ink/ink42.xml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.xml"/><Relationship Id="rId11" Type="http://schemas.openxmlformats.org/officeDocument/2006/relationships/image" Target="../media/image18.png"/><Relationship Id="rId24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23" Type="http://schemas.openxmlformats.org/officeDocument/2006/relationships/customXml" Target="../ink/ink47.xml"/><Relationship Id="rId10" Type="http://schemas.openxmlformats.org/officeDocument/2006/relationships/customXml" Target="../ink/ink38.xml"/><Relationship Id="rId19" Type="http://schemas.openxmlformats.org/officeDocument/2006/relationships/customXml" Target="../ink/ink44.xml"/><Relationship Id="rId4" Type="http://schemas.openxmlformats.org/officeDocument/2006/relationships/customXml" Target="../ink/ink35.xml"/><Relationship Id="rId9" Type="http://schemas.openxmlformats.org/officeDocument/2006/relationships/image" Target="../media/image16.png"/><Relationship Id="rId14" Type="http://schemas.openxmlformats.org/officeDocument/2006/relationships/customXml" Target="../ink/ink40.xml"/><Relationship Id="rId2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26.png"/><Relationship Id="rId18" Type="http://schemas.openxmlformats.org/officeDocument/2006/relationships/customXml" Target="../ink/ink57.xml"/><Relationship Id="rId3" Type="http://schemas.openxmlformats.org/officeDocument/2006/relationships/image" Target="../media/image13.png"/><Relationship Id="rId21" Type="http://schemas.openxmlformats.org/officeDocument/2006/relationships/customXml" Target="../ink/ink60.xml"/><Relationship Id="rId7" Type="http://schemas.openxmlformats.org/officeDocument/2006/relationships/image" Target="../media/image15.png"/><Relationship Id="rId12" Type="http://schemas.openxmlformats.org/officeDocument/2006/relationships/customXml" Target="../ink/ink53.xml"/><Relationship Id="rId17" Type="http://schemas.openxmlformats.org/officeDocument/2006/relationships/customXml" Target="../ink/ink56.xml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0.xml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23" Type="http://schemas.openxmlformats.org/officeDocument/2006/relationships/customXml" Target="../ink/ink61.xml"/><Relationship Id="rId10" Type="http://schemas.openxmlformats.org/officeDocument/2006/relationships/customXml" Target="../ink/ink52.xml"/><Relationship Id="rId19" Type="http://schemas.openxmlformats.org/officeDocument/2006/relationships/customXml" Target="../ink/ink58.xml"/><Relationship Id="rId4" Type="http://schemas.openxmlformats.org/officeDocument/2006/relationships/customXml" Target="../ink/ink49.xml"/><Relationship Id="rId9" Type="http://schemas.openxmlformats.org/officeDocument/2006/relationships/image" Target="../media/image16.png"/><Relationship Id="rId14" Type="http://schemas.openxmlformats.org/officeDocument/2006/relationships/customXml" Target="../ink/ink54.xml"/><Relationship Id="rId2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37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68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5.xml"/><Relationship Id="rId11" Type="http://schemas.openxmlformats.org/officeDocument/2006/relationships/image" Target="../media/image36.png"/><Relationship Id="rId24" Type="http://schemas.openxmlformats.org/officeDocument/2006/relationships/customXml" Target="../ink/ink74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customXml" Target="../ink/ink67.xml"/><Relationship Id="rId19" Type="http://schemas.openxmlformats.org/officeDocument/2006/relationships/image" Target="../media/image40.png"/><Relationship Id="rId4" Type="http://schemas.openxmlformats.org/officeDocument/2006/relationships/customXml" Target="../ink/ink64.xml"/><Relationship Id="rId9" Type="http://schemas.openxmlformats.org/officeDocument/2006/relationships/image" Target="../media/image35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84.xml"/><Relationship Id="rId26" Type="http://schemas.openxmlformats.org/officeDocument/2006/relationships/customXml" Target="../ink/ink88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92.xml"/><Relationship Id="rId42" Type="http://schemas.openxmlformats.org/officeDocument/2006/relationships/customXml" Target="../ink/ink96.xml"/><Relationship Id="rId7" Type="http://schemas.openxmlformats.org/officeDocument/2006/relationships/image" Target="../media/image47.png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20" Type="http://schemas.openxmlformats.org/officeDocument/2006/relationships/customXml" Target="../ink/ink85.xml"/><Relationship Id="rId29" Type="http://schemas.openxmlformats.org/officeDocument/2006/relationships/image" Target="../media/image58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8.xml"/><Relationship Id="rId11" Type="http://schemas.openxmlformats.org/officeDocument/2006/relationships/image" Target="../media/image49.png"/><Relationship Id="rId24" Type="http://schemas.openxmlformats.org/officeDocument/2006/relationships/customXml" Target="../ink/ink87.xml"/><Relationship Id="rId32" Type="http://schemas.openxmlformats.org/officeDocument/2006/relationships/customXml" Target="../ink/ink91.xml"/><Relationship Id="rId37" Type="http://schemas.openxmlformats.org/officeDocument/2006/relationships/image" Target="../media/image62.png"/><Relationship Id="rId40" Type="http://schemas.openxmlformats.org/officeDocument/2006/relationships/customXml" Target="../ink/ink95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10" Type="http://schemas.openxmlformats.org/officeDocument/2006/relationships/customXml" Target="../ink/ink80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customXml" Target="../ink/ink77.xml"/><Relationship Id="rId9" Type="http://schemas.openxmlformats.org/officeDocument/2006/relationships/image" Target="../media/image48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57.png"/><Relationship Id="rId30" Type="http://schemas.openxmlformats.org/officeDocument/2006/relationships/customXml" Target="../ink/ink90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8" Type="http://schemas.openxmlformats.org/officeDocument/2006/relationships/customXml" Target="../ink/ink79.xml"/><Relationship Id="rId3" Type="http://schemas.openxmlformats.org/officeDocument/2006/relationships/image" Target="../media/image45.png"/><Relationship Id="rId12" Type="http://schemas.openxmlformats.org/officeDocument/2006/relationships/customXml" Target="../ink/ink81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9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21" Type="http://schemas.openxmlformats.org/officeDocument/2006/relationships/image" Target="../media/image75.png"/><Relationship Id="rId34" Type="http://schemas.openxmlformats.org/officeDocument/2006/relationships/customXml" Target="../ink/ink113.xml"/><Relationship Id="rId42" Type="http://schemas.openxmlformats.org/officeDocument/2006/relationships/customXml" Target="../ink/ink117.xml"/><Relationship Id="rId47" Type="http://schemas.openxmlformats.org/officeDocument/2006/relationships/image" Target="../media/image88.png"/><Relationship Id="rId50" Type="http://schemas.openxmlformats.org/officeDocument/2006/relationships/customXml" Target="../ink/ink121.xml"/><Relationship Id="rId55" Type="http://schemas.openxmlformats.org/officeDocument/2006/relationships/image" Target="../media/image92.png"/><Relationship Id="rId63" Type="http://schemas.openxmlformats.org/officeDocument/2006/relationships/image" Target="../media/image95.png"/><Relationship Id="rId7" Type="http://schemas.openxmlformats.org/officeDocument/2006/relationships/image" Target="../media/image68.png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9" Type="http://schemas.openxmlformats.org/officeDocument/2006/relationships/image" Target="../media/image79.png"/><Relationship Id="rId11" Type="http://schemas.openxmlformats.org/officeDocument/2006/relationships/image" Target="../media/image70.png"/><Relationship Id="rId24" Type="http://schemas.openxmlformats.org/officeDocument/2006/relationships/customXml" Target="../ink/ink108.xml"/><Relationship Id="rId32" Type="http://schemas.openxmlformats.org/officeDocument/2006/relationships/customXml" Target="../ink/ink112.xml"/><Relationship Id="rId37" Type="http://schemas.openxmlformats.org/officeDocument/2006/relationships/image" Target="../media/image83.png"/><Relationship Id="rId40" Type="http://schemas.openxmlformats.org/officeDocument/2006/relationships/customXml" Target="../ink/ink116.xml"/><Relationship Id="rId45" Type="http://schemas.openxmlformats.org/officeDocument/2006/relationships/image" Target="../media/image87.png"/><Relationship Id="rId53" Type="http://schemas.openxmlformats.org/officeDocument/2006/relationships/image" Target="../media/image91.png"/><Relationship Id="rId58" Type="http://schemas.openxmlformats.org/officeDocument/2006/relationships/customXml" Target="../ink/ink125.xml"/><Relationship Id="rId66" Type="http://schemas.openxmlformats.org/officeDocument/2006/relationships/customXml" Target="../ink/ink129.xml"/><Relationship Id="rId5" Type="http://schemas.openxmlformats.org/officeDocument/2006/relationships/image" Target="../media/image67.png"/><Relationship Id="rId61" Type="http://schemas.openxmlformats.org/officeDocument/2006/relationships/image" Target="../media/image36.png"/><Relationship Id="rId19" Type="http://schemas.openxmlformats.org/officeDocument/2006/relationships/image" Target="../media/image74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78.png"/><Relationship Id="rId30" Type="http://schemas.openxmlformats.org/officeDocument/2006/relationships/customXml" Target="../ink/ink111.xml"/><Relationship Id="rId35" Type="http://schemas.openxmlformats.org/officeDocument/2006/relationships/image" Target="../media/image82.png"/><Relationship Id="rId43" Type="http://schemas.openxmlformats.org/officeDocument/2006/relationships/image" Target="../media/image86.png"/><Relationship Id="rId48" Type="http://schemas.openxmlformats.org/officeDocument/2006/relationships/customXml" Target="../ink/ink120.xml"/><Relationship Id="rId56" Type="http://schemas.openxmlformats.org/officeDocument/2006/relationships/customXml" Target="../ink/ink124.xml"/><Relationship Id="rId64" Type="http://schemas.openxmlformats.org/officeDocument/2006/relationships/customXml" Target="../ink/ink128.xml"/><Relationship Id="rId8" Type="http://schemas.openxmlformats.org/officeDocument/2006/relationships/customXml" Target="../ink/ink100.xml"/><Relationship Id="rId51" Type="http://schemas.openxmlformats.org/officeDocument/2006/relationships/image" Target="../media/image90.png"/><Relationship Id="rId3" Type="http://schemas.openxmlformats.org/officeDocument/2006/relationships/image" Target="../media/image66.png"/><Relationship Id="rId12" Type="http://schemas.openxmlformats.org/officeDocument/2006/relationships/customXml" Target="../ink/ink102.xm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33" Type="http://schemas.openxmlformats.org/officeDocument/2006/relationships/image" Target="../media/image81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59" Type="http://schemas.openxmlformats.org/officeDocument/2006/relationships/image" Target="../media/image94.png"/><Relationship Id="rId67" Type="http://schemas.openxmlformats.org/officeDocument/2006/relationships/image" Target="../media/image97.png"/><Relationship Id="rId20" Type="http://schemas.openxmlformats.org/officeDocument/2006/relationships/customXml" Target="../ink/ink106.xml"/><Relationship Id="rId41" Type="http://schemas.openxmlformats.org/officeDocument/2006/relationships/image" Target="../media/image85.png"/><Relationship Id="rId54" Type="http://schemas.openxmlformats.org/officeDocument/2006/relationships/customXml" Target="../ink/ink123.xml"/><Relationship Id="rId62" Type="http://schemas.openxmlformats.org/officeDocument/2006/relationships/customXml" Target="../ink/ink1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89.png"/><Relationship Id="rId57" Type="http://schemas.openxmlformats.org/officeDocument/2006/relationships/image" Target="../media/image93.png"/><Relationship Id="rId10" Type="http://schemas.openxmlformats.org/officeDocument/2006/relationships/customXml" Target="../ink/ink101.xml"/><Relationship Id="rId31" Type="http://schemas.openxmlformats.org/officeDocument/2006/relationships/image" Target="../media/image80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96.png"/><Relationship Id="rId4" Type="http://schemas.openxmlformats.org/officeDocument/2006/relationships/customXml" Target="../ink/ink98.xml"/><Relationship Id="rId9" Type="http://schemas.openxmlformats.org/officeDocument/2006/relationships/image" Target="../media/image69.png"/><Relationship Id="rId13" Type="http://schemas.openxmlformats.org/officeDocument/2006/relationships/image" Target="../media/image71.png"/><Relationship Id="rId18" Type="http://schemas.openxmlformats.org/officeDocument/2006/relationships/customXml" Target="../ink/ink105.xml"/><Relationship Id="rId39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2.xml"/><Relationship Id="rId117" Type="http://schemas.openxmlformats.org/officeDocument/2006/relationships/image" Target="../media/image155.png"/><Relationship Id="rId21" Type="http://schemas.openxmlformats.org/officeDocument/2006/relationships/image" Target="../media/image107.png"/><Relationship Id="rId42" Type="http://schemas.openxmlformats.org/officeDocument/2006/relationships/customXml" Target="../ink/ink150.xml"/><Relationship Id="rId47" Type="http://schemas.openxmlformats.org/officeDocument/2006/relationships/image" Target="../media/image120.png"/><Relationship Id="rId63" Type="http://schemas.openxmlformats.org/officeDocument/2006/relationships/image" Target="../media/image128.png"/><Relationship Id="rId68" Type="http://schemas.openxmlformats.org/officeDocument/2006/relationships/customXml" Target="../ink/ink163.xml"/><Relationship Id="rId84" Type="http://schemas.openxmlformats.org/officeDocument/2006/relationships/customXml" Target="../ink/ink171.xml"/><Relationship Id="rId89" Type="http://schemas.openxmlformats.org/officeDocument/2006/relationships/image" Target="../media/image141.png"/><Relationship Id="rId112" Type="http://schemas.openxmlformats.org/officeDocument/2006/relationships/customXml" Target="../ink/ink185.xml"/><Relationship Id="rId16" Type="http://schemas.openxmlformats.org/officeDocument/2006/relationships/customXml" Target="../ink/ink137.xml"/><Relationship Id="rId107" Type="http://schemas.openxmlformats.org/officeDocument/2006/relationships/image" Target="../media/image150.png"/><Relationship Id="rId11" Type="http://schemas.openxmlformats.org/officeDocument/2006/relationships/image" Target="../media/image102.png"/><Relationship Id="rId32" Type="http://schemas.openxmlformats.org/officeDocument/2006/relationships/customXml" Target="../ink/ink145.xml"/><Relationship Id="rId37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customXml" Target="../ink/ink158.xml"/><Relationship Id="rId74" Type="http://schemas.openxmlformats.org/officeDocument/2006/relationships/customXml" Target="../ink/ink166.xml"/><Relationship Id="rId79" Type="http://schemas.openxmlformats.org/officeDocument/2006/relationships/image" Target="../media/image136.png"/><Relationship Id="rId102" Type="http://schemas.openxmlformats.org/officeDocument/2006/relationships/customXml" Target="../ink/ink180.xml"/><Relationship Id="rId5" Type="http://schemas.openxmlformats.org/officeDocument/2006/relationships/image" Target="../media/image99.png"/><Relationship Id="rId90" Type="http://schemas.openxmlformats.org/officeDocument/2006/relationships/customXml" Target="../ink/ink174.xml"/><Relationship Id="rId95" Type="http://schemas.openxmlformats.org/officeDocument/2006/relationships/image" Target="../media/image144.png"/><Relationship Id="rId22" Type="http://schemas.openxmlformats.org/officeDocument/2006/relationships/customXml" Target="../ink/ink140.xml"/><Relationship Id="rId27" Type="http://schemas.openxmlformats.org/officeDocument/2006/relationships/image" Target="../media/image110.png"/><Relationship Id="rId43" Type="http://schemas.openxmlformats.org/officeDocument/2006/relationships/image" Target="../media/image118.png"/><Relationship Id="rId48" Type="http://schemas.openxmlformats.org/officeDocument/2006/relationships/customXml" Target="../ink/ink153.xml"/><Relationship Id="rId64" Type="http://schemas.openxmlformats.org/officeDocument/2006/relationships/customXml" Target="../ink/ink161.xml"/><Relationship Id="rId69" Type="http://schemas.openxmlformats.org/officeDocument/2006/relationships/image" Target="../media/image131.png"/><Relationship Id="rId113" Type="http://schemas.openxmlformats.org/officeDocument/2006/relationships/image" Target="../media/image153.png"/><Relationship Id="rId118" Type="http://schemas.openxmlformats.org/officeDocument/2006/relationships/customXml" Target="../ink/ink188.xml"/><Relationship Id="rId80" Type="http://schemas.openxmlformats.org/officeDocument/2006/relationships/customXml" Target="../ink/ink169.xml"/><Relationship Id="rId85" Type="http://schemas.openxmlformats.org/officeDocument/2006/relationships/image" Target="../media/image139.png"/><Relationship Id="rId12" Type="http://schemas.openxmlformats.org/officeDocument/2006/relationships/customXml" Target="../ink/ink135.xml"/><Relationship Id="rId17" Type="http://schemas.openxmlformats.org/officeDocument/2006/relationships/image" Target="../media/image105.png"/><Relationship Id="rId33" Type="http://schemas.openxmlformats.org/officeDocument/2006/relationships/image" Target="../media/image113.png"/><Relationship Id="rId38" Type="http://schemas.openxmlformats.org/officeDocument/2006/relationships/customXml" Target="../ink/ink148.xml"/><Relationship Id="rId59" Type="http://schemas.openxmlformats.org/officeDocument/2006/relationships/image" Target="../media/image126.png"/><Relationship Id="rId103" Type="http://schemas.openxmlformats.org/officeDocument/2006/relationships/image" Target="../media/image148.png"/><Relationship Id="rId108" Type="http://schemas.openxmlformats.org/officeDocument/2006/relationships/customXml" Target="../ink/ink183.xml"/><Relationship Id="rId54" Type="http://schemas.openxmlformats.org/officeDocument/2006/relationships/customXml" Target="../ink/ink156.xml"/><Relationship Id="rId70" Type="http://schemas.openxmlformats.org/officeDocument/2006/relationships/customXml" Target="../ink/ink164.xml"/><Relationship Id="rId75" Type="http://schemas.openxmlformats.org/officeDocument/2006/relationships/image" Target="../media/image134.png"/><Relationship Id="rId91" Type="http://schemas.openxmlformats.org/officeDocument/2006/relationships/image" Target="../media/image142.png"/><Relationship Id="rId96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2.xml"/><Relationship Id="rId23" Type="http://schemas.openxmlformats.org/officeDocument/2006/relationships/image" Target="../media/image108.png"/><Relationship Id="rId28" Type="http://schemas.openxmlformats.org/officeDocument/2006/relationships/customXml" Target="../ink/ink143.xml"/><Relationship Id="rId49" Type="http://schemas.openxmlformats.org/officeDocument/2006/relationships/image" Target="../media/image121.png"/><Relationship Id="rId114" Type="http://schemas.openxmlformats.org/officeDocument/2006/relationships/customXml" Target="../ink/ink186.xml"/><Relationship Id="rId119" Type="http://schemas.openxmlformats.org/officeDocument/2006/relationships/image" Target="../media/image156.png"/><Relationship Id="rId44" Type="http://schemas.openxmlformats.org/officeDocument/2006/relationships/customXml" Target="../ink/ink151.xml"/><Relationship Id="rId60" Type="http://schemas.openxmlformats.org/officeDocument/2006/relationships/customXml" Target="../ink/ink159.xml"/><Relationship Id="rId65" Type="http://schemas.openxmlformats.org/officeDocument/2006/relationships/image" Target="../media/image129.png"/><Relationship Id="rId81" Type="http://schemas.openxmlformats.org/officeDocument/2006/relationships/image" Target="../media/image137.png"/><Relationship Id="rId86" Type="http://schemas.openxmlformats.org/officeDocument/2006/relationships/customXml" Target="../ink/ink172.xml"/><Relationship Id="rId4" Type="http://schemas.openxmlformats.org/officeDocument/2006/relationships/customXml" Target="../ink/ink131.xml"/><Relationship Id="rId9" Type="http://schemas.openxmlformats.org/officeDocument/2006/relationships/image" Target="../media/image101.png"/><Relationship Id="rId13" Type="http://schemas.openxmlformats.org/officeDocument/2006/relationships/image" Target="../media/image103.png"/><Relationship Id="rId18" Type="http://schemas.openxmlformats.org/officeDocument/2006/relationships/customXml" Target="../ink/ink138.xml"/><Relationship Id="rId39" Type="http://schemas.openxmlformats.org/officeDocument/2006/relationships/image" Target="../media/image116.png"/><Relationship Id="rId109" Type="http://schemas.openxmlformats.org/officeDocument/2006/relationships/image" Target="../media/image151.png"/><Relationship Id="rId34" Type="http://schemas.openxmlformats.org/officeDocument/2006/relationships/customXml" Target="../ink/ink146.xml"/><Relationship Id="rId50" Type="http://schemas.openxmlformats.org/officeDocument/2006/relationships/customXml" Target="../ink/ink154.xml"/><Relationship Id="rId55" Type="http://schemas.openxmlformats.org/officeDocument/2006/relationships/image" Target="../media/image124.png"/><Relationship Id="rId76" Type="http://schemas.openxmlformats.org/officeDocument/2006/relationships/customXml" Target="../ink/ink167.xml"/><Relationship Id="rId97" Type="http://schemas.openxmlformats.org/officeDocument/2006/relationships/image" Target="../media/image145.png"/><Relationship Id="rId104" Type="http://schemas.openxmlformats.org/officeDocument/2006/relationships/customXml" Target="../ink/ink181.xml"/><Relationship Id="rId120" Type="http://schemas.openxmlformats.org/officeDocument/2006/relationships/customXml" Target="../ink/ink189.xml"/><Relationship Id="rId7" Type="http://schemas.openxmlformats.org/officeDocument/2006/relationships/image" Target="../media/image100.png"/><Relationship Id="rId71" Type="http://schemas.openxmlformats.org/officeDocument/2006/relationships/image" Target="../media/image132.png"/><Relationship Id="rId92" Type="http://schemas.openxmlformats.org/officeDocument/2006/relationships/customXml" Target="../ink/ink175.xml"/><Relationship Id="rId2" Type="http://schemas.openxmlformats.org/officeDocument/2006/relationships/customXml" Target="../ink/ink130.xml"/><Relationship Id="rId29" Type="http://schemas.openxmlformats.org/officeDocument/2006/relationships/image" Target="../media/image111.png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119.png"/><Relationship Id="rId66" Type="http://schemas.openxmlformats.org/officeDocument/2006/relationships/customXml" Target="../ink/ink162.xml"/><Relationship Id="rId87" Type="http://schemas.openxmlformats.org/officeDocument/2006/relationships/image" Target="../media/image140.png"/><Relationship Id="rId110" Type="http://schemas.openxmlformats.org/officeDocument/2006/relationships/customXml" Target="../ink/ink184.xml"/><Relationship Id="rId115" Type="http://schemas.openxmlformats.org/officeDocument/2006/relationships/image" Target="../media/image154.png"/><Relationship Id="rId61" Type="http://schemas.openxmlformats.org/officeDocument/2006/relationships/image" Target="../media/image127.png"/><Relationship Id="rId82" Type="http://schemas.openxmlformats.org/officeDocument/2006/relationships/customXml" Target="../ink/ink170.xml"/><Relationship Id="rId19" Type="http://schemas.openxmlformats.org/officeDocument/2006/relationships/image" Target="../media/image106.png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114.png"/><Relationship Id="rId56" Type="http://schemas.openxmlformats.org/officeDocument/2006/relationships/customXml" Target="../ink/ink157.xml"/><Relationship Id="rId77" Type="http://schemas.openxmlformats.org/officeDocument/2006/relationships/image" Target="../media/image135.png"/><Relationship Id="rId100" Type="http://schemas.openxmlformats.org/officeDocument/2006/relationships/customXml" Target="../ink/ink179.xml"/><Relationship Id="rId105" Type="http://schemas.openxmlformats.org/officeDocument/2006/relationships/image" Target="../media/image149.png"/><Relationship Id="rId8" Type="http://schemas.openxmlformats.org/officeDocument/2006/relationships/customXml" Target="../ink/ink133.xml"/><Relationship Id="rId51" Type="http://schemas.openxmlformats.org/officeDocument/2006/relationships/image" Target="../media/image122.png"/><Relationship Id="rId72" Type="http://schemas.openxmlformats.org/officeDocument/2006/relationships/customXml" Target="../ink/ink165.xml"/><Relationship Id="rId93" Type="http://schemas.openxmlformats.org/officeDocument/2006/relationships/image" Target="../media/image143.png"/><Relationship Id="rId98" Type="http://schemas.openxmlformats.org/officeDocument/2006/relationships/customXml" Target="../ink/ink178.xml"/><Relationship Id="rId121" Type="http://schemas.openxmlformats.org/officeDocument/2006/relationships/image" Target="../media/image157.png"/><Relationship Id="rId3" Type="http://schemas.openxmlformats.org/officeDocument/2006/relationships/image" Target="../media/image98.png"/><Relationship Id="rId25" Type="http://schemas.openxmlformats.org/officeDocument/2006/relationships/image" Target="../media/image109.png"/><Relationship Id="rId46" Type="http://schemas.openxmlformats.org/officeDocument/2006/relationships/customXml" Target="../ink/ink152.xml"/><Relationship Id="rId67" Type="http://schemas.openxmlformats.org/officeDocument/2006/relationships/image" Target="../media/image130.png"/><Relationship Id="rId116" Type="http://schemas.openxmlformats.org/officeDocument/2006/relationships/customXml" Target="../ink/ink187.xml"/><Relationship Id="rId20" Type="http://schemas.openxmlformats.org/officeDocument/2006/relationships/customXml" Target="../ink/ink139.xml"/><Relationship Id="rId41" Type="http://schemas.openxmlformats.org/officeDocument/2006/relationships/image" Target="../media/image117.png"/><Relationship Id="rId62" Type="http://schemas.openxmlformats.org/officeDocument/2006/relationships/customXml" Target="../ink/ink160.xml"/><Relationship Id="rId83" Type="http://schemas.openxmlformats.org/officeDocument/2006/relationships/image" Target="../media/image138.png"/><Relationship Id="rId88" Type="http://schemas.openxmlformats.org/officeDocument/2006/relationships/customXml" Target="../ink/ink173.xml"/><Relationship Id="rId111" Type="http://schemas.openxmlformats.org/officeDocument/2006/relationships/image" Target="../media/image152.png"/><Relationship Id="rId15" Type="http://schemas.openxmlformats.org/officeDocument/2006/relationships/image" Target="../media/image104.png"/><Relationship Id="rId36" Type="http://schemas.openxmlformats.org/officeDocument/2006/relationships/customXml" Target="../ink/ink147.xml"/><Relationship Id="rId57" Type="http://schemas.openxmlformats.org/officeDocument/2006/relationships/image" Target="../media/image125.png"/><Relationship Id="rId106" Type="http://schemas.openxmlformats.org/officeDocument/2006/relationships/customXml" Target="../ink/ink182.xml"/><Relationship Id="rId10" Type="http://schemas.openxmlformats.org/officeDocument/2006/relationships/customXml" Target="../ink/ink134.xml"/><Relationship Id="rId31" Type="http://schemas.openxmlformats.org/officeDocument/2006/relationships/image" Target="../media/image112.png"/><Relationship Id="rId52" Type="http://schemas.openxmlformats.org/officeDocument/2006/relationships/customXml" Target="../ink/ink155.xml"/><Relationship Id="rId73" Type="http://schemas.openxmlformats.org/officeDocument/2006/relationships/image" Target="../media/image133.png"/><Relationship Id="rId78" Type="http://schemas.openxmlformats.org/officeDocument/2006/relationships/customXml" Target="../ink/ink168.xml"/><Relationship Id="rId94" Type="http://schemas.openxmlformats.org/officeDocument/2006/relationships/customXml" Target="../ink/ink176.xml"/><Relationship Id="rId99" Type="http://schemas.openxmlformats.org/officeDocument/2006/relationships/image" Target="../media/image146.png"/><Relationship Id="rId101" Type="http://schemas.openxmlformats.org/officeDocument/2006/relationships/image" Target="../media/image14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3.png"/><Relationship Id="rId18" Type="http://schemas.openxmlformats.org/officeDocument/2006/relationships/customXml" Target="../ink/ink198.xml"/><Relationship Id="rId26" Type="http://schemas.openxmlformats.org/officeDocument/2006/relationships/customXml" Target="../ink/ink202.xml"/><Relationship Id="rId39" Type="http://schemas.openxmlformats.org/officeDocument/2006/relationships/image" Target="../media/image176.png"/><Relationship Id="rId21" Type="http://schemas.openxmlformats.org/officeDocument/2006/relationships/image" Target="../media/image167.png"/><Relationship Id="rId34" Type="http://schemas.openxmlformats.org/officeDocument/2006/relationships/customXml" Target="../ink/ink206.xml"/><Relationship Id="rId42" Type="http://schemas.openxmlformats.org/officeDocument/2006/relationships/customXml" Target="../ink/ink210.xml"/><Relationship Id="rId47" Type="http://schemas.openxmlformats.org/officeDocument/2006/relationships/image" Target="../media/image180.png"/><Relationship Id="rId50" Type="http://schemas.openxmlformats.org/officeDocument/2006/relationships/customXml" Target="../ink/ink214.xml"/><Relationship Id="rId55" Type="http://schemas.openxmlformats.org/officeDocument/2006/relationships/image" Target="../media/image184.png"/><Relationship Id="rId7" Type="http://schemas.openxmlformats.org/officeDocument/2006/relationships/image" Target="../media/image160.png"/><Relationship Id="rId2" Type="http://schemas.openxmlformats.org/officeDocument/2006/relationships/customXml" Target="../ink/ink190.xml"/><Relationship Id="rId16" Type="http://schemas.openxmlformats.org/officeDocument/2006/relationships/customXml" Target="../ink/ink197.xml"/><Relationship Id="rId29" Type="http://schemas.openxmlformats.org/officeDocument/2006/relationships/image" Target="../media/image171.png"/><Relationship Id="rId11" Type="http://schemas.openxmlformats.org/officeDocument/2006/relationships/image" Target="../media/image162.png"/><Relationship Id="rId24" Type="http://schemas.openxmlformats.org/officeDocument/2006/relationships/customXml" Target="../ink/ink201.xml"/><Relationship Id="rId32" Type="http://schemas.openxmlformats.org/officeDocument/2006/relationships/customXml" Target="../ink/ink205.xml"/><Relationship Id="rId37" Type="http://schemas.openxmlformats.org/officeDocument/2006/relationships/image" Target="../media/image175.png"/><Relationship Id="rId40" Type="http://schemas.openxmlformats.org/officeDocument/2006/relationships/customXml" Target="../ink/ink209.xml"/><Relationship Id="rId45" Type="http://schemas.openxmlformats.org/officeDocument/2006/relationships/image" Target="../media/image179.png"/><Relationship Id="rId53" Type="http://schemas.openxmlformats.org/officeDocument/2006/relationships/image" Target="../media/image183.png"/><Relationship Id="rId58" Type="http://schemas.openxmlformats.org/officeDocument/2006/relationships/customXml" Target="../ink/ink218.xml"/><Relationship Id="rId5" Type="http://schemas.openxmlformats.org/officeDocument/2006/relationships/image" Target="../media/image159.png"/><Relationship Id="rId19" Type="http://schemas.openxmlformats.org/officeDocument/2006/relationships/image" Target="../media/image166.png"/><Relationship Id="rId4" Type="http://schemas.openxmlformats.org/officeDocument/2006/relationships/customXml" Target="../ink/ink191.xml"/><Relationship Id="rId9" Type="http://schemas.openxmlformats.org/officeDocument/2006/relationships/image" Target="../media/image161.png"/><Relationship Id="rId14" Type="http://schemas.openxmlformats.org/officeDocument/2006/relationships/customXml" Target="../ink/ink196.xml"/><Relationship Id="rId22" Type="http://schemas.openxmlformats.org/officeDocument/2006/relationships/customXml" Target="../ink/ink200.xml"/><Relationship Id="rId27" Type="http://schemas.openxmlformats.org/officeDocument/2006/relationships/image" Target="../media/image170.png"/><Relationship Id="rId30" Type="http://schemas.openxmlformats.org/officeDocument/2006/relationships/customXml" Target="../ink/ink204.xml"/><Relationship Id="rId35" Type="http://schemas.openxmlformats.org/officeDocument/2006/relationships/image" Target="../media/image174.png"/><Relationship Id="rId43" Type="http://schemas.openxmlformats.org/officeDocument/2006/relationships/image" Target="../media/image178.png"/><Relationship Id="rId48" Type="http://schemas.openxmlformats.org/officeDocument/2006/relationships/customXml" Target="../ink/ink213.xml"/><Relationship Id="rId56" Type="http://schemas.openxmlformats.org/officeDocument/2006/relationships/customXml" Target="../ink/ink217.xml"/><Relationship Id="rId8" Type="http://schemas.openxmlformats.org/officeDocument/2006/relationships/customXml" Target="../ink/ink193.xml"/><Relationship Id="rId51" Type="http://schemas.openxmlformats.org/officeDocument/2006/relationships/image" Target="../media/image182.png"/><Relationship Id="rId3" Type="http://schemas.openxmlformats.org/officeDocument/2006/relationships/image" Target="../media/image158.png"/><Relationship Id="rId12" Type="http://schemas.openxmlformats.org/officeDocument/2006/relationships/customXml" Target="../ink/ink195.xml"/><Relationship Id="rId17" Type="http://schemas.openxmlformats.org/officeDocument/2006/relationships/image" Target="../media/image165.png"/><Relationship Id="rId25" Type="http://schemas.openxmlformats.org/officeDocument/2006/relationships/image" Target="../media/image169.png"/><Relationship Id="rId33" Type="http://schemas.openxmlformats.org/officeDocument/2006/relationships/image" Target="../media/image173.png"/><Relationship Id="rId38" Type="http://schemas.openxmlformats.org/officeDocument/2006/relationships/customXml" Target="../ink/ink208.xml"/><Relationship Id="rId46" Type="http://schemas.openxmlformats.org/officeDocument/2006/relationships/customXml" Target="../ink/ink212.xml"/><Relationship Id="rId59" Type="http://schemas.openxmlformats.org/officeDocument/2006/relationships/image" Target="../media/image186.png"/><Relationship Id="rId20" Type="http://schemas.openxmlformats.org/officeDocument/2006/relationships/customXml" Target="../ink/ink199.xml"/><Relationship Id="rId41" Type="http://schemas.openxmlformats.org/officeDocument/2006/relationships/image" Target="../media/image177.png"/><Relationship Id="rId54" Type="http://schemas.openxmlformats.org/officeDocument/2006/relationships/customXml" Target="../ink/ink2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2.xml"/><Relationship Id="rId15" Type="http://schemas.openxmlformats.org/officeDocument/2006/relationships/image" Target="../media/image164.png"/><Relationship Id="rId23" Type="http://schemas.openxmlformats.org/officeDocument/2006/relationships/image" Target="../media/image168.png"/><Relationship Id="rId28" Type="http://schemas.openxmlformats.org/officeDocument/2006/relationships/customXml" Target="../ink/ink203.xml"/><Relationship Id="rId36" Type="http://schemas.openxmlformats.org/officeDocument/2006/relationships/customXml" Target="../ink/ink207.xml"/><Relationship Id="rId49" Type="http://schemas.openxmlformats.org/officeDocument/2006/relationships/image" Target="../media/image181.png"/><Relationship Id="rId57" Type="http://schemas.openxmlformats.org/officeDocument/2006/relationships/image" Target="../media/image185.png"/><Relationship Id="rId10" Type="http://schemas.openxmlformats.org/officeDocument/2006/relationships/customXml" Target="../ink/ink194.xml"/><Relationship Id="rId31" Type="http://schemas.openxmlformats.org/officeDocument/2006/relationships/image" Target="../media/image172.png"/><Relationship Id="rId44" Type="http://schemas.openxmlformats.org/officeDocument/2006/relationships/customXml" Target="../ink/ink211.xml"/><Relationship Id="rId52" Type="http://schemas.openxmlformats.org/officeDocument/2006/relationships/customXml" Target="../ink/ink2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reference/" TargetMode="External"/><Relationship Id="rId2" Type="http://schemas.openxmlformats.org/officeDocument/2006/relationships/hyperlink" Target="https://doc.rust-lang.org/book/title-pag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ust-lang/rustfmt" TargetMode="External"/><Relationship Id="rId4" Type="http://schemas.openxmlformats.org/officeDocument/2006/relationships/hyperlink" Target="https://github.com/rust-lang/rust-clippy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ust-lang.github.io/rustup/install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able/rustc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227.xml"/><Relationship Id="rId26" Type="http://schemas.openxmlformats.org/officeDocument/2006/relationships/customXml" Target="../ink/ink231.xml"/><Relationship Id="rId3" Type="http://schemas.openxmlformats.org/officeDocument/2006/relationships/image" Target="../media/image188.png"/><Relationship Id="rId21" Type="http://schemas.openxmlformats.org/officeDocument/2006/relationships/image" Target="../media/image1010.png"/><Relationship Id="rId34" Type="http://schemas.openxmlformats.org/officeDocument/2006/relationships/customXml" Target="../ink/ink235.xml"/><Relationship Id="rId7" Type="http://schemas.openxmlformats.org/officeDocument/2006/relationships/image" Target="../media/image310.png"/><Relationship Id="rId12" Type="http://schemas.openxmlformats.org/officeDocument/2006/relationships/customXml" Target="../ink/ink224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2" Type="http://schemas.openxmlformats.org/officeDocument/2006/relationships/customXml" Target="../ink/ink219.xml"/><Relationship Id="rId16" Type="http://schemas.openxmlformats.org/officeDocument/2006/relationships/customXml" Target="../ink/ink226.xml"/><Relationship Id="rId20" Type="http://schemas.openxmlformats.org/officeDocument/2006/relationships/customXml" Target="../ink/ink228.xml"/><Relationship Id="rId29" Type="http://schemas.openxmlformats.org/officeDocument/2006/relationships/image" Target="../media/image14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Relationship Id="rId11" Type="http://schemas.openxmlformats.org/officeDocument/2006/relationships/image" Target="../media/image510.png"/><Relationship Id="rId24" Type="http://schemas.openxmlformats.org/officeDocument/2006/relationships/customXml" Target="../ink/ink230.xml"/><Relationship Id="rId32" Type="http://schemas.openxmlformats.org/officeDocument/2006/relationships/customXml" Target="../ink/ink234.xml"/><Relationship Id="rId5" Type="http://schemas.openxmlformats.org/officeDocument/2006/relationships/image" Target="../media/image210.png"/><Relationship Id="rId15" Type="http://schemas.openxmlformats.org/officeDocument/2006/relationships/image" Target="../media/image710.png"/><Relationship Id="rId23" Type="http://schemas.openxmlformats.org/officeDocument/2006/relationships/image" Target="../media/image1110.png"/><Relationship Id="rId28" Type="http://schemas.openxmlformats.org/officeDocument/2006/relationships/customXml" Target="../ink/ink232.xml"/><Relationship Id="rId10" Type="http://schemas.openxmlformats.org/officeDocument/2006/relationships/customXml" Target="../ink/ink223.xml"/><Relationship Id="rId19" Type="http://schemas.openxmlformats.org/officeDocument/2006/relationships/image" Target="../media/image910.png"/><Relationship Id="rId31" Type="http://schemas.openxmlformats.org/officeDocument/2006/relationships/image" Target="../media/image1510.png"/><Relationship Id="rId4" Type="http://schemas.openxmlformats.org/officeDocument/2006/relationships/customXml" Target="../ink/ink220.xml"/><Relationship Id="rId9" Type="http://schemas.openxmlformats.org/officeDocument/2006/relationships/image" Target="../media/image410.png"/><Relationship Id="rId14" Type="http://schemas.openxmlformats.org/officeDocument/2006/relationships/customXml" Target="../ink/ink225.xml"/><Relationship Id="rId22" Type="http://schemas.openxmlformats.org/officeDocument/2006/relationships/customXml" Target="../ink/ink229.xml"/><Relationship Id="rId27" Type="http://schemas.openxmlformats.org/officeDocument/2006/relationships/image" Target="../media/image1310.png"/><Relationship Id="rId30" Type="http://schemas.openxmlformats.org/officeDocument/2006/relationships/customXml" Target="../ink/ink233.xml"/><Relationship Id="rId35" Type="http://schemas.openxmlformats.org/officeDocument/2006/relationships/image" Target="../media/image1710.png"/><Relationship Id="rId8" Type="http://schemas.openxmlformats.org/officeDocument/2006/relationships/customXml" Target="../ink/ink2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ustlin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9.png"/><Relationship Id="rId18" Type="http://schemas.openxmlformats.org/officeDocument/2006/relationships/customXml" Target="../ink/ink25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22.xml"/><Relationship Id="rId17" Type="http://schemas.openxmlformats.org/officeDocument/2006/relationships/image" Target="../media/image21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.xml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openxmlformats.org/officeDocument/2006/relationships/customXml" Target="../ink/ink21.xml"/><Relationship Id="rId19" Type="http://schemas.openxmlformats.org/officeDocument/2006/relationships/image" Target="../media/image22.png"/><Relationship Id="rId4" Type="http://schemas.openxmlformats.org/officeDocument/2006/relationships/customXml" Target="../ink/ink18.xml"/><Relationship Id="rId9" Type="http://schemas.openxmlformats.org/officeDocument/2006/relationships/image" Target="../media/image16.png"/><Relationship Id="rId14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7C3C-54A3-98B0-1962-38BBEC115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78B02-4B76-F738-5F45-76DF55ED0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8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14:cNvPr>
              <p14:cNvContentPartPr/>
              <p14:nvPr/>
            </p14:nvContentPartPr>
            <p14:xfrm>
              <a:off x="2894676" y="2845593"/>
              <a:ext cx="33912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676" y="2836953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8556" y="3123153"/>
                  <a:ext cx="64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2916" y="3122073"/>
                  <a:ext cx="14760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21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 Undefined Behaviors?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54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4153"/>
                <a:ext cx="96840" cy="1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51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No Undefined Behaviors!!!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18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3775"/>
                <a:ext cx="96840" cy="19947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B9E8282-7C46-FEA7-0AC4-18D9622BBB80}"/>
              </a:ext>
            </a:extLst>
          </p:cNvPr>
          <p:cNvSpPr/>
          <p:nvPr/>
        </p:nvSpPr>
        <p:spPr>
          <a:xfrm>
            <a:off x="253391" y="1142615"/>
            <a:ext cx="11482057" cy="32114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57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78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F778-B42D-B155-A38A-3318E1BA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Tuple(1, 2)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6653-8A3B-4610-2974-60EBBDF7C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C#/Java/Python/etc.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54EA5-B779-5227-5371-4B786F924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CE412-6BA0-215B-A096-0FEBCD3CB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857A-5AE3-8CAE-2268-895E1C47A6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DD6A6A-96EC-29E6-3E74-B803ABC4FE14}"/>
              </a:ext>
            </a:extLst>
          </p:cNvPr>
          <p:cNvGrpSpPr/>
          <p:nvPr/>
        </p:nvGrpSpPr>
        <p:grpSpPr>
          <a:xfrm>
            <a:off x="2015586" y="3150950"/>
            <a:ext cx="7954560" cy="2164680"/>
            <a:chOff x="2015586" y="3150950"/>
            <a:chExt cx="7954560" cy="21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B04B2B-55F8-E092-CA84-71FB5D03BFDD}"/>
                    </a:ext>
                  </a:extLst>
                </p14:cNvPr>
                <p14:cNvContentPartPr/>
                <p14:nvPr/>
              </p14:nvContentPartPr>
              <p14:xfrm>
                <a:off x="2055186" y="3837110"/>
                <a:ext cx="1683000" cy="41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B04B2B-55F8-E092-CA84-71FB5D03BF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46186" y="3828470"/>
                  <a:ext cx="17006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A1D874-F21C-CD49-8892-C364C12108C0}"/>
                    </a:ext>
                  </a:extLst>
                </p14:cNvPr>
                <p14:cNvContentPartPr/>
                <p14:nvPr/>
              </p14:nvContentPartPr>
              <p14:xfrm>
                <a:off x="3143826" y="3947990"/>
                <a:ext cx="226800" cy="19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A1D874-F21C-CD49-8892-C364C12108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35186" y="3938990"/>
                  <a:ext cx="244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62E929-B8CC-FF84-4F9A-4146AADC67BF}"/>
                    </a:ext>
                  </a:extLst>
                </p14:cNvPr>
                <p14:cNvContentPartPr/>
                <p14:nvPr/>
              </p14:nvContentPartPr>
              <p14:xfrm>
                <a:off x="2077146" y="4419590"/>
                <a:ext cx="1569240" cy="38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62E929-B8CC-FF84-4F9A-4146AADC67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68146" y="4410950"/>
                  <a:ext cx="1586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ACFDF4-E856-E9B0-8348-0658C7DA068E}"/>
                    </a:ext>
                  </a:extLst>
                </p14:cNvPr>
                <p14:cNvContentPartPr/>
                <p14:nvPr/>
              </p14:nvContentPartPr>
              <p14:xfrm>
                <a:off x="3078306" y="4563590"/>
                <a:ext cx="213120" cy="19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ACFDF4-E856-E9B0-8348-0658C7DA06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9306" y="4554590"/>
                  <a:ext cx="230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244EFA-C64C-7874-DA1E-1D75DCD05A92}"/>
                    </a:ext>
                  </a:extLst>
                </p14:cNvPr>
                <p14:cNvContentPartPr/>
                <p14:nvPr/>
              </p14:nvContentPartPr>
              <p14:xfrm>
                <a:off x="2054106" y="3371990"/>
                <a:ext cx="4320" cy="1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244EFA-C64C-7874-DA1E-1D75DCD05A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5466" y="3362990"/>
                  <a:ext cx="21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468687-C924-D472-F5A7-0DADED189A46}"/>
                    </a:ext>
                  </a:extLst>
                </p14:cNvPr>
                <p14:cNvContentPartPr/>
                <p14:nvPr/>
              </p14:nvContentPartPr>
              <p14:xfrm>
                <a:off x="2015586" y="3473870"/>
                <a:ext cx="255960" cy="3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468687-C924-D472-F5A7-0DADED189A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06586" y="3465230"/>
                  <a:ext cx="273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48467A-7212-B1A7-5308-DB6BD3128554}"/>
                    </a:ext>
                  </a:extLst>
                </p14:cNvPr>
                <p14:cNvContentPartPr/>
                <p14:nvPr/>
              </p14:nvContentPartPr>
              <p14:xfrm>
                <a:off x="2081466" y="3334190"/>
                <a:ext cx="267840" cy="1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48467A-7212-B1A7-5308-DB6BD31285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2466" y="3325550"/>
                  <a:ext cx="285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E22036-9005-3633-0D9B-D72F18DC6F5D}"/>
                    </a:ext>
                  </a:extLst>
                </p14:cNvPr>
                <p14:cNvContentPartPr/>
                <p14:nvPr/>
              </p14:nvContentPartPr>
              <p14:xfrm>
                <a:off x="2120346" y="3624710"/>
                <a:ext cx="210600" cy="18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E22036-9005-3633-0D9B-D72F18DC6F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1706" y="3615710"/>
                  <a:ext cx="228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11BCDD-A9E8-A2DB-A498-43E3542A2807}"/>
                    </a:ext>
                  </a:extLst>
                </p14:cNvPr>
                <p14:cNvContentPartPr/>
                <p14:nvPr/>
              </p14:nvContentPartPr>
              <p14:xfrm>
                <a:off x="2132226" y="3755750"/>
                <a:ext cx="289440" cy="38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11BCDD-A9E8-A2DB-A498-43E3542A28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3226" y="3746750"/>
                  <a:ext cx="307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7DA52A-9642-2835-6EFF-9C76C4CB4381}"/>
                    </a:ext>
                  </a:extLst>
                </p14:cNvPr>
                <p14:cNvContentPartPr/>
                <p14:nvPr/>
              </p14:nvContentPartPr>
              <p14:xfrm>
                <a:off x="6711066" y="3150950"/>
                <a:ext cx="3259080" cy="216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7DA52A-9642-2835-6EFF-9C76C4CB43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02066" y="3141950"/>
                  <a:ext cx="3276720" cy="21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580B1E-F186-12AD-C572-3E2FFF204170}"/>
              </a:ext>
            </a:extLst>
          </p:cNvPr>
          <p:cNvGrpSpPr/>
          <p:nvPr/>
        </p:nvGrpSpPr>
        <p:grpSpPr>
          <a:xfrm>
            <a:off x="6735186" y="3354350"/>
            <a:ext cx="3096000" cy="1636560"/>
            <a:chOff x="6735186" y="3354350"/>
            <a:chExt cx="3096000" cy="163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3BDCB6-AB95-2B11-2AA9-60167D045FCE}"/>
                    </a:ext>
                  </a:extLst>
                </p14:cNvPr>
                <p14:cNvContentPartPr/>
                <p14:nvPr/>
              </p14:nvContentPartPr>
              <p14:xfrm>
                <a:off x="6735186" y="4174430"/>
                <a:ext cx="3096000" cy="3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3BDCB6-AB95-2B11-2AA9-60167D045F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26546" y="4165430"/>
                  <a:ext cx="311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0EFE55-FB17-FE29-E898-766A910B8C77}"/>
                    </a:ext>
                  </a:extLst>
                </p14:cNvPr>
                <p14:cNvContentPartPr/>
                <p14:nvPr/>
              </p14:nvContentPartPr>
              <p14:xfrm>
                <a:off x="7719786" y="3354350"/>
                <a:ext cx="342000" cy="468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0EFE55-FB17-FE29-E898-766A910B8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1146" y="3345710"/>
                  <a:ext cx="3596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D18223-4DE3-25D6-E7AC-71CFDB910B53}"/>
                    </a:ext>
                  </a:extLst>
                </p14:cNvPr>
                <p14:cNvContentPartPr/>
                <p14:nvPr/>
              </p14:nvContentPartPr>
              <p14:xfrm>
                <a:off x="7732026" y="4528670"/>
                <a:ext cx="538920" cy="462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D18223-4DE3-25D6-E7AC-71CFDB910B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23026" y="4519670"/>
                  <a:ext cx="556560" cy="47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Obdélník 24">
            <a:extLst>
              <a:ext uri="{FF2B5EF4-FFF2-40B4-BE49-F238E27FC236}">
                <a16:creationId xmlns:a16="http://schemas.microsoft.com/office/drawing/2014/main" id="{A39C7033-84A2-4692-A5A7-44704EA0A084}"/>
              </a:ext>
            </a:extLst>
          </p:cNvPr>
          <p:cNvSpPr/>
          <p:nvPr/>
        </p:nvSpPr>
        <p:spPr>
          <a:xfrm>
            <a:off x="1804680" y="3304440"/>
            <a:ext cx="2194560" cy="219456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5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C624-AA98-AE29-1A16-33E8CD35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</a:t>
            </a:r>
            <a:r>
              <a:rPr lang="en-US" dirty="0" err="1"/>
              <a:t>Monomorphization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CFD45-E873-C10E-3AF8-26C46AA85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C#/Java/Python/etc.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E1CF1-8492-B81B-0F70-6FD4E0576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myClass.MyIterfaceMethod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4806C-2327-7EDD-4EC1-A2A5883E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DD0AB-79C1-CEED-6BE4-BB1AB38BB4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myClass.MyTraitMethod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BE0A1D-1441-A3A9-289D-A05B1090A2F3}"/>
                  </a:ext>
                </a:extLst>
              </p14:cNvPr>
              <p14:cNvContentPartPr/>
              <p14:nvPr/>
            </p14:nvContentPartPr>
            <p14:xfrm>
              <a:off x="1368915" y="2968010"/>
              <a:ext cx="506880" cy="178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BE0A1D-1441-A3A9-289D-A05B1090A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9915" y="2959370"/>
                <a:ext cx="524520" cy="17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C9B0AD-FF0D-59EF-E093-953FD96F3BC1}"/>
                  </a:ext>
                </a:extLst>
              </p14:cNvPr>
              <p14:cNvContentPartPr/>
              <p14:nvPr/>
            </p14:nvContentPartPr>
            <p14:xfrm>
              <a:off x="1971555" y="4176530"/>
              <a:ext cx="893520" cy="20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C9B0AD-FF0D-59EF-E093-953FD96F3B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555" y="4167890"/>
                <a:ext cx="911160" cy="20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C776B7-8FB3-4B51-7CA7-0AA7B2F45A05}"/>
                  </a:ext>
                </a:extLst>
              </p14:cNvPr>
              <p14:cNvContentPartPr/>
              <p14:nvPr/>
            </p14:nvContentPartPr>
            <p14:xfrm>
              <a:off x="2095395" y="4548770"/>
              <a:ext cx="526320" cy="5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C776B7-8FB3-4B51-7CA7-0AA7B2F45A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6395" y="4539770"/>
                <a:ext cx="5439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111DEDC-726B-C2D6-8C89-3633CE022A09}"/>
                  </a:ext>
                </a:extLst>
              </p14:cNvPr>
              <p14:cNvContentPartPr/>
              <p14:nvPr/>
            </p14:nvContentPartPr>
            <p14:xfrm>
              <a:off x="2021595" y="4847570"/>
              <a:ext cx="856080" cy="1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111DEDC-726B-C2D6-8C89-3633CE022A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2595" y="4838570"/>
                <a:ext cx="87372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91DCE96-4025-DC39-BD23-7BC141AFA784}"/>
              </a:ext>
            </a:extLst>
          </p:cNvPr>
          <p:cNvGrpSpPr/>
          <p:nvPr/>
        </p:nvGrpSpPr>
        <p:grpSpPr>
          <a:xfrm>
            <a:off x="2007915" y="5178410"/>
            <a:ext cx="4900320" cy="1512720"/>
            <a:chOff x="2007915" y="5178410"/>
            <a:chExt cx="4900320" cy="15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4D6ECC-1B08-A913-6479-D7EBEF7DFF13}"/>
                    </a:ext>
                  </a:extLst>
                </p14:cNvPr>
                <p14:cNvContentPartPr/>
                <p14:nvPr/>
              </p14:nvContentPartPr>
              <p14:xfrm>
                <a:off x="4492995" y="5401610"/>
                <a:ext cx="2415240" cy="128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4D6ECC-1B08-A913-6479-D7EBEF7DFF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84355" y="5392970"/>
                  <a:ext cx="2432880" cy="13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625D2F-364B-8EE8-F474-F45431EC03D2}"/>
                    </a:ext>
                  </a:extLst>
                </p14:cNvPr>
                <p14:cNvContentPartPr/>
                <p14:nvPr/>
              </p14:nvContentPartPr>
              <p14:xfrm>
                <a:off x="4851195" y="5738570"/>
                <a:ext cx="329040" cy="466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625D2F-364B-8EE8-F474-F45431EC0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42195" y="5729930"/>
                  <a:ext cx="3466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8D311D-8C0F-08B5-E679-7C0ED8CF22BA}"/>
                    </a:ext>
                  </a:extLst>
                </p14:cNvPr>
                <p14:cNvContentPartPr/>
                <p14:nvPr/>
              </p14:nvContentPartPr>
              <p14:xfrm>
                <a:off x="5504955" y="5677730"/>
                <a:ext cx="244800" cy="683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8D311D-8C0F-08B5-E679-7C0ED8CF22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95955" y="5668730"/>
                  <a:ext cx="26244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2197FB-3A17-0A7C-FE39-07E93C8E5B21}"/>
                    </a:ext>
                  </a:extLst>
                </p14:cNvPr>
                <p14:cNvContentPartPr/>
                <p14:nvPr/>
              </p14:nvContentPartPr>
              <p14:xfrm>
                <a:off x="5768475" y="5847290"/>
                <a:ext cx="491040" cy="508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2197FB-3A17-0A7C-FE39-07E93C8E5B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9835" y="5838650"/>
                  <a:ext cx="5086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920741-58F4-ECBB-97B1-878E963111AE}"/>
                    </a:ext>
                  </a:extLst>
                </p14:cNvPr>
                <p14:cNvContentPartPr/>
                <p14:nvPr/>
              </p14:nvContentPartPr>
              <p14:xfrm>
                <a:off x="2007915" y="5178410"/>
                <a:ext cx="63216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D920741-58F4-ECBB-97B1-878E963111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99275" y="5169770"/>
                  <a:ext cx="64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B1E59D-F51B-2773-F297-2C235AE95F24}"/>
                    </a:ext>
                  </a:extLst>
                </p14:cNvPr>
                <p14:cNvContentPartPr/>
                <p14:nvPr/>
              </p14:nvContentPartPr>
              <p14:xfrm>
                <a:off x="2090355" y="5458130"/>
                <a:ext cx="765360" cy="6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B1E59D-F51B-2773-F297-2C235AE95F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1715" y="5449130"/>
                  <a:ext cx="783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713B6A-02ED-D2C6-79D3-36FAB0437299}"/>
                    </a:ext>
                  </a:extLst>
                </p14:cNvPr>
                <p14:cNvContentPartPr/>
                <p14:nvPr/>
              </p14:nvContentPartPr>
              <p14:xfrm>
                <a:off x="2209875" y="5902730"/>
                <a:ext cx="393120" cy="1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713B6A-02ED-D2C6-79D3-36FAB04372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0875" y="5893730"/>
                  <a:ext cx="410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5C0257-4F3C-5FB3-ABC0-A6512336B381}"/>
                    </a:ext>
                  </a:extLst>
                </p14:cNvPr>
                <p14:cNvContentPartPr/>
                <p14:nvPr/>
              </p14:nvContentPartPr>
              <p14:xfrm>
                <a:off x="3041115" y="5384690"/>
                <a:ext cx="488520" cy="121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5C0257-4F3C-5FB3-ABC0-A6512336B3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32475" y="5376050"/>
                  <a:ext cx="506160" cy="12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0EE79C-3E51-2181-FAA8-BC0293C9A027}"/>
                    </a:ext>
                  </a:extLst>
                </p14:cNvPr>
                <p14:cNvContentPartPr/>
                <p14:nvPr/>
              </p14:nvContentPartPr>
              <p14:xfrm>
                <a:off x="2908275" y="5620130"/>
                <a:ext cx="116280" cy="204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0EE79C-3E51-2181-FAA8-BC0293C9A0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9635" y="5611130"/>
                  <a:ext cx="133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1C5814-2638-4CEF-E129-52CCC8B67B76}"/>
                    </a:ext>
                  </a:extLst>
                </p14:cNvPr>
                <p14:cNvContentPartPr/>
                <p14:nvPr/>
              </p14:nvContentPartPr>
              <p14:xfrm>
                <a:off x="3119955" y="5706890"/>
                <a:ext cx="284760" cy="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1C5814-2638-4CEF-E129-52CCC8B67B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0955" y="5697890"/>
                  <a:ext cx="302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5ED80E-E9D0-131A-0E18-D6904157C5E1}"/>
                    </a:ext>
                  </a:extLst>
                </p14:cNvPr>
                <p14:cNvContentPartPr/>
                <p14:nvPr/>
              </p14:nvContentPartPr>
              <p14:xfrm>
                <a:off x="3204915" y="5762330"/>
                <a:ext cx="93600" cy="21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5ED80E-E9D0-131A-0E18-D6904157C5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95915" y="5753690"/>
                  <a:ext cx="111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5A775F-27B2-E474-31B3-374DAF0B5591}"/>
                    </a:ext>
                  </a:extLst>
                </p14:cNvPr>
                <p14:cNvContentPartPr/>
                <p14:nvPr/>
              </p14:nvContentPartPr>
              <p14:xfrm>
                <a:off x="3214995" y="6083810"/>
                <a:ext cx="1548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5A775F-27B2-E474-31B3-374DAF0B55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5995" y="6074810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6C3959-4E95-6BA9-1A11-9FBE25942502}"/>
                    </a:ext>
                  </a:extLst>
                </p14:cNvPr>
                <p14:cNvContentPartPr/>
                <p14:nvPr/>
              </p14:nvContentPartPr>
              <p14:xfrm>
                <a:off x="3078555" y="6189290"/>
                <a:ext cx="415080" cy="32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6C3959-4E95-6BA9-1A11-9FBE259425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69915" y="6180290"/>
                  <a:ext cx="432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6E3723-9D1D-18BA-F1EE-BA423B6D7DF0}"/>
                    </a:ext>
                  </a:extLst>
                </p14:cNvPr>
                <p14:cNvContentPartPr/>
                <p14:nvPr/>
              </p14:nvContentPartPr>
              <p14:xfrm>
                <a:off x="3059835" y="6404930"/>
                <a:ext cx="399600" cy="51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6E3723-9D1D-18BA-F1EE-BA423B6D7D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1195" y="6396290"/>
                  <a:ext cx="417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1CEBF3-96B2-2B02-E7A0-B51E435DEB89}"/>
                    </a:ext>
                  </a:extLst>
                </p14:cNvPr>
                <p14:cNvContentPartPr/>
                <p14:nvPr/>
              </p14:nvContentPartPr>
              <p14:xfrm>
                <a:off x="3101595" y="5490530"/>
                <a:ext cx="337680" cy="43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1CEBF3-96B2-2B02-E7A0-B51E435DEB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92955" y="5481890"/>
                  <a:ext cx="355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35FC31-36F9-FE08-5F25-9A0E32A03D4B}"/>
                    </a:ext>
                  </a:extLst>
                </p14:cNvPr>
                <p14:cNvContentPartPr/>
                <p14:nvPr/>
              </p14:nvContentPartPr>
              <p14:xfrm>
                <a:off x="3602355" y="5759090"/>
                <a:ext cx="900720" cy="28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35FC31-36F9-FE08-5F25-9A0E32A03D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93355" y="5750450"/>
                  <a:ext cx="91836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28B5E64-7EDF-DD19-5783-5A4D33B5E95D}"/>
                  </a:ext>
                </a:extLst>
              </p14:cNvPr>
              <p14:cNvContentPartPr/>
              <p14:nvPr/>
            </p14:nvContentPartPr>
            <p14:xfrm>
              <a:off x="6980595" y="2912930"/>
              <a:ext cx="1676520" cy="2754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28B5E64-7EDF-DD19-5783-5A4D33B5E9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71955" y="2904290"/>
                <a:ext cx="1694160" cy="27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75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FA05E0-4175-24C8-3D3A-8F9DA369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99FDBB-D740-E245-12BB-83497BD3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FF0000"/>
                </a:solidFill>
                <a:effectLst/>
                <a:latin typeface="JetBrains Mono"/>
              </a:rPr>
              <a:t>raw_ptr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…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B05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&amp;*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raw_ptr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F0F7D9-000F-C93B-2D6B-9BBC15191153}"/>
                  </a:ext>
                </a:extLst>
              </p14:cNvPr>
              <p14:cNvContentPartPr/>
              <p14:nvPr/>
            </p14:nvContentPartPr>
            <p14:xfrm>
              <a:off x="5784675" y="2090330"/>
              <a:ext cx="2753280" cy="44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F0F7D9-000F-C93B-2D6B-9BBC15191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6035" y="2081690"/>
                <a:ext cx="27709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56CEA2-778E-C296-C03D-954D02167134}"/>
                  </a:ext>
                </a:extLst>
              </p14:cNvPr>
              <p14:cNvContentPartPr/>
              <p14:nvPr/>
            </p14:nvContentPartPr>
            <p14:xfrm>
              <a:off x="8836395" y="2145410"/>
              <a:ext cx="1682280" cy="557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56CEA2-778E-C296-C03D-954D021671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7395" y="2136410"/>
                <a:ext cx="16999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B8E39F-9A23-FA2E-9697-C352856D756B}"/>
                  </a:ext>
                </a:extLst>
              </p14:cNvPr>
              <p14:cNvContentPartPr/>
              <p14:nvPr/>
            </p14:nvContentPartPr>
            <p14:xfrm>
              <a:off x="8784555" y="2829050"/>
              <a:ext cx="1741680" cy="51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B8E39F-9A23-FA2E-9697-C352856D7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5915" y="2820050"/>
                <a:ext cx="175932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C57E82-B2B4-E3D6-23FE-A8092DD600F1}"/>
                  </a:ext>
                </a:extLst>
              </p14:cNvPr>
              <p14:cNvContentPartPr/>
              <p14:nvPr/>
            </p14:nvContentPartPr>
            <p14:xfrm>
              <a:off x="8795355" y="3499730"/>
              <a:ext cx="1631520" cy="605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C57E82-B2B4-E3D6-23FE-A8092DD600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86355" y="3490730"/>
                <a:ext cx="164916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721C3A-5FEC-244B-E3A2-070C37D58A06}"/>
                  </a:ext>
                </a:extLst>
              </p14:cNvPr>
              <p14:cNvContentPartPr/>
              <p14:nvPr/>
            </p14:nvContentPartPr>
            <p14:xfrm>
              <a:off x="8785275" y="4282370"/>
              <a:ext cx="1667880" cy="563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721C3A-5FEC-244B-E3A2-070C37D58A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6635" y="4273730"/>
                <a:ext cx="1685520" cy="58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DF2454E9-14B5-AEF9-9160-4B7B288A8B1E}"/>
              </a:ext>
            </a:extLst>
          </p:cNvPr>
          <p:cNvGrpSpPr/>
          <p:nvPr/>
        </p:nvGrpSpPr>
        <p:grpSpPr>
          <a:xfrm>
            <a:off x="9180195" y="2209490"/>
            <a:ext cx="587160" cy="368640"/>
            <a:chOff x="9180195" y="2209490"/>
            <a:chExt cx="5871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C37FCA-FECF-0EAD-8A89-76E603A561B9}"/>
                    </a:ext>
                  </a:extLst>
                </p14:cNvPr>
                <p14:cNvContentPartPr/>
                <p14:nvPr/>
              </p14:nvContentPartPr>
              <p14:xfrm>
                <a:off x="9180195" y="2209490"/>
                <a:ext cx="112320" cy="92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C37FCA-FECF-0EAD-8A89-76E603A561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71555" y="2200850"/>
                  <a:ext cx="129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9ECC65-A256-2875-61FE-35819124B279}"/>
                    </a:ext>
                  </a:extLst>
                </p14:cNvPr>
                <p14:cNvContentPartPr/>
                <p14:nvPr/>
              </p14:nvContentPartPr>
              <p14:xfrm>
                <a:off x="9653595" y="2245490"/>
                <a:ext cx="113760" cy="11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9ECC65-A256-2875-61FE-35819124B2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955" y="2236490"/>
                  <a:ext cx="131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FD2A31-639A-0729-BD3F-D3F9FCA9BC6F}"/>
                    </a:ext>
                  </a:extLst>
                </p14:cNvPr>
                <p14:cNvContentPartPr/>
                <p14:nvPr/>
              </p14:nvContentPartPr>
              <p14:xfrm>
                <a:off x="9249675" y="2421530"/>
                <a:ext cx="7524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FD2A31-639A-0729-BD3F-D3F9FCA9BC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0675" y="2412530"/>
                  <a:ext cx="92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58A7A2-BAF3-7E96-1729-85F315DD01B5}"/>
                    </a:ext>
                  </a:extLst>
                </p14:cNvPr>
                <p14:cNvContentPartPr/>
                <p14:nvPr/>
              </p14:nvContentPartPr>
              <p14:xfrm>
                <a:off x="9553155" y="2402810"/>
                <a:ext cx="759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58A7A2-BAF3-7E96-1729-85F315DD01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44155" y="2394170"/>
                  <a:ext cx="93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AD5729-1B56-B860-6C94-4278BF8FE4C5}"/>
                    </a:ext>
                  </a:extLst>
                </p14:cNvPr>
                <p14:cNvContentPartPr/>
                <p14:nvPr/>
              </p14:nvContentPartPr>
              <p14:xfrm>
                <a:off x="9410235" y="249965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AD5729-1B56-B860-6C94-4278BF8FE4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01235" y="2491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7E3888-62D8-C93E-9FE0-3911E993F5D6}"/>
                    </a:ext>
                  </a:extLst>
                </p14:cNvPr>
                <p14:cNvContentPartPr/>
                <p14:nvPr/>
              </p14:nvContentPartPr>
              <p14:xfrm>
                <a:off x="9382875" y="2577770"/>
                <a:ext cx="5184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7E3888-62D8-C93E-9FE0-3911E993F5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3875" y="2569130"/>
                  <a:ext cx="694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A6CB1B-0C1A-08A6-8546-F986AFC3600C}"/>
              </a:ext>
            </a:extLst>
          </p:cNvPr>
          <p:cNvGrpSpPr/>
          <p:nvPr/>
        </p:nvGrpSpPr>
        <p:grpSpPr>
          <a:xfrm>
            <a:off x="9052035" y="2924810"/>
            <a:ext cx="639360" cy="333360"/>
            <a:chOff x="9052035" y="2924810"/>
            <a:chExt cx="63936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E64E96-4C85-54C4-A176-21237BC92940}"/>
                    </a:ext>
                  </a:extLst>
                </p14:cNvPr>
                <p14:cNvContentPartPr/>
                <p14:nvPr/>
              </p14:nvContentPartPr>
              <p14:xfrm>
                <a:off x="9052035" y="2924810"/>
                <a:ext cx="93240" cy="11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E64E96-4C85-54C4-A176-21237BC929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3035" y="2915810"/>
                  <a:ext cx="110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4E118A-32F1-CBA3-C696-8AD032DD1B00}"/>
                    </a:ext>
                  </a:extLst>
                </p14:cNvPr>
                <p14:cNvContentPartPr/>
                <p14:nvPr/>
              </p14:nvContentPartPr>
              <p14:xfrm>
                <a:off x="9562155" y="2984570"/>
                <a:ext cx="129240" cy="77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4E118A-32F1-CBA3-C696-8AD032DD1B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53155" y="2975930"/>
                  <a:ext cx="146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AE8067-4D8A-0200-1690-FA420A4CEB31}"/>
                    </a:ext>
                  </a:extLst>
                </p14:cNvPr>
                <p14:cNvContentPartPr/>
                <p14:nvPr/>
              </p14:nvContentPartPr>
              <p14:xfrm>
                <a:off x="9139155" y="3124610"/>
                <a:ext cx="7452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AE8067-4D8A-0200-1690-FA420A4CEB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30515" y="3115610"/>
                  <a:ext cx="92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53ED381-9479-C8BA-912B-21F3804375CD}"/>
                    </a:ext>
                  </a:extLst>
                </p14:cNvPr>
                <p14:cNvContentPartPr/>
                <p14:nvPr/>
              </p14:nvContentPartPr>
              <p14:xfrm>
                <a:off x="9479355" y="3115250"/>
                <a:ext cx="42480" cy="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53ED381-9479-C8BA-912B-21F3804375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70355" y="3106610"/>
                  <a:ext cx="60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90FC44-8A5F-C5AE-CF80-D561A5044687}"/>
                    </a:ext>
                  </a:extLst>
                </p14:cNvPr>
                <p14:cNvContentPartPr/>
                <p14:nvPr/>
              </p14:nvContentPartPr>
              <p14:xfrm>
                <a:off x="9290715" y="3179690"/>
                <a:ext cx="360" cy="1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90FC44-8A5F-C5AE-CF80-D561A50446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2075" y="317069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41DE8F-2B8E-CDCA-6A65-7E2B033F4CE5}"/>
                    </a:ext>
                  </a:extLst>
                </p14:cNvPr>
                <p14:cNvContentPartPr/>
                <p14:nvPr/>
              </p14:nvContentPartPr>
              <p14:xfrm>
                <a:off x="9258675" y="3257810"/>
                <a:ext cx="7992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41DE8F-2B8E-CDCA-6A65-7E2B033F4C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49675" y="3248810"/>
                  <a:ext cx="97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01CB75-CEC3-A318-026E-61C991B82DCD}"/>
              </a:ext>
            </a:extLst>
          </p:cNvPr>
          <p:cNvGrpSpPr/>
          <p:nvPr/>
        </p:nvGrpSpPr>
        <p:grpSpPr>
          <a:xfrm>
            <a:off x="8964555" y="3652010"/>
            <a:ext cx="1296360" cy="219600"/>
            <a:chOff x="8964555" y="3652010"/>
            <a:chExt cx="129636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1625AAD-352C-8D63-1875-28993ABD41B1}"/>
                    </a:ext>
                  </a:extLst>
                </p14:cNvPr>
                <p14:cNvContentPartPr/>
                <p14:nvPr/>
              </p14:nvContentPartPr>
              <p14:xfrm>
                <a:off x="8964555" y="3726170"/>
                <a:ext cx="23760" cy="145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1625AAD-352C-8D63-1875-28993ABD41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55915" y="3717530"/>
                  <a:ext cx="41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8773B2-2922-DC43-8E38-A806759311D4}"/>
                    </a:ext>
                  </a:extLst>
                </p14:cNvPr>
                <p14:cNvContentPartPr/>
                <p14:nvPr/>
              </p14:nvContentPartPr>
              <p14:xfrm>
                <a:off x="8968515" y="3684410"/>
                <a:ext cx="66960" cy="9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8773B2-2922-DC43-8E38-A806759311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59515" y="3675410"/>
                  <a:ext cx="84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4A927E-F6F1-481E-EAF5-4C9513FE8E0A}"/>
                    </a:ext>
                  </a:extLst>
                </p14:cNvPr>
                <p14:cNvContentPartPr/>
                <p14:nvPr/>
              </p14:nvContentPartPr>
              <p14:xfrm>
                <a:off x="9088395" y="3694130"/>
                <a:ext cx="32760" cy="141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4A927E-F6F1-481E-EAF5-4C9513FE8E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79755" y="3685130"/>
                  <a:ext cx="50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2FDA9D-4D15-3B55-8896-7B32E472AA55}"/>
                    </a:ext>
                  </a:extLst>
                </p14:cNvPr>
                <p14:cNvContentPartPr/>
                <p14:nvPr/>
              </p14:nvContentPartPr>
              <p14:xfrm>
                <a:off x="9143835" y="3685130"/>
                <a:ext cx="69480" cy="12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2FDA9D-4D15-3B55-8896-7B32E472AA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35195" y="3676130"/>
                  <a:ext cx="87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D4B62F9-2799-1879-C123-F7F119D9B46F}"/>
                    </a:ext>
                  </a:extLst>
                </p14:cNvPr>
                <p14:cNvContentPartPr/>
                <p14:nvPr/>
              </p14:nvContentPartPr>
              <p14:xfrm>
                <a:off x="9111795" y="3746330"/>
                <a:ext cx="63000" cy="12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D4B62F9-2799-1879-C123-F7F119D9B4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03155" y="3737330"/>
                  <a:ext cx="80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682F80-87D2-7C85-AD32-0FADFB0F13EC}"/>
                    </a:ext>
                  </a:extLst>
                </p14:cNvPr>
                <p14:cNvContentPartPr/>
                <p14:nvPr/>
              </p14:nvContentPartPr>
              <p14:xfrm>
                <a:off x="9280275" y="3653090"/>
                <a:ext cx="56880" cy="11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682F80-87D2-7C85-AD32-0FADFB0F13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71275" y="3644090"/>
                  <a:ext cx="74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92AB4B-255F-AEE3-816E-F9FDC5A3EADE}"/>
                    </a:ext>
                  </a:extLst>
                </p14:cNvPr>
                <p14:cNvContentPartPr/>
                <p14:nvPr/>
              </p14:nvContentPartPr>
              <p14:xfrm>
                <a:off x="9394395" y="3664610"/>
                <a:ext cx="99000" cy="108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92AB4B-255F-AEE3-816E-F9FDC5A3EA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85755" y="3655970"/>
                  <a:ext cx="116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ECCBD4B-F693-9BE2-0850-8BF8E0AEE902}"/>
                    </a:ext>
                  </a:extLst>
                </p14:cNvPr>
                <p14:cNvContentPartPr/>
                <p14:nvPr/>
              </p14:nvContentPartPr>
              <p14:xfrm>
                <a:off x="9562155" y="3652010"/>
                <a:ext cx="255960" cy="104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ECCBD4B-F693-9BE2-0850-8BF8E0AEE9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3155" y="3643010"/>
                  <a:ext cx="273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83DE02-5BE4-D245-2C45-096A1B0C0C67}"/>
                    </a:ext>
                  </a:extLst>
                </p14:cNvPr>
                <p14:cNvContentPartPr/>
                <p14:nvPr/>
              </p14:nvContentPartPr>
              <p14:xfrm>
                <a:off x="9883635" y="3682970"/>
                <a:ext cx="111960" cy="12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83DE02-5BE4-D245-2C45-096A1B0C0C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74635" y="3674330"/>
                  <a:ext cx="129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CD1E9AF-9EED-686D-FB85-91C03D5B410C}"/>
                    </a:ext>
                  </a:extLst>
                </p14:cNvPr>
                <p14:cNvContentPartPr/>
                <p14:nvPr/>
              </p14:nvContentPartPr>
              <p14:xfrm>
                <a:off x="10024395" y="3698810"/>
                <a:ext cx="95760" cy="132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CD1E9AF-9EED-686D-FB85-91C03D5B41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15395" y="3689810"/>
                  <a:ext cx="113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9C9D97-2549-5E25-186B-DA36086E4C56}"/>
                    </a:ext>
                  </a:extLst>
                </p14:cNvPr>
                <p14:cNvContentPartPr/>
                <p14:nvPr/>
              </p14:nvContentPartPr>
              <p14:xfrm>
                <a:off x="10195755" y="3735890"/>
                <a:ext cx="28440" cy="130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9C9D97-2549-5E25-186B-DA36086E4C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86755" y="3726890"/>
                  <a:ext cx="46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AA71B0-3E79-A00B-638F-D297113152D9}"/>
                    </a:ext>
                  </a:extLst>
                </p14:cNvPr>
                <p14:cNvContentPartPr/>
                <p14:nvPr/>
              </p14:nvContentPartPr>
              <p14:xfrm>
                <a:off x="10205115" y="3753890"/>
                <a:ext cx="55800" cy="106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AA71B0-3E79-A00B-638F-D297113152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96115" y="3745250"/>
                  <a:ext cx="7344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6C20E53-509D-EE5F-4996-A85FE9F1CF6C}"/>
                  </a:ext>
                </a:extLst>
              </p14:cNvPr>
              <p14:cNvContentPartPr/>
              <p14:nvPr/>
            </p14:nvContentPartPr>
            <p14:xfrm>
              <a:off x="3804675" y="3823010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6C20E53-509D-EE5F-4996-A85FE9F1CF6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95675" y="38143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4E5B873-93E6-CDF8-DF10-1680572E56D8}"/>
                  </a:ext>
                </a:extLst>
              </p14:cNvPr>
              <p14:cNvContentPartPr/>
              <p14:nvPr/>
            </p14:nvContentPartPr>
            <p14:xfrm>
              <a:off x="2039955" y="2577410"/>
              <a:ext cx="6306840" cy="1324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4E5B873-93E6-CDF8-DF10-1680572E56D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31315" y="2568410"/>
                <a:ext cx="6324480" cy="134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41A46538-328D-89E5-8AB6-DAE05A6B205A}"/>
              </a:ext>
            </a:extLst>
          </p:cNvPr>
          <p:cNvGrpSpPr/>
          <p:nvPr/>
        </p:nvGrpSpPr>
        <p:grpSpPr>
          <a:xfrm>
            <a:off x="10682835" y="2191490"/>
            <a:ext cx="347400" cy="414000"/>
            <a:chOff x="10682835" y="2191490"/>
            <a:chExt cx="34740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AF2BDB-387A-01AA-6377-358C7E35C6B7}"/>
                    </a:ext>
                  </a:extLst>
                </p14:cNvPr>
                <p14:cNvContentPartPr/>
                <p14:nvPr/>
              </p14:nvContentPartPr>
              <p14:xfrm>
                <a:off x="10682835" y="2416490"/>
                <a:ext cx="347400" cy="189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AF2BDB-387A-01AA-6377-358C7E35C6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73835" y="2407490"/>
                  <a:ext cx="365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9B4314-27D0-851E-7E5C-5C8341B7C759}"/>
                    </a:ext>
                  </a:extLst>
                </p14:cNvPr>
                <p14:cNvContentPartPr/>
                <p14:nvPr/>
              </p14:nvContentPartPr>
              <p14:xfrm>
                <a:off x="10798035" y="2191490"/>
                <a:ext cx="185040" cy="230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9B4314-27D0-851E-7E5C-5C8341B7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89395" y="2182850"/>
                  <a:ext cx="202680" cy="24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48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2412-6465-1271-3642-C59EB94A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2E22-B984-F52C-6FBB-D81E2107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DA45A3-EB51-F31E-24CD-1B43B259511E}"/>
              </a:ext>
            </a:extLst>
          </p:cNvPr>
          <p:cNvGrpSpPr/>
          <p:nvPr/>
        </p:nvGrpSpPr>
        <p:grpSpPr>
          <a:xfrm>
            <a:off x="4695315" y="1975490"/>
            <a:ext cx="1212840" cy="4914000"/>
            <a:chOff x="4695315" y="1975490"/>
            <a:chExt cx="1212840" cy="49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B44B17-BEAF-D320-2990-FDCDAD5779D1}"/>
                    </a:ext>
                  </a:extLst>
                </p14:cNvPr>
                <p14:cNvContentPartPr/>
                <p14:nvPr/>
              </p14:nvContentPartPr>
              <p14:xfrm>
                <a:off x="5504595" y="2367170"/>
                <a:ext cx="335160" cy="34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B44B17-BEAF-D320-2990-FDCDAD5779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95595" y="2358170"/>
                  <a:ext cx="3528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DD6088-A34A-1D63-8E0C-77770BF5F3B0}"/>
                    </a:ext>
                  </a:extLst>
                </p14:cNvPr>
                <p14:cNvContentPartPr/>
                <p14:nvPr/>
              </p14:nvContentPartPr>
              <p14:xfrm>
                <a:off x="5517915" y="2922290"/>
                <a:ext cx="19440" cy="423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DD6088-A34A-1D63-8E0C-77770BF5F3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9275" y="2913290"/>
                  <a:ext cx="370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4016E8-85DB-4648-50AB-36B4BE830532}"/>
                    </a:ext>
                  </a:extLst>
                </p14:cNvPr>
                <p14:cNvContentPartPr/>
                <p14:nvPr/>
              </p14:nvContentPartPr>
              <p14:xfrm>
                <a:off x="5513955" y="2812850"/>
                <a:ext cx="394200" cy="516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4016E8-85DB-4648-50AB-36B4BE8305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4955" y="2804210"/>
                  <a:ext cx="4118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79DC94-D441-2C91-F4FB-951E29F522DD}"/>
                    </a:ext>
                  </a:extLst>
                </p14:cNvPr>
                <p14:cNvContentPartPr/>
                <p14:nvPr/>
              </p14:nvContentPartPr>
              <p14:xfrm>
                <a:off x="5355195" y="3510530"/>
                <a:ext cx="288360" cy="437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79DC94-D441-2C91-F4FB-951E29F522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6555" y="3501530"/>
                  <a:ext cx="306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A136A8-3CB5-D8B6-85FF-DD72373100E5}"/>
                    </a:ext>
                  </a:extLst>
                </p14:cNvPr>
                <p14:cNvContentPartPr/>
                <p14:nvPr/>
              </p14:nvContentPartPr>
              <p14:xfrm>
                <a:off x="5212995" y="4250330"/>
                <a:ext cx="278280" cy="48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A136A8-3CB5-D8B6-85FF-DD72373100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03995" y="4241330"/>
                  <a:ext cx="2959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9D419A-DD6D-ABA3-DEB7-97C946FAD2FE}"/>
                    </a:ext>
                  </a:extLst>
                </p14:cNvPr>
                <p14:cNvContentPartPr/>
                <p14:nvPr/>
              </p14:nvContentPartPr>
              <p14:xfrm>
                <a:off x="5481915" y="4406570"/>
                <a:ext cx="187920" cy="32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9D419A-DD6D-ABA3-DEB7-97C946FAD2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72915" y="4397570"/>
                  <a:ext cx="205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FC375E-97E4-9A0A-94B1-1EF516862421}"/>
                    </a:ext>
                  </a:extLst>
                </p14:cNvPr>
                <p14:cNvContentPartPr/>
                <p14:nvPr/>
              </p14:nvContentPartPr>
              <p14:xfrm>
                <a:off x="5339355" y="4567130"/>
                <a:ext cx="20736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FC375E-97E4-9A0A-94B1-1EF5168624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30715" y="4558490"/>
                  <a:ext cx="225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1E13D1-BBFD-10F8-4A88-8DF6E284B8CF}"/>
                    </a:ext>
                  </a:extLst>
                </p14:cNvPr>
                <p14:cNvContentPartPr/>
                <p14:nvPr/>
              </p14:nvContentPartPr>
              <p14:xfrm>
                <a:off x="5426475" y="4896530"/>
                <a:ext cx="241200" cy="45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1E13D1-BBFD-10F8-4A88-8DF6E284B8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7835" y="4887530"/>
                  <a:ext cx="2588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E6C572-702B-BD96-155C-5925E69D1BFB}"/>
                    </a:ext>
                  </a:extLst>
                </p14:cNvPr>
                <p14:cNvContentPartPr/>
                <p14:nvPr/>
              </p14:nvContentPartPr>
              <p14:xfrm>
                <a:off x="5385075" y="5118650"/>
                <a:ext cx="187200" cy="11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E6C572-702B-BD96-155C-5925E69D1B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6075" y="5109650"/>
                  <a:ext cx="20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3CAAF4-AAF7-7D4F-7F8C-EEF4C233D039}"/>
                    </a:ext>
                  </a:extLst>
                </p14:cNvPr>
                <p14:cNvContentPartPr/>
                <p14:nvPr/>
              </p14:nvContentPartPr>
              <p14:xfrm>
                <a:off x="5403435" y="5578010"/>
                <a:ext cx="18720" cy="37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3CAAF4-AAF7-7D4F-7F8C-EEF4C233D0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94795" y="5569010"/>
                  <a:ext cx="36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1715EC-0649-799C-B92A-22B5C780F4C4}"/>
                    </a:ext>
                  </a:extLst>
                </p14:cNvPr>
                <p14:cNvContentPartPr/>
                <p14:nvPr/>
              </p14:nvContentPartPr>
              <p14:xfrm>
                <a:off x="5375715" y="5605730"/>
                <a:ext cx="1785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1715EC-0649-799C-B92A-22B5C780F4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67075" y="5596730"/>
                  <a:ext cx="196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DFCCA9-1508-E3E5-0D76-927CF5D3A3B3}"/>
                    </a:ext>
                  </a:extLst>
                </p14:cNvPr>
                <p14:cNvContentPartPr/>
                <p14:nvPr/>
              </p14:nvContentPartPr>
              <p14:xfrm>
                <a:off x="5463195" y="5754050"/>
                <a:ext cx="177840" cy="2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DFCCA9-1508-E3E5-0D76-927CF5D3A3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54195" y="5745410"/>
                  <a:ext cx="195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21534F-E332-FEC2-1B7C-F5A6E608FDEC}"/>
                    </a:ext>
                  </a:extLst>
                </p14:cNvPr>
                <p14:cNvContentPartPr/>
                <p14:nvPr/>
              </p14:nvContentPartPr>
              <p14:xfrm>
                <a:off x="5453835" y="5880770"/>
                <a:ext cx="210960" cy="4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21534F-E332-FEC2-1B7C-F5A6E608FD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45195" y="5872130"/>
                  <a:ext cx="228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C771013-50A8-BA0A-5C8A-A4272A899C1F}"/>
                    </a:ext>
                  </a:extLst>
                </p14:cNvPr>
                <p14:cNvContentPartPr/>
                <p14:nvPr/>
              </p14:nvContentPartPr>
              <p14:xfrm>
                <a:off x="4695315" y="1975490"/>
                <a:ext cx="795960" cy="491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C771013-50A8-BA0A-5C8A-A4272A899C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86315" y="1966850"/>
                  <a:ext cx="813600" cy="49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F6CC96-D357-DD03-515D-DE20B5B91F67}"/>
              </a:ext>
            </a:extLst>
          </p:cNvPr>
          <p:cNvGrpSpPr/>
          <p:nvPr/>
        </p:nvGrpSpPr>
        <p:grpSpPr>
          <a:xfrm>
            <a:off x="1453515" y="2803850"/>
            <a:ext cx="625680" cy="1135080"/>
            <a:chOff x="1453515" y="2803850"/>
            <a:chExt cx="625680" cy="11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974102-FA49-AD03-4FF5-99FBFDAC0EF5}"/>
                    </a:ext>
                  </a:extLst>
                </p14:cNvPr>
                <p14:cNvContentPartPr/>
                <p14:nvPr/>
              </p14:nvContentPartPr>
              <p14:xfrm>
                <a:off x="1644675" y="3234770"/>
                <a:ext cx="46080" cy="704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974102-FA49-AD03-4FF5-99FBFDAC0E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36035" y="3225770"/>
                  <a:ext cx="6372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8091C6-AD9A-1A92-54AD-6B001AB3D7B0}"/>
                    </a:ext>
                  </a:extLst>
                </p14:cNvPr>
                <p14:cNvContentPartPr/>
                <p14:nvPr/>
              </p14:nvContentPartPr>
              <p14:xfrm>
                <a:off x="1864635" y="3248450"/>
                <a:ext cx="24120" cy="596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8091C6-AD9A-1A92-54AD-6B001AB3D7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5995" y="3239810"/>
                  <a:ext cx="4176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028E27-985B-68A4-61A8-2E4603E6E7A0}"/>
                    </a:ext>
                  </a:extLst>
                </p14:cNvPr>
                <p14:cNvContentPartPr/>
                <p14:nvPr/>
              </p14:nvContentPartPr>
              <p14:xfrm>
                <a:off x="1453515" y="2803850"/>
                <a:ext cx="625680" cy="49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028E27-985B-68A4-61A8-2E4603E6E7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44515" y="2795210"/>
                  <a:ext cx="643320" cy="50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77BC29-D8C3-202C-77B5-CAE55DA20DDF}"/>
              </a:ext>
            </a:extLst>
          </p:cNvPr>
          <p:cNvGrpSpPr/>
          <p:nvPr/>
        </p:nvGrpSpPr>
        <p:grpSpPr>
          <a:xfrm>
            <a:off x="2582835" y="2842730"/>
            <a:ext cx="1064160" cy="1405080"/>
            <a:chOff x="2582835" y="2842730"/>
            <a:chExt cx="1064160" cy="14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62F326-96BC-68D2-BCEE-CEADE0F3C081}"/>
                    </a:ext>
                  </a:extLst>
                </p14:cNvPr>
                <p14:cNvContentPartPr/>
                <p14:nvPr/>
              </p14:nvContentPartPr>
              <p14:xfrm>
                <a:off x="2582835" y="3170330"/>
                <a:ext cx="100800" cy="588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62F326-96BC-68D2-BCEE-CEADE0F3C0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73835" y="3161690"/>
                  <a:ext cx="11844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DBF748-44B9-866F-1A94-95A593B5E4CA}"/>
                    </a:ext>
                  </a:extLst>
                </p14:cNvPr>
                <p14:cNvContentPartPr/>
                <p14:nvPr/>
              </p14:nvContentPartPr>
              <p14:xfrm>
                <a:off x="2728995" y="3243770"/>
                <a:ext cx="97560" cy="497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DBF748-44B9-866F-1A94-95A593B5E4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19995" y="3235130"/>
                  <a:ext cx="1152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DC9D9D-11A9-658C-BFD2-F9E0D53B8675}"/>
                    </a:ext>
                  </a:extLst>
                </p14:cNvPr>
                <p14:cNvContentPartPr/>
                <p14:nvPr/>
              </p14:nvContentPartPr>
              <p14:xfrm>
                <a:off x="2599755" y="2842730"/>
                <a:ext cx="415440" cy="337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DC9D9D-11A9-658C-BFD2-F9E0D53B86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91115" y="2834090"/>
                  <a:ext cx="4330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C75858C-E7DD-61A1-CA50-6A631FEBC748}"/>
                    </a:ext>
                  </a:extLst>
                </p14:cNvPr>
                <p14:cNvContentPartPr/>
                <p14:nvPr/>
              </p14:nvContentPartPr>
              <p14:xfrm>
                <a:off x="3188715" y="3715370"/>
                <a:ext cx="110880" cy="532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C75858C-E7DD-61A1-CA50-6A631FEBC7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80075" y="3706730"/>
                  <a:ext cx="1285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CBE96B-7209-F812-FF2E-C70F93C5254F}"/>
                    </a:ext>
                  </a:extLst>
                </p14:cNvPr>
                <p14:cNvContentPartPr/>
                <p14:nvPr/>
              </p14:nvContentPartPr>
              <p14:xfrm>
                <a:off x="3349635" y="3804290"/>
                <a:ext cx="68760" cy="34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CBE96B-7209-F812-FF2E-C70F93C525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40995" y="3795650"/>
                  <a:ext cx="86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81D79E-94D7-2785-AEAE-EAA2B0541BA7}"/>
                    </a:ext>
                  </a:extLst>
                </p14:cNvPr>
                <p14:cNvContentPartPr/>
                <p14:nvPr/>
              </p14:nvContentPartPr>
              <p14:xfrm>
                <a:off x="3166035" y="3363290"/>
                <a:ext cx="480960" cy="28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81D79E-94D7-2785-AEAE-EAA2B0541BA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57035" y="3354650"/>
                  <a:ext cx="49860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4BA861-893A-00BE-52EA-477EF138AA91}"/>
              </a:ext>
            </a:extLst>
          </p:cNvPr>
          <p:cNvGrpSpPr/>
          <p:nvPr/>
        </p:nvGrpSpPr>
        <p:grpSpPr>
          <a:xfrm>
            <a:off x="1427955" y="4367330"/>
            <a:ext cx="384480" cy="1018440"/>
            <a:chOff x="1427955" y="4367330"/>
            <a:chExt cx="384480" cy="10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85396D-425A-5E97-DEDD-F299F37E8C50}"/>
                    </a:ext>
                  </a:extLst>
                </p14:cNvPr>
                <p14:cNvContentPartPr/>
                <p14:nvPr/>
              </p14:nvContentPartPr>
              <p14:xfrm>
                <a:off x="1427955" y="4925690"/>
                <a:ext cx="121680" cy="257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85396D-425A-5E97-DEDD-F299F37E8C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19315" y="4917050"/>
                  <a:ext cx="139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3740245-9E7E-403F-8011-6ED71B93BB12}"/>
                    </a:ext>
                  </a:extLst>
                </p14:cNvPr>
                <p14:cNvContentPartPr/>
                <p14:nvPr/>
              </p14:nvContentPartPr>
              <p14:xfrm>
                <a:off x="1621275" y="4906970"/>
                <a:ext cx="191160" cy="244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3740245-9E7E-403F-8011-6ED71B93BB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12275" y="4898330"/>
                  <a:ext cx="208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19FC4CE-EADD-CF49-0465-A06DD00FEE7E}"/>
                    </a:ext>
                  </a:extLst>
                </p14:cNvPr>
                <p14:cNvContentPartPr/>
                <p14:nvPr/>
              </p14:nvContentPartPr>
              <p14:xfrm>
                <a:off x="1511835" y="4998770"/>
                <a:ext cx="45720" cy="13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19FC4CE-EADD-CF49-0465-A06DD00FEE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02835" y="4989770"/>
                  <a:ext cx="63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C7D0AF-23AF-8EE5-6079-051FDBFC0BD8}"/>
                    </a:ext>
                  </a:extLst>
                </p14:cNvPr>
                <p14:cNvContentPartPr/>
                <p14:nvPr/>
              </p14:nvContentPartPr>
              <p14:xfrm>
                <a:off x="1658355" y="5003810"/>
                <a:ext cx="29160" cy="2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C7D0AF-23AF-8EE5-6079-051FDBFC0BD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49715" y="4995170"/>
                  <a:ext cx="46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AB6515-1E93-D808-2C18-99AEFF0B49D6}"/>
                    </a:ext>
                  </a:extLst>
                </p14:cNvPr>
                <p14:cNvContentPartPr/>
                <p14:nvPr/>
              </p14:nvContentPartPr>
              <p14:xfrm>
                <a:off x="1584195" y="5059250"/>
                <a:ext cx="1080" cy="3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AB6515-1E93-D808-2C18-99AEFF0B49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75555" y="5050250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1599EE5-77C1-4978-5FC9-A52298D58FF2}"/>
                    </a:ext>
                  </a:extLst>
                </p14:cNvPr>
                <p14:cNvContentPartPr/>
                <p14:nvPr/>
              </p14:nvContentPartPr>
              <p14:xfrm>
                <a:off x="1493115" y="4375250"/>
                <a:ext cx="69840" cy="486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1599EE5-77C1-4978-5FC9-A52298D58F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84115" y="4366610"/>
                  <a:ext cx="8748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D1C415-C688-27BD-BA91-96326531CEEC}"/>
                    </a:ext>
                  </a:extLst>
                </p14:cNvPr>
                <p14:cNvContentPartPr/>
                <p14:nvPr/>
              </p14:nvContentPartPr>
              <p14:xfrm>
                <a:off x="1621995" y="4367330"/>
                <a:ext cx="172440" cy="474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D1C415-C688-27BD-BA91-96326531CE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12995" y="4358690"/>
                  <a:ext cx="1900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BAED87-6D45-1166-D766-4D7AE37A811E}"/>
                    </a:ext>
                  </a:extLst>
                </p14:cNvPr>
                <p14:cNvContentPartPr/>
                <p14:nvPr/>
              </p14:nvContentPartPr>
              <p14:xfrm>
                <a:off x="1488435" y="5150690"/>
                <a:ext cx="69480" cy="231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BAED87-6D45-1166-D766-4D7AE37A81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79795" y="5142050"/>
                  <a:ext cx="87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396D7D-0EF4-0EDC-AFE0-376D3C446EF8}"/>
                    </a:ext>
                  </a:extLst>
                </p14:cNvPr>
                <p14:cNvContentPartPr/>
                <p14:nvPr/>
              </p14:nvContentPartPr>
              <p14:xfrm>
                <a:off x="1528755" y="5150690"/>
                <a:ext cx="204480" cy="235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396D7D-0EF4-0EDC-AFE0-376D3C446E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19755" y="5142050"/>
                  <a:ext cx="22212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F7F185B-5EE1-2BCA-89B6-F11F5211D33B}"/>
              </a:ext>
            </a:extLst>
          </p:cNvPr>
          <p:cNvGrpSpPr/>
          <p:nvPr/>
        </p:nvGrpSpPr>
        <p:grpSpPr>
          <a:xfrm>
            <a:off x="2512995" y="4594130"/>
            <a:ext cx="547560" cy="880560"/>
            <a:chOff x="2512995" y="4594130"/>
            <a:chExt cx="547560" cy="88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443990-7746-9D11-B6C0-7E7B0B2BB694}"/>
                    </a:ext>
                  </a:extLst>
                </p14:cNvPr>
                <p14:cNvContentPartPr/>
                <p14:nvPr/>
              </p14:nvContentPartPr>
              <p14:xfrm>
                <a:off x="2540715" y="4994450"/>
                <a:ext cx="267120" cy="283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443990-7746-9D11-B6C0-7E7B0B2BB6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31715" y="4985450"/>
                  <a:ext cx="284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8A303C-CB7A-7FF6-0E5A-D6D6096C0947}"/>
                    </a:ext>
                  </a:extLst>
                </p14:cNvPr>
                <p14:cNvContentPartPr/>
                <p14:nvPr/>
              </p14:nvContentPartPr>
              <p14:xfrm>
                <a:off x="2624595" y="5109290"/>
                <a:ext cx="205920" cy="172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8A303C-CB7A-7FF6-0E5A-D6D6096C09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15955" y="5100650"/>
                  <a:ext cx="223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7ED15B-BB09-1A30-AC05-4F6106BB185C}"/>
                    </a:ext>
                  </a:extLst>
                </p14:cNvPr>
                <p14:cNvContentPartPr/>
                <p14:nvPr/>
              </p14:nvContentPartPr>
              <p14:xfrm>
                <a:off x="2512995" y="5247170"/>
                <a:ext cx="51120" cy="69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7ED15B-BB09-1A30-AC05-4F6106BB185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04355" y="5238170"/>
                  <a:ext cx="68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C7F3D5-C0EB-A9EA-B6EC-3BD983DA9C3B}"/>
                    </a:ext>
                  </a:extLst>
                </p14:cNvPr>
                <p14:cNvContentPartPr/>
                <p14:nvPr/>
              </p14:nvContentPartPr>
              <p14:xfrm>
                <a:off x="2673915" y="4768730"/>
                <a:ext cx="331920" cy="431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C7F3D5-C0EB-A9EA-B6EC-3BD983DA9C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64915" y="4760090"/>
                  <a:ext cx="3495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AB4793-8A66-9ED5-C7C8-27CEE7118075}"/>
                    </a:ext>
                  </a:extLst>
                </p14:cNvPr>
                <p14:cNvContentPartPr/>
                <p14:nvPr/>
              </p14:nvContentPartPr>
              <p14:xfrm>
                <a:off x="2678235" y="4594130"/>
                <a:ext cx="87480" cy="18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AB4793-8A66-9ED5-C7C8-27CEE71180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69595" y="4585490"/>
                  <a:ext cx="105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B83411-E97C-1673-AF50-F5EE099A6F21}"/>
                    </a:ext>
                  </a:extLst>
                </p14:cNvPr>
                <p14:cNvContentPartPr/>
                <p14:nvPr/>
              </p14:nvContentPartPr>
              <p14:xfrm>
                <a:off x="2876235" y="4650290"/>
                <a:ext cx="131040" cy="24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B83411-E97C-1673-AF50-F5EE099A6F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67595" y="4641290"/>
                  <a:ext cx="1486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A931C5-FE2B-8C2D-DF35-DCE42D05CB1F}"/>
                    </a:ext>
                  </a:extLst>
                </p14:cNvPr>
                <p14:cNvContentPartPr/>
                <p14:nvPr/>
              </p14:nvContentPartPr>
              <p14:xfrm>
                <a:off x="2755995" y="4870610"/>
                <a:ext cx="60480" cy="23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A931C5-FE2B-8C2D-DF35-DCE42D05CB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47355" y="4861970"/>
                  <a:ext cx="78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1D9405-ED74-BB44-F6D3-A85746008C6F}"/>
                    </a:ext>
                  </a:extLst>
                </p14:cNvPr>
                <p14:cNvContentPartPr/>
                <p14:nvPr/>
              </p14:nvContentPartPr>
              <p14:xfrm>
                <a:off x="2899275" y="4953050"/>
                <a:ext cx="27360" cy="2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1D9405-ED74-BB44-F6D3-A85746008C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0635" y="4944410"/>
                  <a:ext cx="45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E15E34-3D8E-A85C-D45D-53EA1D05EDF3}"/>
                    </a:ext>
                  </a:extLst>
                </p14:cNvPr>
                <p14:cNvContentPartPr/>
                <p14:nvPr/>
              </p14:nvContentPartPr>
              <p14:xfrm>
                <a:off x="2926635" y="5192090"/>
                <a:ext cx="67680" cy="90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E15E34-3D8E-A85C-D45D-53EA1D05ED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17995" y="5183090"/>
                  <a:ext cx="85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F29198-CC6D-C925-59A8-550CEE4974A5}"/>
                    </a:ext>
                  </a:extLst>
                </p14:cNvPr>
                <p14:cNvContentPartPr/>
                <p14:nvPr/>
              </p14:nvContentPartPr>
              <p14:xfrm>
                <a:off x="2852475" y="5219810"/>
                <a:ext cx="29520" cy="11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F29198-CC6D-C925-59A8-550CEE4974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43475" y="5210810"/>
                  <a:ext cx="47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089F5B-067A-0D4F-0E07-6E1CB7649625}"/>
                    </a:ext>
                  </a:extLst>
                </p14:cNvPr>
                <p14:cNvContentPartPr/>
                <p14:nvPr/>
              </p14:nvContentPartPr>
              <p14:xfrm>
                <a:off x="2926635" y="5251850"/>
                <a:ext cx="40320" cy="36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089F5B-067A-0D4F-0E07-6E1CB76496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17995" y="5243210"/>
                  <a:ext cx="57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088C65B-BBE2-17BD-47C7-30BB3BA55407}"/>
                    </a:ext>
                  </a:extLst>
                </p14:cNvPr>
                <p14:cNvContentPartPr/>
                <p14:nvPr/>
              </p14:nvContentPartPr>
              <p14:xfrm>
                <a:off x="2977395" y="5302250"/>
                <a:ext cx="73800" cy="74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088C65B-BBE2-17BD-47C7-30BB3BA554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68755" y="5293250"/>
                  <a:ext cx="91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B5C7772-3138-3007-7C4B-1669974AC429}"/>
                    </a:ext>
                  </a:extLst>
                </p14:cNvPr>
                <p14:cNvContentPartPr/>
                <p14:nvPr/>
              </p14:nvContentPartPr>
              <p14:xfrm>
                <a:off x="2860755" y="5311970"/>
                <a:ext cx="52920" cy="12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B5C7772-3138-3007-7C4B-1669974AC4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52115" y="5302970"/>
                  <a:ext cx="70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8288E28-B23E-FF30-5068-91E7BBB3C346}"/>
                    </a:ext>
                  </a:extLst>
                </p14:cNvPr>
                <p14:cNvContentPartPr/>
                <p14:nvPr/>
              </p14:nvContentPartPr>
              <p14:xfrm>
                <a:off x="3050835" y="5316290"/>
                <a:ext cx="9720" cy="15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8288E28-B23E-FF30-5068-91E7BBB3C3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42195" y="5307290"/>
                  <a:ext cx="27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30DA33-9CDA-77E1-C7BA-27F6F2E4185B}"/>
                    </a:ext>
                  </a:extLst>
                </p14:cNvPr>
                <p14:cNvContentPartPr/>
                <p14:nvPr/>
              </p14:nvContentPartPr>
              <p14:xfrm>
                <a:off x="2984235" y="5385050"/>
                <a:ext cx="16560" cy="48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30DA33-9CDA-77E1-C7BA-27F6F2E418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75595" y="5376410"/>
                  <a:ext cx="3420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1EB71A3-9468-D22A-0819-98DE75DF2817}"/>
              </a:ext>
            </a:extLst>
          </p:cNvPr>
          <p:cNvGrpSpPr/>
          <p:nvPr/>
        </p:nvGrpSpPr>
        <p:grpSpPr>
          <a:xfrm>
            <a:off x="7497555" y="2894210"/>
            <a:ext cx="1135440" cy="2226240"/>
            <a:chOff x="7497555" y="2894210"/>
            <a:chExt cx="1135440" cy="22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5FED70E-787A-87FA-55FB-8F9C23F1157A}"/>
                    </a:ext>
                  </a:extLst>
                </p14:cNvPr>
                <p14:cNvContentPartPr/>
                <p14:nvPr/>
              </p14:nvContentPartPr>
              <p14:xfrm>
                <a:off x="7678275" y="3414050"/>
                <a:ext cx="213120" cy="200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5FED70E-787A-87FA-55FB-8F9C23F115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69275" y="3405050"/>
                  <a:ext cx="230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E61FB4-41BF-5032-54E1-4901D3948365}"/>
                    </a:ext>
                  </a:extLst>
                </p14:cNvPr>
                <p14:cNvContentPartPr/>
                <p14:nvPr/>
              </p14:nvContentPartPr>
              <p14:xfrm>
                <a:off x="7610595" y="3386330"/>
                <a:ext cx="380160" cy="272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E61FB4-41BF-5032-54E1-4901D39483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01595" y="3377330"/>
                  <a:ext cx="397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A49458-E4D1-9C2D-3A67-ACFA7D97B1EA}"/>
                    </a:ext>
                  </a:extLst>
                </p14:cNvPr>
                <p14:cNvContentPartPr/>
                <p14:nvPr/>
              </p14:nvContentPartPr>
              <p14:xfrm>
                <a:off x="8224755" y="3437090"/>
                <a:ext cx="236520" cy="204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A49458-E4D1-9C2D-3A67-ACFA7D97B1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16115" y="3428090"/>
                  <a:ext cx="254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5DA516-ED3E-0D76-7A41-D9EFAF64559C}"/>
                    </a:ext>
                  </a:extLst>
                </p14:cNvPr>
                <p14:cNvContentPartPr/>
                <p14:nvPr/>
              </p14:nvContentPartPr>
              <p14:xfrm>
                <a:off x="8221515" y="3400010"/>
                <a:ext cx="192240" cy="265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5DA516-ED3E-0D76-7A41-D9EFAF6455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12875" y="3391370"/>
                  <a:ext cx="209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857F7CC-48BC-BC1B-A923-9EE1FB199E47}"/>
                    </a:ext>
                  </a:extLst>
                </p14:cNvPr>
                <p14:cNvContentPartPr/>
                <p14:nvPr/>
              </p14:nvContentPartPr>
              <p14:xfrm>
                <a:off x="7865835" y="3729770"/>
                <a:ext cx="341280" cy="134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857F7CC-48BC-BC1B-A923-9EE1FB199E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57195" y="3721130"/>
                  <a:ext cx="358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94B300-42EA-2A37-BC6F-03F7B201969D}"/>
                    </a:ext>
                  </a:extLst>
                </p14:cNvPr>
                <p14:cNvContentPartPr/>
                <p14:nvPr/>
              </p14:nvContentPartPr>
              <p14:xfrm>
                <a:off x="7497555" y="3239450"/>
                <a:ext cx="1119600" cy="952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94B300-42EA-2A37-BC6F-03F7B20196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88555" y="3230810"/>
                  <a:ext cx="113724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58B4C2-C5E7-D562-F375-C2936CCC03F1}"/>
                    </a:ext>
                  </a:extLst>
                </p14:cNvPr>
                <p14:cNvContentPartPr/>
                <p14:nvPr/>
              </p14:nvContentPartPr>
              <p14:xfrm>
                <a:off x="7609155" y="2998970"/>
                <a:ext cx="288720" cy="277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58B4C2-C5E7-D562-F375-C2936CCC03F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00515" y="2989970"/>
                  <a:ext cx="306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33FE4A1-1264-28DE-596D-0CD1A214587C}"/>
                    </a:ext>
                  </a:extLst>
                </p14:cNvPr>
                <p14:cNvContentPartPr/>
                <p14:nvPr/>
              </p14:nvContentPartPr>
              <p14:xfrm>
                <a:off x="8390355" y="2894210"/>
                <a:ext cx="242640" cy="477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33FE4A1-1264-28DE-596D-0CD1A214587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81355" y="2885570"/>
                  <a:ext cx="2602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7BE17E-C78D-E262-AABE-B5C5F6AEC2D5}"/>
                    </a:ext>
                  </a:extLst>
                </p14:cNvPr>
                <p14:cNvContentPartPr/>
                <p14:nvPr/>
              </p14:nvContentPartPr>
              <p14:xfrm>
                <a:off x="7911195" y="4181210"/>
                <a:ext cx="153360" cy="642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7BE17E-C78D-E262-AABE-B5C5F6AEC2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02555" y="4172570"/>
                  <a:ext cx="1710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96E24A-C82F-6D0A-3764-F44DEBD7B4ED}"/>
                    </a:ext>
                  </a:extLst>
                </p14:cNvPr>
                <p14:cNvContentPartPr/>
                <p14:nvPr/>
              </p14:nvContentPartPr>
              <p14:xfrm>
                <a:off x="7686195" y="4364810"/>
                <a:ext cx="268200" cy="122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96E24A-C82F-6D0A-3764-F44DEBD7B4E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77195" y="4356170"/>
                  <a:ext cx="285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76A0A4-EC34-53F0-6833-6543E089E97B}"/>
                    </a:ext>
                  </a:extLst>
                </p14:cNvPr>
                <p14:cNvContentPartPr/>
                <p14:nvPr/>
              </p14:nvContentPartPr>
              <p14:xfrm>
                <a:off x="8132955" y="4406570"/>
                <a:ext cx="65520" cy="247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76A0A4-EC34-53F0-6833-6543E089E9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23955" y="4397570"/>
                  <a:ext cx="83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055C96-4383-FE75-05AE-C1BCBC977DCD}"/>
                    </a:ext>
                  </a:extLst>
                </p14:cNvPr>
                <p14:cNvContentPartPr/>
                <p14:nvPr/>
              </p14:nvContentPartPr>
              <p14:xfrm>
                <a:off x="7711395" y="4874930"/>
                <a:ext cx="178200" cy="123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055C96-4383-FE75-05AE-C1BCBC977D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02755" y="4866290"/>
                  <a:ext cx="195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AF07D3-E8E4-FBC6-C217-8E6E0E07CAFD}"/>
                    </a:ext>
                  </a:extLst>
                </p14:cNvPr>
                <p14:cNvContentPartPr/>
                <p14:nvPr/>
              </p14:nvContentPartPr>
              <p14:xfrm>
                <a:off x="8082555" y="4847570"/>
                <a:ext cx="164880" cy="272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AF07D3-E8E4-FBC6-C217-8E6E0E07CAF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73555" y="4838930"/>
                  <a:ext cx="182520" cy="29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4" name="Scroll: Vertical 83">
            <a:extLst>
              <a:ext uri="{FF2B5EF4-FFF2-40B4-BE49-F238E27FC236}">
                <a16:creationId xmlns:a16="http://schemas.microsoft.com/office/drawing/2014/main" id="{0E796D27-D945-2591-4DE5-BD619DBCA49D}"/>
              </a:ext>
            </a:extLst>
          </p:cNvPr>
          <p:cNvSpPr/>
          <p:nvPr/>
        </p:nvSpPr>
        <p:spPr>
          <a:xfrm>
            <a:off x="3688968" y="2036632"/>
            <a:ext cx="3510147" cy="448339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9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948-1970-2A82-75AA-2D4D284D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4EBB-04E6-4857-A696-9CAA35E8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latin typeface="JetBrains Mono"/>
              </a:rPr>
              <a:t>pub const unsafe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latin typeface="JetBrains Mono"/>
              </a:rPr>
              <a:t>split_at_mut_unchecked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mid: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usize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[T], 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[T]) 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endParaRPr lang="en-US" sz="24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sz="24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latin typeface="JetBrains Mono"/>
              </a:rPr>
              <a:t>split_at_mut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mid: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usize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(&amp;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[T], &amp;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[T]) 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DD6718"/>
                </a:solidFill>
                <a:latin typeface="JetBrains Mono"/>
              </a:rPr>
              <a:t>assert!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(mid &lt;=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// SAFETY: `[</a:t>
            </a:r>
            <a:r>
              <a:rPr lang="en-US" sz="2400" i="1" dirty="0" err="1">
                <a:solidFill>
                  <a:srgbClr val="8C8C8C"/>
                </a:solidFill>
                <a:latin typeface="JetBrains Mono"/>
              </a:rPr>
              <a:t>ptr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; mid]` and `[mid; </a:t>
            </a:r>
            <a:r>
              <a:rPr lang="en-US" sz="2400" i="1" dirty="0" err="1">
                <a:solidFill>
                  <a:srgbClr val="8C8C8C"/>
                </a:solidFill>
                <a:latin typeface="JetBrains Mono"/>
              </a:rPr>
              <a:t>len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]` are inside `self`, which</a:t>
            </a:r>
            <a:br>
              <a:rPr lang="en-US" sz="2400" i="1" dirty="0">
                <a:solidFill>
                  <a:srgbClr val="8C8C8C"/>
                </a:solidFill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    // fulfills the requirements of `</a:t>
            </a:r>
            <a:r>
              <a:rPr lang="en-US" sz="2400" i="1" dirty="0" err="1">
                <a:solidFill>
                  <a:srgbClr val="8C8C8C"/>
                </a:solidFill>
                <a:latin typeface="JetBrains Mono"/>
              </a:rPr>
              <a:t>from_raw_parts_mut</a:t>
            </a: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`.</a:t>
            </a:r>
            <a:br>
              <a:rPr lang="en-US" sz="2400" i="1" dirty="0">
                <a:solidFill>
                  <a:srgbClr val="8C8C8C"/>
                </a:solidFill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.split_at_mut_unchecked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(mid)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FC35B-5D2D-E0ED-E068-1DB87F26640B}"/>
                  </a:ext>
                </a:extLst>
              </p14:cNvPr>
              <p14:cNvContentPartPr/>
              <p14:nvPr/>
            </p14:nvContentPartPr>
            <p14:xfrm>
              <a:off x="8195595" y="1401290"/>
              <a:ext cx="259920" cy="421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FC35B-5D2D-E0ED-E068-1DB87F266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6955" y="1392290"/>
                <a:ext cx="277560" cy="4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5C4B7C9-B447-EE02-D16C-FE5F9FA8BC64}"/>
              </a:ext>
            </a:extLst>
          </p:cNvPr>
          <p:cNvGrpSpPr/>
          <p:nvPr/>
        </p:nvGrpSpPr>
        <p:grpSpPr>
          <a:xfrm>
            <a:off x="8312235" y="757610"/>
            <a:ext cx="171720" cy="467640"/>
            <a:chOff x="8312235" y="757610"/>
            <a:chExt cx="17172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BF942B-87D1-89C1-656F-DA018F6E3B9A}"/>
                    </a:ext>
                  </a:extLst>
                </p14:cNvPr>
                <p14:cNvContentPartPr/>
                <p14:nvPr/>
              </p14:nvContentPartPr>
              <p14:xfrm>
                <a:off x="8312235" y="757610"/>
                <a:ext cx="171720" cy="348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BF942B-87D1-89C1-656F-DA018F6E3B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3235" y="748610"/>
                  <a:ext cx="189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7C3D2B-DA4E-3405-7870-1239DB7C6B54}"/>
                    </a:ext>
                  </a:extLst>
                </p14:cNvPr>
                <p14:cNvContentPartPr/>
                <p14:nvPr/>
              </p14:nvContentPartPr>
              <p14:xfrm>
                <a:off x="8383875" y="1187090"/>
                <a:ext cx="52920" cy="38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7C3D2B-DA4E-3405-7870-1239DB7C6B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75235" y="1178090"/>
                  <a:ext cx="705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452BCF-8D2A-A620-78E8-ADD02C4CC273}"/>
              </a:ext>
            </a:extLst>
          </p:cNvPr>
          <p:cNvGrpSpPr/>
          <p:nvPr/>
        </p:nvGrpSpPr>
        <p:grpSpPr>
          <a:xfrm>
            <a:off x="2071256" y="2830821"/>
            <a:ext cx="6956640" cy="457560"/>
            <a:chOff x="2071256" y="2830821"/>
            <a:chExt cx="695664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F57A3F-EBAB-878A-AFA3-AEACA1A233F3}"/>
                    </a:ext>
                  </a:extLst>
                </p14:cNvPr>
                <p14:cNvContentPartPr/>
                <p14:nvPr/>
              </p14:nvContentPartPr>
              <p14:xfrm>
                <a:off x="2071256" y="2849901"/>
                <a:ext cx="1180440" cy="43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F57A3F-EBAB-878A-AFA3-AEACA1A233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2256" y="2840901"/>
                  <a:ext cx="11980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F1D56F-5281-9952-90B8-9CC5C648F638}"/>
                    </a:ext>
                  </a:extLst>
                </p14:cNvPr>
                <p14:cNvContentPartPr/>
                <p14:nvPr/>
              </p14:nvContentPartPr>
              <p14:xfrm>
                <a:off x="3364736" y="2890581"/>
                <a:ext cx="1251360" cy="381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F1D56F-5281-9952-90B8-9CC5C648F6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5736" y="2881581"/>
                  <a:ext cx="1269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048554-6781-EB87-1034-C5B99DC3C4F2}"/>
                    </a:ext>
                  </a:extLst>
                </p14:cNvPr>
                <p14:cNvContentPartPr/>
                <p14:nvPr/>
              </p14:nvContentPartPr>
              <p14:xfrm>
                <a:off x="5049536" y="2830821"/>
                <a:ext cx="1055880" cy="37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048554-6781-EB87-1034-C5B99DC3C4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0896" y="2822181"/>
                  <a:ext cx="10735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844819-71D0-F92C-30F0-CD203D97D3A7}"/>
                    </a:ext>
                  </a:extLst>
                </p14:cNvPr>
                <p14:cNvContentPartPr/>
                <p14:nvPr/>
              </p14:nvContentPartPr>
              <p14:xfrm>
                <a:off x="6463616" y="2926221"/>
                <a:ext cx="999720" cy="306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844819-71D0-F92C-30F0-CD203D97D3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4976" y="2917581"/>
                  <a:ext cx="1017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234E11-5507-1089-5CB9-4DEDE32E67EC}"/>
                    </a:ext>
                  </a:extLst>
                </p14:cNvPr>
                <p14:cNvContentPartPr/>
                <p14:nvPr/>
              </p14:nvContentPartPr>
              <p14:xfrm>
                <a:off x="7937816" y="2967261"/>
                <a:ext cx="1090080" cy="300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234E11-5507-1089-5CB9-4DEDE32E67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28816" y="2958261"/>
                  <a:ext cx="11077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3909FC-9BB8-86BD-1D5C-1F68BDAEF505}"/>
                    </a:ext>
                  </a:extLst>
                </p14:cNvPr>
                <p14:cNvContentPartPr/>
                <p14:nvPr/>
              </p14:nvContentPartPr>
              <p14:xfrm>
                <a:off x="7933496" y="3007221"/>
                <a:ext cx="20808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3909FC-9BB8-86BD-1D5C-1F68BDAEF5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4496" y="2998581"/>
                  <a:ext cx="2257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9FCA7E0-1EBB-8DC9-FB35-FE043E4B9124}"/>
                  </a:ext>
                </a:extLst>
              </p14:cNvPr>
              <p14:cNvContentPartPr/>
              <p14:nvPr/>
            </p14:nvContentPartPr>
            <p14:xfrm>
              <a:off x="9480416" y="2975181"/>
              <a:ext cx="1260360" cy="329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9FCA7E0-1EBB-8DC9-FB35-FE043E4B91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1416" y="2966181"/>
                <a:ext cx="127800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CDEC44AA-928C-6348-3F9A-24B33308654B}"/>
              </a:ext>
            </a:extLst>
          </p:cNvPr>
          <p:cNvGrpSpPr/>
          <p:nvPr/>
        </p:nvGrpSpPr>
        <p:grpSpPr>
          <a:xfrm>
            <a:off x="2510096" y="2901381"/>
            <a:ext cx="422280" cy="223560"/>
            <a:chOff x="2510096" y="2901381"/>
            <a:chExt cx="4222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FA492B-F2F4-EBE2-74B2-3C5F19B16D19}"/>
                    </a:ext>
                  </a:extLst>
                </p14:cNvPr>
                <p14:cNvContentPartPr/>
                <p14:nvPr/>
              </p14:nvContentPartPr>
              <p14:xfrm>
                <a:off x="2510096" y="2901381"/>
                <a:ext cx="163080" cy="128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FA492B-F2F4-EBE2-74B2-3C5F19B16D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1456" y="2892381"/>
                  <a:ext cx="180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F65EB1-4AE5-BE48-92F8-304FB9BB3124}"/>
                    </a:ext>
                  </a:extLst>
                </p14:cNvPr>
                <p14:cNvContentPartPr/>
                <p14:nvPr/>
              </p14:nvContentPartPr>
              <p14:xfrm>
                <a:off x="2769656" y="2935221"/>
                <a:ext cx="162720" cy="141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F65EB1-4AE5-BE48-92F8-304FB9BB31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1016" y="2926221"/>
                  <a:ext cx="180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9D6B8E-B27D-3548-65F8-46832C00D0E1}"/>
                    </a:ext>
                  </a:extLst>
                </p14:cNvPr>
                <p14:cNvContentPartPr/>
                <p14:nvPr/>
              </p14:nvContentPartPr>
              <p14:xfrm>
                <a:off x="2617736" y="3105861"/>
                <a:ext cx="56160" cy="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9D6B8E-B27D-3548-65F8-46832C00D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08736" y="3097221"/>
                  <a:ext cx="738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11E5F-929F-0236-76B1-8E9D47C66CE0}"/>
              </a:ext>
            </a:extLst>
          </p:cNvPr>
          <p:cNvGrpSpPr/>
          <p:nvPr/>
        </p:nvGrpSpPr>
        <p:grpSpPr>
          <a:xfrm>
            <a:off x="3657416" y="2992821"/>
            <a:ext cx="414720" cy="172440"/>
            <a:chOff x="3657416" y="2992821"/>
            <a:chExt cx="41472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32CC8E-0555-99CA-DC05-A7C8B7954D04}"/>
                    </a:ext>
                  </a:extLst>
                </p14:cNvPr>
                <p14:cNvContentPartPr/>
                <p14:nvPr/>
              </p14:nvContentPartPr>
              <p14:xfrm>
                <a:off x="3657416" y="2995701"/>
                <a:ext cx="166680" cy="12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32CC8E-0555-99CA-DC05-A7C8B7954D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48776" y="2986701"/>
                  <a:ext cx="184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62BDB4-D03E-14A4-DF11-83D7ADF899A0}"/>
                    </a:ext>
                  </a:extLst>
                </p14:cNvPr>
                <p14:cNvContentPartPr/>
                <p14:nvPr/>
              </p14:nvContentPartPr>
              <p14:xfrm>
                <a:off x="3935336" y="2992821"/>
                <a:ext cx="13680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62BDB4-D03E-14A4-DF11-83D7ADF899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26336" y="2984181"/>
                  <a:ext cx="154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DA67D1-EDCD-CEB6-9F9C-4F5BB0C5FFB2}"/>
                    </a:ext>
                  </a:extLst>
                </p14:cNvPr>
                <p14:cNvContentPartPr/>
                <p14:nvPr/>
              </p14:nvContentPartPr>
              <p14:xfrm>
                <a:off x="3738056" y="3159861"/>
                <a:ext cx="173520" cy="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DA67D1-EDCD-CEB6-9F9C-4F5BB0C5FF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29056" y="3150861"/>
                  <a:ext cx="1911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13B61C-C090-51D9-BD31-350B8AEADE54}"/>
              </a:ext>
            </a:extLst>
          </p:cNvPr>
          <p:cNvGrpSpPr/>
          <p:nvPr/>
        </p:nvGrpSpPr>
        <p:grpSpPr>
          <a:xfrm>
            <a:off x="5194976" y="2967621"/>
            <a:ext cx="395280" cy="135000"/>
            <a:chOff x="5194976" y="2967621"/>
            <a:chExt cx="39528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A49C44-EF61-6B67-FF30-6ABC0AA5E4BD}"/>
                    </a:ext>
                  </a:extLst>
                </p14:cNvPr>
                <p14:cNvContentPartPr/>
                <p14:nvPr/>
              </p14:nvContentPartPr>
              <p14:xfrm>
                <a:off x="5194976" y="2978421"/>
                <a:ext cx="187560" cy="78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A49C44-EF61-6B67-FF30-6ABC0AA5E4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85976" y="2969421"/>
                  <a:ext cx="205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FCDC40-99A3-5C2B-0647-611E0880BFD2}"/>
                    </a:ext>
                  </a:extLst>
                </p14:cNvPr>
                <p14:cNvContentPartPr/>
                <p14:nvPr/>
              </p14:nvContentPartPr>
              <p14:xfrm>
                <a:off x="5481536" y="2967621"/>
                <a:ext cx="108720" cy="109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FCDC40-99A3-5C2B-0647-611E0880BF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72896" y="2958621"/>
                  <a:ext cx="126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CBA3DD-55C6-4E72-9288-5D21FE13CF7B}"/>
                    </a:ext>
                  </a:extLst>
                </p14:cNvPr>
                <p14:cNvContentPartPr/>
                <p14:nvPr/>
              </p14:nvContentPartPr>
              <p14:xfrm>
                <a:off x="5311256" y="3092541"/>
                <a:ext cx="113760" cy="10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CBA3DD-55C6-4E72-9288-5D21FE13CF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02616" y="3083541"/>
                  <a:ext cx="1314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2B6CFA-96BF-FAEE-009E-12620FA9E4AF}"/>
              </a:ext>
            </a:extLst>
          </p:cNvPr>
          <p:cNvGrpSpPr/>
          <p:nvPr/>
        </p:nvGrpSpPr>
        <p:grpSpPr>
          <a:xfrm>
            <a:off x="7010096" y="2975901"/>
            <a:ext cx="117000" cy="159840"/>
            <a:chOff x="7010096" y="2975901"/>
            <a:chExt cx="1170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13BF73-5822-2721-217D-64374DEFF36D}"/>
                    </a:ext>
                  </a:extLst>
                </p14:cNvPr>
                <p14:cNvContentPartPr/>
                <p14:nvPr/>
              </p14:nvContentPartPr>
              <p14:xfrm>
                <a:off x="7010096" y="2975901"/>
                <a:ext cx="5040" cy="159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13BF73-5822-2721-217D-64374DEFF3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01456" y="2967261"/>
                  <a:ext cx="22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2EC89E-CD7D-62F4-4D3A-3C0A8C5B81BC}"/>
                    </a:ext>
                  </a:extLst>
                </p14:cNvPr>
                <p14:cNvContentPartPr/>
                <p14:nvPr/>
              </p14:nvContentPartPr>
              <p14:xfrm>
                <a:off x="7014776" y="2984541"/>
                <a:ext cx="112320" cy="87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2EC89E-CD7D-62F4-4D3A-3C0A8C5B81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06136" y="2975901"/>
                  <a:ext cx="12996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4C259DA-B9EC-2E88-ABC2-01AF902C75EC}"/>
                  </a:ext>
                </a:extLst>
              </p14:cNvPr>
              <p14:cNvContentPartPr/>
              <p14:nvPr/>
            </p14:nvContentPartPr>
            <p14:xfrm>
              <a:off x="8363696" y="3083541"/>
              <a:ext cx="296280" cy="121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4C259DA-B9EC-2E88-ABC2-01AF902C75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55056" y="3074901"/>
                <a:ext cx="31392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0A1632F-0A2A-76BE-289D-9A02255CEA31}"/>
              </a:ext>
            </a:extLst>
          </p:cNvPr>
          <p:cNvGrpSpPr/>
          <p:nvPr/>
        </p:nvGrpSpPr>
        <p:grpSpPr>
          <a:xfrm>
            <a:off x="10080896" y="3073461"/>
            <a:ext cx="251280" cy="178560"/>
            <a:chOff x="10080896" y="3073461"/>
            <a:chExt cx="2512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A8C565-2998-37D0-950E-C48E605E8DA3}"/>
                    </a:ext>
                  </a:extLst>
                </p14:cNvPr>
                <p14:cNvContentPartPr/>
                <p14:nvPr/>
              </p14:nvContentPartPr>
              <p14:xfrm>
                <a:off x="10080896" y="3114861"/>
                <a:ext cx="18360" cy="137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A8C565-2998-37D0-950E-C48E605E8D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71896" y="3106221"/>
                  <a:ext cx="36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E8D2DED-0117-3359-6C47-F48BE1368D41}"/>
                    </a:ext>
                  </a:extLst>
                </p14:cNvPr>
                <p14:cNvContentPartPr/>
                <p14:nvPr/>
              </p14:nvContentPartPr>
              <p14:xfrm>
                <a:off x="10091696" y="3073461"/>
                <a:ext cx="240480" cy="169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E8D2DED-0117-3359-6C47-F48BE1368D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83056" y="3064821"/>
                  <a:ext cx="25812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EE525EC-423A-93B9-6423-6623C3204D3A}"/>
                  </a:ext>
                </a:extLst>
              </p14:cNvPr>
              <p14:cNvContentPartPr/>
              <p14:nvPr/>
            </p14:nvContentPartPr>
            <p14:xfrm>
              <a:off x="8229416" y="2393061"/>
              <a:ext cx="595440" cy="563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EE525EC-423A-93B9-6423-6623C3204D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0776" y="2384421"/>
                <a:ext cx="613080" cy="58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6C45AC9-00C8-8A1D-EA49-C1DDDF52BD27}"/>
              </a:ext>
            </a:extLst>
          </p:cNvPr>
          <p:cNvGrpSpPr/>
          <p:nvPr/>
        </p:nvGrpSpPr>
        <p:grpSpPr>
          <a:xfrm>
            <a:off x="7802816" y="2124141"/>
            <a:ext cx="1220400" cy="1421640"/>
            <a:chOff x="7802816" y="2124141"/>
            <a:chExt cx="1220400" cy="14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41CBEB-235A-D841-3D09-4753668FF8D4}"/>
                    </a:ext>
                  </a:extLst>
                </p14:cNvPr>
                <p14:cNvContentPartPr/>
                <p14:nvPr/>
              </p14:nvContentPartPr>
              <p14:xfrm>
                <a:off x="7999016" y="2124141"/>
                <a:ext cx="109800" cy="186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41CBEB-235A-D841-3D09-4753668FF8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90016" y="2115501"/>
                  <a:ext cx="127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260A002-2BA3-037B-8C6E-82963112C76B}"/>
                    </a:ext>
                  </a:extLst>
                </p14:cNvPr>
                <p14:cNvContentPartPr/>
                <p14:nvPr/>
              </p14:nvContentPartPr>
              <p14:xfrm>
                <a:off x="8001176" y="2294781"/>
                <a:ext cx="177120" cy="13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260A002-2BA3-037B-8C6E-82963112C7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92176" y="2286141"/>
                  <a:ext cx="19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15C047-5843-1F70-EF60-242FED334A27}"/>
                    </a:ext>
                  </a:extLst>
                </p14:cNvPr>
                <p14:cNvContentPartPr/>
                <p14:nvPr/>
              </p14:nvContentPartPr>
              <p14:xfrm>
                <a:off x="8032136" y="2173821"/>
                <a:ext cx="184320" cy="28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15C047-5843-1F70-EF60-242FED334A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23136" y="2165181"/>
                  <a:ext cx="2019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6B21A57-4397-6AB5-3B8F-4050491106D0}"/>
                    </a:ext>
                  </a:extLst>
                </p14:cNvPr>
                <p14:cNvContentPartPr/>
                <p14:nvPr/>
              </p14:nvContentPartPr>
              <p14:xfrm>
                <a:off x="7802816" y="2141781"/>
                <a:ext cx="1220400" cy="1404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6B21A57-4397-6AB5-3B8F-4050491106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93816" y="2132781"/>
                  <a:ext cx="1238040" cy="1421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Scroll: Vertical 61">
            <a:extLst>
              <a:ext uri="{FF2B5EF4-FFF2-40B4-BE49-F238E27FC236}">
                <a16:creationId xmlns:a16="http://schemas.microsoft.com/office/drawing/2014/main" id="{E7CEDD6F-6DC8-3FDD-9417-CF16F60E307A}"/>
              </a:ext>
            </a:extLst>
          </p:cNvPr>
          <p:cNvSpPr/>
          <p:nvPr/>
        </p:nvSpPr>
        <p:spPr>
          <a:xfrm>
            <a:off x="4186128" y="4266937"/>
            <a:ext cx="1295408" cy="73331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329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7B00-4632-26AE-9135-49F92084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ru-RU" dirty="0"/>
          </a:p>
        </p:txBody>
      </p:sp>
      <p:pic>
        <p:nvPicPr>
          <p:cNvPr id="4100" name="Picture 4" descr="gcc - What exactly is LLVM? - Stack Overflow">
            <a:extLst>
              <a:ext uri="{FF2B5EF4-FFF2-40B4-BE49-F238E27FC236}">
                <a16:creationId xmlns:a16="http://schemas.microsoft.com/office/drawing/2014/main" id="{13E3929C-03B7-3943-23E2-959BC103E5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28" y="1825625"/>
            <a:ext cx="56311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5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03E3-86C2-4355-8F86-62CDEADC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56ED-1E0A-37BF-FDE7-28111179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lectures: 150 min</a:t>
            </a:r>
          </a:p>
          <a:p>
            <a:r>
              <a:rPr lang="en-US" dirty="0"/>
              <a:t>Homework</a:t>
            </a:r>
          </a:p>
          <a:p>
            <a:pPr lvl="1"/>
            <a:r>
              <a:rPr lang="en-US" b="1" dirty="0"/>
              <a:t>Main: </a:t>
            </a:r>
            <a:r>
              <a:rPr lang="en-US" b="1" dirty="0" err="1"/>
              <a:t>Github</a:t>
            </a:r>
            <a:r>
              <a:rPr lang="en-US" b="1" dirty="0"/>
              <a:t> Classroom</a:t>
            </a:r>
          </a:p>
          <a:p>
            <a:pPr lvl="1"/>
            <a:r>
              <a:rPr lang="en-US" b="1" dirty="0"/>
              <a:t>Main: Coursework</a:t>
            </a:r>
          </a:p>
          <a:p>
            <a:pPr lvl="1"/>
            <a:r>
              <a:rPr lang="en-US" dirty="0"/>
              <a:t>Optional: Rustlings</a:t>
            </a:r>
          </a:p>
          <a:p>
            <a:r>
              <a:rPr lang="en-US" dirty="0"/>
              <a:t>Use telegram for questions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B2C7-D0B8-D19E-512C-A8810E3C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BA4EF9-3503-A749-93D3-92D5C4CF9B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740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7349-1A46-3CD1-494E-A98F9E37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5B62-E00F-F2F5-AD85-60A921A0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functions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Algebraic data type</a:t>
            </a:r>
          </a:p>
          <a:p>
            <a:r>
              <a:rPr lang="en-US" dirty="0"/>
              <a:t>Iterators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Pure Functions</a:t>
            </a:r>
          </a:p>
          <a:p>
            <a:r>
              <a:rPr lang="en-US" dirty="0"/>
              <a:t>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8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0991-DA2E-FB45-5D67-AA8EDE36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FD97B-CDE6-EB08-BD0D-35282B172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E9FE31-6B1E-14EB-DD71-7896C825A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 with classes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Backward Compatibility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16F02E-A43A-E213-6669-4C1DB70BE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9A9C28-12AD-6401-3F7B-A09BC7F2DB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with performance</a:t>
            </a:r>
          </a:p>
          <a:p>
            <a:r>
              <a:rPr lang="en-US" dirty="0"/>
              <a:t>FP</a:t>
            </a:r>
          </a:p>
          <a:p>
            <a:r>
              <a:rPr lang="en-US" dirty="0"/>
              <a:t>Breaking Changes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0132-B30B-3E60-590B-EE12E797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(why is it the last one?)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EB9514-3FC9-9A3D-9F00-BDF1B673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Undefined Behaviors, except </a:t>
            </a:r>
            <a:r>
              <a:rPr lang="en-US" b="1" dirty="0"/>
              <a:t>unsafe</a:t>
            </a:r>
            <a:endParaRPr lang="en-US" dirty="0"/>
          </a:p>
          <a:p>
            <a:r>
              <a:rPr lang="en-US" dirty="0"/>
              <a:t>Zero Cost Abstractions</a:t>
            </a:r>
          </a:p>
          <a:p>
            <a:r>
              <a:rPr lang="en-US" dirty="0"/>
              <a:t>Memory Safety</a:t>
            </a:r>
          </a:p>
          <a:p>
            <a:r>
              <a:rPr lang="en-US" dirty="0"/>
              <a:t>LLVM</a:t>
            </a:r>
          </a:p>
          <a:p>
            <a:r>
              <a:rPr lang="en-US" dirty="0"/>
              <a:t>Functional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82860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A3E9-C1F4-3F53-1EC0-0CF7874F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Approach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558B-90D5-8059-DA1F-DA92A189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https://doc.rust-lang.org/book/title-page.html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https://doc.rust-lang.org/reference/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https://github.com/rust-lang/rust-clippy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https://github.com/rust-lang/rustfmt</a:t>
            </a:r>
            <a:endParaRPr lang="en-US" dirty="0"/>
          </a:p>
          <a:p>
            <a:pPr marL="0" indent="0">
              <a:buNone/>
            </a:pPr>
            <a:r>
              <a:rPr lang="en-US"/>
              <a:t>…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730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751B-8A7F-F085-5658-643EF9C2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</a:t>
            </a:r>
            <a:r>
              <a:rPr lang="en-US" dirty="0" err="1"/>
              <a:t>rustup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5CA-44B6-0901-9667-F1AC1800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dirty="0">
                <a:hlinkClick r:id="rId2"/>
              </a:rPr>
              <a:t>https://rust-lang.github.io/rustup/installation</a:t>
            </a:r>
            <a:endParaRPr lang="en-US" sz="43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rustc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--version</a:t>
            </a:r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1.65.0 (897e37553 2022-11-02)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rustup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update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  stable-x86_64-pc-windows-msvc updated - </a:t>
            </a:r>
            <a:r>
              <a:rPr lang="en-US" dirty="0" err="1"/>
              <a:t>rustc</a:t>
            </a:r>
            <a:r>
              <a:rPr lang="en-US" dirty="0"/>
              <a:t> 1.67.0 (fc594f156 2023-01-24) (from </a:t>
            </a:r>
            <a:r>
              <a:rPr lang="en-US" dirty="0" err="1"/>
              <a:t>rustc</a:t>
            </a:r>
            <a:r>
              <a:rPr lang="en-US" dirty="0"/>
              <a:t> 1.65.0 (897e37553 2022-11-02))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rustc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--version</a:t>
            </a:r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1.67.0 (fc594f156 2023-01-24)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0126-498B-888D-5ACE-F0B7284B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</a:t>
            </a:r>
            <a:r>
              <a:rPr lang="en-US" dirty="0" err="1"/>
              <a:t>rustc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8A28-8755-22C6-2E7C-D4EDB723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hlinkClick r:id="rId2"/>
              </a:rPr>
              <a:t>https://doc.rust-lang.org/stable/rustc/</a:t>
            </a:r>
            <a:endParaRPr lang="en-US" sz="40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&gt; </a:t>
            </a:r>
            <a:r>
              <a:rPr lang="en-US" sz="2600" dirty="0" err="1"/>
              <a:t>rustc</a:t>
            </a:r>
            <a:r>
              <a:rPr lang="en-US" sz="2600" dirty="0"/>
              <a:t> main.rs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889032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C007-24A0-50C8-2715-B081A22A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cargo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42567-3685-41D9-3D9A-AA1C50067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Package manager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CLI: Run, Test, etc.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  <p:pic>
        <p:nvPicPr>
          <p:cNvPr id="5124" name="Picture 4" descr="Cargo Logo">
            <a:extLst>
              <a:ext uri="{FF2B5EF4-FFF2-40B4-BE49-F238E27FC236}">
                <a16:creationId xmlns:a16="http://schemas.microsoft.com/office/drawing/2014/main" id="{066E7EF8-30F8-6035-5C3C-80C08A656B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2691606"/>
            <a:ext cx="29146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292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7111-9057-FD55-2F43-53DE29E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85B6-50A8-CBFA-59AA-0B449ECC07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Rust crate is either a library or an executable program, referred to as either a library crate or a binary crate, respectively.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target defined for a Cargo package is a crate.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35556-857C-EAD4-7786-8208A761B2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</a:t>
            </a:r>
          </a:p>
          <a:p>
            <a:r>
              <a:rPr lang="en-US" dirty="0"/>
              <a:t>Executable program</a:t>
            </a:r>
          </a:p>
          <a:p>
            <a:r>
              <a:rPr lang="en-US" dirty="0"/>
              <a:t>Cargo Package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27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E0A9-1F62-7FEC-F588-8E2ABB55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3AA1-93B7-AA4D-CE51-855A5951EB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main.rs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main()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A734C-AE21-5FD0-4CE1-E9A1BB3FB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rustc</a:t>
            </a:r>
            <a:r>
              <a:rPr lang="en-US" dirty="0"/>
              <a:t> main.rs</a:t>
            </a:r>
          </a:p>
          <a:p>
            <a:pPr marL="0" indent="0">
              <a:buNone/>
            </a:pPr>
            <a:r>
              <a:rPr lang="en-US" dirty="0"/>
              <a:t>Hello, world!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9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1344-497A-8DD6-629A-4C4B1B34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</a:t>
            </a:r>
            <a:r>
              <a:rPr lang="en-US" b="1" dirty="0"/>
              <a:t>not… 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10BA-ED9E-8ED0-0C44-D1677A39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 to Go</a:t>
            </a:r>
          </a:p>
          <a:p>
            <a:r>
              <a:rPr lang="en-US" dirty="0"/>
              <a:t>Substitution of C#/Java/Python</a:t>
            </a:r>
          </a:p>
          <a:p>
            <a:r>
              <a:rPr lang="en-US" dirty="0"/>
              <a:t>C/C++ killer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89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96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accent6"/>
                </a:solidFill>
              </a:rPr>
              <a:t>gitignore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/target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832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Cargo.toml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"2021"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47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Cargo.toml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"2021"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time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"0.1.12"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regex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"0.1.41"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2030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AB36-4713-39B0-E362-96BC7450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Cargo edition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D21-5B16-11DC-F1EA-8052DF2C26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 cargo new hello-world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Cargo.lock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r>
              <a:rPr lang="en-US" dirty="0"/>
              <a:t>target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9A6-F5BE-DC77-0B99-3FE5B45EC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479931" cy="5278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# This file is automatically @generated by Cargo.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# It is not intended for manual editing.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"time"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"0.1.45"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source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registry+https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://github.com/rust-lang/crates.io-index"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checksum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"1b797afad3f312d1c66a56d11d0316f916356d11bd158fbc6ca6389ff6bf805a"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libc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wasi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winapi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0.3.9"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008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E653-3040-8A9F-50E6-2CD4247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cargo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D78E-7AF6-71A8-76BD-1BA2524F0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doc</a:t>
            </a:r>
          </a:p>
          <a:p>
            <a:r>
              <a:rPr lang="en-US" dirty="0"/>
              <a:t>fix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BC35E-2573-672A-335A-5AB6F92C92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5D57-0DF9-F9F5-C082-A26960C3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5BB846-B2A6-F87E-0A08-A2A6EB75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parameter1, parameter2);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my_function_no_return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parameter1, parameter2);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0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E2FA-73D0-5FFA-D723-8D5A2C76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2F32-C9D0-50EC-5610-D5BBA4F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variable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parameter1;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variable2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parameter1;</a:t>
            </a:r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nn-NO" dirty="0">
                <a:solidFill>
                  <a:srgbClr val="000000"/>
                </a:solidFill>
                <a:latin typeface="JetBrains Mono"/>
              </a:rPr>
              <a:t>variable_mut </a:t>
            </a:r>
            <a:r>
              <a:rPr lang="nn-NO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parameter1</a:t>
            </a:r>
            <a:r>
              <a:rPr lang="nn-NO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parameter2: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8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5342-FE6F-5D44-7C89-92B0880D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D363-057E-7721-A163-8BFFF127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parameter1, parameter2);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(parameter1: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parameter2: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parameter1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parameter2)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969F-3ADF-2F30-E923-8AB1A335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E3E9F-F425-D3B3-F1DE-B4040502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 format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($($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arg:tt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)*) =&gt; {{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res = 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::format($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::__export::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!($($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)*));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res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0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B574-9BCE-8DB5-C203-8D61B9A7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usage (</a:t>
            </a:r>
            <a:r>
              <a:rPr lang="en-US" dirty="0" err="1"/>
              <a:t>rustjobs.dev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64FE-40E3-26ED-0EF5-03EF02AD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Cryptocurrency</a:t>
            </a:r>
          </a:p>
          <a:p>
            <a:r>
              <a:rPr lang="en-US" dirty="0"/>
              <a:t>Big-tech</a:t>
            </a:r>
          </a:p>
          <a:p>
            <a:r>
              <a:rPr lang="en-US" dirty="0"/>
              <a:t>High-Load Backend</a:t>
            </a:r>
          </a:p>
          <a:p>
            <a:r>
              <a:rPr lang="en-US" dirty="0"/>
              <a:t>GameDev</a:t>
            </a:r>
          </a:p>
          <a:p>
            <a:r>
              <a:rPr lang="en-US" dirty="0"/>
              <a:t>C++ legacy</a:t>
            </a:r>
          </a:p>
          <a:p>
            <a:r>
              <a:rPr lang="en-US" dirty="0"/>
              <a:t>Cross Platform Libraries (Android/IOS)</a:t>
            </a:r>
          </a:p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65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159A-4E04-7985-6F7A-4B195D80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B505-6D1E-AF08-486D-CB3BBADF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“It’s over"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6234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CC7B-AB9C-E237-9D87-8D24E70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E616-1D92-4C81-2476-70D43C28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Numeric: +-*/%</a:t>
            </a:r>
          </a:p>
          <a:p>
            <a:pPr lvl="1"/>
            <a:r>
              <a:rPr lang="en-US" dirty="0"/>
              <a:t>i8, u8, i16, u16 …. u128, </a:t>
            </a:r>
            <a:r>
              <a:rPr lang="en-US" dirty="0" err="1"/>
              <a:t>isize</a:t>
            </a:r>
            <a:r>
              <a:rPr lang="en-US" dirty="0"/>
              <a:t>, </a:t>
            </a:r>
            <a:r>
              <a:rPr lang="en-US" dirty="0" err="1"/>
              <a:t>usize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42,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98_222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0xff, etc.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Overflow Rules: panic on debug, overflow on release</a:t>
            </a:r>
          </a:p>
          <a:p>
            <a:pPr lvl="1"/>
            <a:r>
              <a:rPr lang="en-US" dirty="0"/>
              <a:t>f32, f64: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2.1, 0.1</a:t>
            </a:r>
          </a:p>
          <a:p>
            <a:r>
              <a:rPr lang="en-US" dirty="0"/>
              <a:t>bool: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true, false</a:t>
            </a:r>
          </a:p>
          <a:p>
            <a:r>
              <a:rPr lang="en-US" dirty="0"/>
              <a:t>char 32bit: </a:t>
            </a:r>
            <a:r>
              <a:rPr lang="en-US" dirty="0">
                <a:solidFill>
                  <a:srgbClr val="008200"/>
                </a:solidFill>
                <a:latin typeface="Source Code Pro" panose="020B0509030403020204" pitchFamily="49" charset="0"/>
              </a:rPr>
              <a:t>'a’</a:t>
            </a:r>
            <a:endParaRPr lang="en-US" dirty="0"/>
          </a:p>
          <a:p>
            <a:r>
              <a:rPr lang="en-US" dirty="0"/>
              <a:t>array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4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71D1-362B-F03D-219F-84C8DA1A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4D331-1ED2-C6EC-AC4B-A34558DC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 positive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 negative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47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7728-7279-CEDE-B95C-BE5CA2F8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4E55-9B77-DE26-15B5-12D5A3504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853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C2B2-F93D-DF2D-AD45-35EDB01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as expression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B72D-AEF5-DE58-3A80-98815491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470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C2B2-F93D-DF2D-AD45-35EDB01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to label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B72D-AEF5-DE58-3A80-98815491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main_loop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main_loop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895403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06BE-2C1A-7506-9086-397A7044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C2D6-84BE-020E-D348-6CCC8331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"Oh no, it's dizzy"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63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8DF3-7ED7-2AD6-30E8-2F0EEA2E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&amp;str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D1359-C249-8489-DD49-0B241C820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667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FCF-6D72-831E-3580-4EF72B72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CD0E-C8ED-1FA0-8772-482C3C72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85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AA92-6C47-914E-D3E2-439F1F82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characteristics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4E2A-6F3D-4604-F2D1-D8008FD8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Undefined Behaviors, except </a:t>
            </a:r>
            <a:r>
              <a:rPr lang="en-US" b="1" dirty="0"/>
              <a:t>unsafe</a:t>
            </a:r>
            <a:endParaRPr lang="en-US" dirty="0"/>
          </a:p>
          <a:p>
            <a:r>
              <a:rPr lang="en-US" dirty="0"/>
              <a:t>Zero Cost Abstractions</a:t>
            </a:r>
          </a:p>
          <a:p>
            <a:r>
              <a:rPr lang="en-US" dirty="0"/>
              <a:t>Memory Safety</a:t>
            </a:r>
          </a:p>
          <a:p>
            <a:r>
              <a:rPr lang="en-US" dirty="0"/>
              <a:t>LLVM</a:t>
            </a:r>
          </a:p>
          <a:p>
            <a:r>
              <a:rPr lang="en-US" dirty="0"/>
              <a:t>Functional Programming Language</a:t>
            </a:r>
          </a:p>
          <a:p>
            <a:r>
              <a:rPr lang="en-US" dirty="0"/>
              <a:t>Performance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(why is it the last one?)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95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9A19-58CC-057E-32E8-8FA63AB9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8521-505E-8CE5-D94E-63796106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Rust environment</a:t>
            </a:r>
          </a:p>
          <a:p>
            <a:r>
              <a:rPr lang="en-US" dirty="0"/>
              <a:t>Setup your Text Editor/IDE for Rust</a:t>
            </a:r>
          </a:p>
          <a:p>
            <a:r>
              <a:rPr lang="en-US" dirty="0"/>
              <a:t>Setup your Coursework</a:t>
            </a:r>
            <a:endParaRPr lang="en-US" b="1" dirty="0"/>
          </a:p>
          <a:p>
            <a:r>
              <a:rPr lang="en-US" dirty="0"/>
              <a:t>Rustlings</a:t>
            </a:r>
          </a:p>
          <a:p>
            <a:pPr lvl="1"/>
            <a:r>
              <a:rPr lang="en-US" dirty="0">
                <a:hlinkClick r:id="rId2"/>
              </a:rPr>
              <a:t>https://github.com/rust-lang/rustlings</a:t>
            </a:r>
            <a:endParaRPr lang="en-US" dirty="0"/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rustlings run &lt;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name_of_file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&gt;</a:t>
            </a: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xercises/variables</a:t>
            </a: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xercises/functions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xercises/if</a:t>
            </a:r>
          </a:p>
          <a:p>
            <a:pPr lvl="2"/>
            <a:r>
              <a:rPr lang="en-US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xercises/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primitive_types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44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4CB2-5240-9571-6FE1-7489509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2B93-1F9A-41D4-B123-DBAC1A79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2463-317D-808D-7377-C26A976D0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1957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788" y="3045594"/>
                <a:ext cx="150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14:cNvPr>
              <p14:cNvContentPartPr/>
              <p14:nvPr/>
            </p14:nvContentPartPr>
            <p14:xfrm>
              <a:off x="6392228" y="3551034"/>
              <a:ext cx="1558440" cy="36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228" y="3542394"/>
                <a:ext cx="157608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2348" y="3100674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48" y="31355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2388" y="2208954"/>
                <a:ext cx="214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14:cNvPr>
              <p14:cNvContentPartPr/>
              <p14:nvPr/>
            </p14:nvContentPartPr>
            <p14:xfrm>
              <a:off x="8024468" y="2202834"/>
              <a:ext cx="1301400" cy="1518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828" y="2194194"/>
                <a:ext cx="1319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14:cNvPr>
              <p14:cNvContentPartPr/>
              <p14:nvPr/>
            </p14:nvContentPartPr>
            <p14:xfrm>
              <a:off x="2829156" y="2604033"/>
              <a:ext cx="431640" cy="12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16" y="2595033"/>
                <a:ext cx="44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14:cNvPr>
              <p14:cNvContentPartPr/>
              <p14:nvPr/>
            </p14:nvContentPartPr>
            <p14:xfrm>
              <a:off x="6680796" y="3673233"/>
              <a:ext cx="117360" cy="16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156" y="3664233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14:cNvPr>
              <p14:cNvContentPartPr/>
              <p14:nvPr/>
            </p14:nvContentPartPr>
            <p14:xfrm>
              <a:off x="2764356" y="3263913"/>
              <a:ext cx="35280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5356" y="3254913"/>
                <a:ext cx="37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14:cNvPr>
              <p14:cNvContentPartPr/>
              <p14:nvPr/>
            </p14:nvContentPartPr>
            <p14:xfrm>
              <a:off x="6685476" y="3645513"/>
              <a:ext cx="167040" cy="19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6476" y="3636873"/>
                <a:ext cx="18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14:cNvPr>
              <p14:cNvContentPartPr/>
              <p14:nvPr/>
            </p14:nvContentPartPr>
            <p14:xfrm>
              <a:off x="7050516" y="3657393"/>
              <a:ext cx="14544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1876" y="3648753"/>
                <a:ext cx="16308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97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327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84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14:cNvPr>
              <p14:cNvContentPartPr/>
              <p14:nvPr/>
            </p14:nvContentPartPr>
            <p14:xfrm>
              <a:off x="2568156" y="2613393"/>
              <a:ext cx="52164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516" y="2604753"/>
                <a:ext cx="539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14:cNvPr>
              <p14:cNvContentPartPr/>
              <p14:nvPr/>
            </p14:nvContentPartPr>
            <p14:xfrm>
              <a:off x="6719676" y="3081753"/>
              <a:ext cx="4762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036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14:cNvPr>
              <p14:cNvContentPartPr/>
              <p14:nvPr/>
            </p14:nvContentPartPr>
            <p14:xfrm>
              <a:off x="7330596" y="3122793"/>
              <a:ext cx="7920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596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14:cNvPr>
              <p14:cNvContentPartPr/>
              <p14:nvPr/>
            </p14:nvContentPartPr>
            <p14:xfrm>
              <a:off x="1488516" y="3565233"/>
              <a:ext cx="344160" cy="13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9876" y="3556593"/>
                <a:ext cx="3618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9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2165</Words>
  <Application>Microsoft Office PowerPoint</Application>
  <PresentationFormat>Widescreen</PresentationFormat>
  <Paragraphs>281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-apple-system</vt:lpstr>
      <vt:lpstr>Arial</vt:lpstr>
      <vt:lpstr>Calibri</vt:lpstr>
      <vt:lpstr>Calibri Light</vt:lpstr>
      <vt:lpstr>JetBrains Mono</vt:lpstr>
      <vt:lpstr>Source Code Pro</vt:lpstr>
      <vt:lpstr>Office Theme</vt:lpstr>
      <vt:lpstr>Intro</vt:lpstr>
      <vt:lpstr>Course Structure</vt:lpstr>
      <vt:lpstr>Rust is not… </vt:lpstr>
      <vt:lpstr>Rust usage (rustjobs.dev)</vt:lpstr>
      <vt:lpstr>Rust characteristics</vt:lpstr>
      <vt:lpstr>No Undefined Behaviors</vt:lpstr>
      <vt:lpstr>No Undefined Behaviors</vt:lpstr>
      <vt:lpstr>No Undefined Behaviors</vt:lpstr>
      <vt:lpstr>No Undefined Behaviors</vt:lpstr>
      <vt:lpstr>No Undefined Behaviors</vt:lpstr>
      <vt:lpstr>No Undefined Behaviors?</vt:lpstr>
      <vt:lpstr>No Undefined Behaviors!!!</vt:lpstr>
      <vt:lpstr>Zero Cost Abstractions: Iterator</vt:lpstr>
      <vt:lpstr>Zero Cost Abstractions: Tuple(1, 2)</vt:lpstr>
      <vt:lpstr>Zero Cost Abstractions: Monomorphization</vt:lpstr>
      <vt:lpstr>Memory Safety</vt:lpstr>
      <vt:lpstr>Memory Safety</vt:lpstr>
      <vt:lpstr>Memory Safety</vt:lpstr>
      <vt:lpstr>LLVM</vt:lpstr>
      <vt:lpstr>LLVM</vt:lpstr>
      <vt:lpstr>Functional Programming Language</vt:lpstr>
      <vt:lpstr>Functional Programming Language</vt:lpstr>
      <vt:lpstr>Performance (why is it the last one?)</vt:lpstr>
      <vt:lpstr>Modern Approach</vt:lpstr>
      <vt:lpstr>Tools: rustup</vt:lpstr>
      <vt:lpstr>Tools: rustc</vt:lpstr>
      <vt:lpstr>Tools: cargo</vt:lpstr>
      <vt:lpstr>Crate</vt:lpstr>
      <vt:lpstr>Hello World</vt:lpstr>
      <vt:lpstr>Hello World, Cargo edition</vt:lpstr>
      <vt:lpstr>Hello World, Cargo edition</vt:lpstr>
      <vt:lpstr>Hello World, Cargo edition</vt:lpstr>
      <vt:lpstr>Hello World, Cargo edition</vt:lpstr>
      <vt:lpstr>Hello World, Cargo edition</vt:lpstr>
      <vt:lpstr>Tools: cargo</vt:lpstr>
      <vt:lpstr>Functions</vt:lpstr>
      <vt:lpstr>Variables</vt:lpstr>
      <vt:lpstr>Return</vt:lpstr>
      <vt:lpstr>Macro</vt:lpstr>
      <vt:lpstr>panic!</vt:lpstr>
      <vt:lpstr>Data Types</vt:lpstr>
      <vt:lpstr>If</vt:lpstr>
      <vt:lpstr>Loop</vt:lpstr>
      <vt:lpstr>Loop as expression</vt:lpstr>
      <vt:lpstr>Break to label</vt:lpstr>
      <vt:lpstr>While/For</vt:lpstr>
      <vt:lpstr>Structs</vt:lpstr>
      <vt:lpstr>&amp;str</vt:lpstr>
      <vt:lpstr>String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Kugushev</dc:creator>
  <cp:lastModifiedBy>Aleksandr Kugushev</cp:lastModifiedBy>
  <cp:revision>72</cp:revision>
  <dcterms:created xsi:type="dcterms:W3CDTF">2023-02-04T12:15:46Z</dcterms:created>
  <dcterms:modified xsi:type="dcterms:W3CDTF">2023-09-28T17:34:48Z</dcterms:modified>
</cp:coreProperties>
</file>