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31" r:id="rId4"/>
    <p:sldId id="333" r:id="rId5"/>
    <p:sldId id="335" r:id="rId6"/>
    <p:sldId id="339" r:id="rId7"/>
    <p:sldId id="338" r:id="rId8"/>
    <p:sldId id="334" r:id="rId9"/>
    <p:sldId id="340" r:id="rId10"/>
    <p:sldId id="342" r:id="rId11"/>
    <p:sldId id="332" r:id="rId12"/>
    <p:sldId id="337" r:id="rId13"/>
    <p:sldId id="343" r:id="rId14"/>
    <p:sldId id="348" r:id="rId15"/>
    <p:sldId id="383" r:id="rId16"/>
    <p:sldId id="344" r:id="rId17"/>
    <p:sldId id="345" r:id="rId18"/>
    <p:sldId id="341" r:id="rId19"/>
    <p:sldId id="346" r:id="rId20"/>
    <p:sldId id="347" r:id="rId21"/>
    <p:sldId id="349" r:id="rId22"/>
    <p:sldId id="352" r:id="rId23"/>
    <p:sldId id="351" r:id="rId24"/>
    <p:sldId id="354" r:id="rId25"/>
    <p:sldId id="355" r:id="rId26"/>
    <p:sldId id="356" r:id="rId27"/>
    <p:sldId id="353" r:id="rId28"/>
    <p:sldId id="357" r:id="rId29"/>
    <p:sldId id="350" r:id="rId30"/>
    <p:sldId id="358" r:id="rId31"/>
    <p:sldId id="381" r:id="rId32"/>
    <p:sldId id="360" r:id="rId33"/>
    <p:sldId id="361" r:id="rId34"/>
    <p:sldId id="384" r:id="rId35"/>
    <p:sldId id="385" r:id="rId36"/>
    <p:sldId id="25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Smart Pointers" id="{5CC7082D-7D42-4516-822D-33F670FB882F}">
          <p14:sldIdLst>
            <p14:sldId id="359"/>
            <p14:sldId id="331"/>
            <p14:sldId id="333"/>
            <p14:sldId id="335"/>
            <p14:sldId id="339"/>
            <p14:sldId id="338"/>
            <p14:sldId id="334"/>
            <p14:sldId id="340"/>
            <p14:sldId id="342"/>
            <p14:sldId id="332"/>
            <p14:sldId id="337"/>
            <p14:sldId id="343"/>
            <p14:sldId id="348"/>
            <p14:sldId id="383"/>
            <p14:sldId id="344"/>
            <p14:sldId id="345"/>
            <p14:sldId id="341"/>
            <p14:sldId id="346"/>
            <p14:sldId id="347"/>
            <p14:sldId id="349"/>
            <p14:sldId id="352"/>
            <p14:sldId id="351"/>
            <p14:sldId id="354"/>
            <p14:sldId id="355"/>
            <p14:sldId id="356"/>
            <p14:sldId id="353"/>
            <p14:sldId id="357"/>
            <p14:sldId id="350"/>
            <p14:sldId id="358"/>
            <p14:sldId id="381"/>
            <p14:sldId id="360"/>
            <p14:sldId id="361"/>
          </p14:sldIdLst>
        </p14:section>
        <p14:section name="Conclusion" id="{FAAC3CD8-4D89-4EEB-BC6E-FC3060975D43}">
          <p14:sldIdLst>
            <p14:sldId id="384"/>
            <p14:sldId id="38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24575,'2'80'0,"4"16"0,17 698-5881,-29 9 5167,21 4 712,0-290 721,-15 0 446,-1-207-870,22 194-311,-2-156 205,-3-16 757,4 114-1029,-19 596-262,-3-514 369,3 936 3679,15-1151-3703,-4-157 0,-7 173 0,-6-239 0,1-86 20,0-1 0,1 1 0,-1 0 0,0-1 0,2 5 0,-1-7-103,-1 1 1,1-1-1,-1 0 1,1 0-1,-1 1 1,1-1-1,0 0 1,0 0-1,0 0 1,0 0-1,0 0 1,0 0-1,0 0 1,0-1-1,0 1 1,0 0-1,1 0 1,7 3-6744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24575,'10'1'0,"54"13"0,-21-4 0,338 63-157,7-31-284,-249-39 552,-120-4-387,1 0 1,-1-2 0,0 0-1,37-12 1,-25 2-6052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24575,'1'-1'0,"-1"1"0,1 0 0,-1-1 0,1 1 0,-1 0 0,1-1 0,0 1 0,-1 0 0,1 0 0,-1 0 0,1-1 0,0 1 0,-1 0 0,1 0 0,0 0 0,0 0 0,0 0 0,61-3 0,-44 2 0,506 20-1024,-400-12 866,312 20-1200,270 14 149,-570-36 1179,247-22 1,-342 12 15,54-15 0,-48 6-4341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24575,'0'0'0,"5"-6"0,22-22 0,72-69 0,-99 97 0,0-1 0,0 1 0,0 0 0,0 0 0,0 0 0,0 0 0,0 0 0,1 0 0,-1-1 0,0 1 0,0 0 0,0 0 0,0 0 0,0 0 0,1 0 0,-1 0 0,0 0 0,0 0 0,0 0 0,0 0 0,1 0 0,-1 0 0,0 0 0,0 0 0,0 0 0,0 0 0,1 0 0,-1 0 0,0 0 0,0 0 0,0 0 0,0 0 0,1 0 0,-1 0 0,0 0 0,0 0 0,0 0 0,0 0 0,1 1 0,0 7 0,-6 18 0,4-21 0,-6 25-120,-11 61 373,15-72-752,1 0-1,1 35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24575,'0'-1'0,"0"0"0,0 0 0,1 0 0,-1 1 0,0-1 0,1 0 0,-1 0 0,1 1 0,-1-1 0,1 0 0,-1 1 0,1-1 0,-1 0 0,1 1 0,1-2 0,12-8 0,-11 8 0,6-3 0,-6 2 0,0 1 0,0-1 0,0 1 0,0 0 0,1 0 0,-1 1 0,1-1 0,0 1 0,-1 0 0,8-2 0,-11 3 0,1 1 0,0-1 0,-1 0 0,1 1 0,0-1 0,-1 1 0,1-1 0,-1 0 0,1 1 0,0-1 0,-1 1 0,1 0 0,-1-1 0,0 1 0,1-1 0,-1 1 0,1 0 0,-1-1 0,0 1 0,0 0 0,1-1 0,-1 1 0,0 0 0,0-1 0,0 1 0,0 0 0,0 0 0,0-1 0,0 2 0,0 23 0,-3-1 64,-8 31 0,-3 18-1557,12-55-5333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22 234 24575,'1'-3'0,"-1"1"0,1 0 0,-1-1 0,1 1 0,0-1 0,0 1 0,0 0 0,0-1 0,0 1 0,0 0 0,1 0 0,-1 0 0,1 0 0,2-3 0,3-2 0,0 1 0,12-9 0,6 0 0,-17 10 0,0 1 0,0-2 0,-1 1 0,8-7 0,-14 10 0,1 1 0,-1-1 0,1 0 0,-1 1 0,0-1 0,0 0 0,0 0 0,0 0 0,0 0 0,0 0 0,0 0 0,-1 0 0,1 0 0,-1 0 0,1-1 0,-1 1 0,0 0 0,0 0 0,0 0 0,0 0 0,-1-5 0,0 4 0,0 0 0,0 0 0,0 0 0,-1 0 0,1 0 0,-1 0 0,0 1 0,1-1 0,-1 0 0,-1 1 0,1-1 0,0 1 0,-1 0 0,1 0 0,-1 0 0,1 0 0,-1 0 0,0 1 0,-5-3 0,-4-1 0,-1 0 0,1 1 0,-19-3 0,31 7 0,-3 0 0,0-1 0,1 1 0,-1-1 0,0 1 0,0 0 0,1 0 0,-1 1 0,-5 0 0,7-1 0,0 0 0,0 1 0,1-1 0,-1 1 0,0-1 0,0 1 0,0-1 0,1 1 0,-1-1 0,0 1 0,0 0 0,1-1 0,-1 1 0,1 0 0,-1-1 0,0 1 0,1 0 0,0 0 0,-1 0 0,1 0 0,-1 0 0,1-1 0,0 1 0,0 0 0,0 0 0,-1 0 0,1 0 0,0 0 0,0 0 0,0 1 0,1 4 0,0 1 0,0-1 0,0 0 0,1 0 0,-1 0 0,1 0 0,1-1 0,4 10 0,31 45 0,-29-46 0,47 59 0,-20-27 0,-33-42 0,0 0 0,0 1 0,-1-1 0,1 1 0,-1 0 0,0 0 0,0 0 0,-1 0 0,2 7 0,-3-8 0,0-1 0,1 0 0,-1 0 0,0 0 0,-1 0 0,1 0 0,-1 0 0,1 0 0,-1 0 0,0 0 0,0 0 0,0 0 0,0-1 0,-1 1 0,1 0 0,-1-1 0,-2 4 0,1-2-105,1-1 0,-1 0 0,-1 0 0,1 0 0,0 0 0,-1 0 0,1 0 0,-1-1 0,0 0 0,0 0 0,0 0 0,-6 2 0,-5 0-6721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24575,'19'-1'0,"31"-5"0,1-1 0,-44 7 0,-1-1 0,1 0 0,-1 0 0,0 0 0,1-1 0,-1 0 0,0 0 0,0-1 0,0 0 0,-1 0 0,10-7 0,-11 7 0,-1 0 0,0 0 0,0 0 0,0 0 0,0-1 0,0 0 0,-1 1 0,0-1 0,0 0 0,0 0 0,0 0 0,0 0 0,-1-1 0,0 1 0,0 0 0,0-1 0,0-8 0,0 1 0,0 0 0,-2 0 0,0 0 0,-2-16 0,2 26 0,1-1 0,-1 0 0,0 0 0,0 0 0,0 0 0,0 1 0,0-1 0,-1 0 0,1 1 0,-1-1 0,0 1 0,0 0 0,0 0 0,0-1 0,0 1 0,0 0 0,0 1 0,-1-1 0,1 0 0,-1 1 0,1-1 0,-1 1 0,-3-2 0,5 3 0,-1 0 0,1-1 0,-1 1 0,1 0 0,0-1 0,-1 1 0,1 0 0,-1 0 0,1 0 0,-1 0 0,1 1 0,0-1 0,-1 0 0,1 1 0,-1-1 0,1 1 0,0-1 0,-1 1 0,1-1 0,-2 2 0,2 0 0,-1-1 0,0 1 0,1 0 0,0-1 0,-1 1 0,1 0 0,0 0 0,0 0 0,0 0 0,0 0 0,-1 4 0,-1 3 0,1 0 0,0 1 0,1-1 0,0 19 0,1-21 0,1 0 0,-1 0 0,1 0 0,1 0 0,-1-1 0,1 1 0,0-1 0,1 1 0,0-1 0,5 10 0,3 1 0,0-1 0,18 19 0,7 9 0,-33-41 0,-1 0 0,-1 1 0,1-1 0,0 0 0,-1 0 0,0 1 0,0-1 0,0 1 0,0-1 0,0 1 0,-1 0 0,1-1 0,-1 1 0,0-1 0,0 1 0,-1 0 0,1-1 0,-1 1 0,0-1 0,1 1 0,-2-1 0,1 1 0,0-1 0,-1 0 0,1 1 0,-1-1 0,0 0 0,0 0 0,0 0 0,-1 0 0,1-1 0,-1 1 0,1-1 0,-1 1 0,0-1 0,0 0 0,-4 2 0,-11 6-273,-1-1 0,0 0 0,-1-2 0,-32 9 0,24-9-6553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24575,'0'0'0,"1"0"0,2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8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0 24575,'0'743'0,"-2"-689"0,-18 94 0,10-78 0,3-2 0,-1 8 0,6-62-1365,1-2-5461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0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77 24575,'-12'0'0,"1"0"0,-1 1 0,1 0 0,-21 6 0,29-6 0,-1 0 0,1 0 0,-1 1 0,1-1 0,0 1 0,0 0 0,0 0 0,0 0 0,0 0 0,0 1 0,1-1 0,-1 1 0,1-1 0,-1 1 0,1 0 0,0 0 0,0 0 0,1 1 0,-3 4 0,2-1 0,0 0 0,0 0 0,0 1 0,1-1 0,1 0 0,-1 10 0,2 2 0,3 25 0,-2-31 0,0 0 0,2 0 0,-1 0 0,2 0 0,0 0 0,0-1 0,1 0 0,0 0 0,10 11 0,-11-15 0,1 0 0,0-1 0,1 0 0,0-1 0,0 1 0,1-1 0,-1 0 0,1-1 0,1 0 0,-1 0 0,1-1 0,-1 0 0,15 4 0,12 2 0,1-1 0,57 6 0,-37-11 0,0-2 0,78-8 0,-126 5 0,0 0 0,0 0 0,15-6 0,-21 6 0,0 1 0,0-1 0,0 0 0,0 0 0,0 0 0,0-1 0,0 1 0,-1 0 0,1-1 0,0 1 0,-1-1 0,1 0 0,-1 1 0,0-1 0,0 0 0,1 0 0,-1 0 0,0 0 0,1-4 0,0-5 0,-1 0 0,0 0 0,0-1 0,-1 1 0,-3-21 0,1 8 0,1 13 0,0 1 0,-1-1 0,0 0 0,-3-11 0,2 16 0,1 0 0,-1 0 0,0 1 0,0-1 0,0 1 0,-1-1 0,0 1 0,-6-6 0,-21-22 0,-62-49 0,59 55 0,-9-8 0,29 25 0,-37-22 0,44 29 0,1 0 0,-1 0 0,0 1 0,0 0 0,0 0 0,-9-1 0,-9 1-343,-32 2 1,48 0-338,-7 0-6146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1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0 24575,'0'332'0,"-1"-302"0,-9 55 0,-13 29 0,8-45 0,-6 31 0,-15 81 0,24-57 0,3-26 0,-1 26 116,4-49-1597,3-45-5345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6 24575,'-79'-1'0,"-84"2"0,159 0 0,-1-1 0,1 2 0,-1-1 0,1 0 0,0 1 0,0 0 0,0 0 0,0 0 0,0 0 0,0 1 0,0-1 0,1 1 0,0 0 0,-1 0 0,1 1 0,0-1 0,0 0 0,1 1 0,-1 0 0,1 0 0,0 0 0,0 0 0,0 0 0,-3 9 0,0 4 0,0-3 0,1 1 0,0 0 0,-3 28 0,6-33 0,1 1 0,0-1 0,1 0 0,0 0 0,1 0 0,4 17 0,-5-24 0,0 1 0,1-1 0,-1 1 0,1-1 0,0 0 0,0 0 0,0 0 0,0 0 0,1 0 0,-1 0 0,1 0 0,0-1 0,0 1 0,-1-1 0,2 0 0,-1 0 0,0 0 0,0-1 0,1 1 0,-1-1 0,7 3 0,0-2 0,1 0 0,1-1 0,-1 0 0,0 0 0,15-2 0,-8-1 0,0 0 0,28-8 0,-35 7 0,-1-1 0,1 0 0,-1-1 0,0 0 0,0 0 0,-1-1 0,0 0 0,0-1 0,0 0 0,8-10 0,-11 11 0,0 0 0,-1-1 0,1 0 0,-2 0 0,1-1 0,-1 1 0,0-1 0,-1 0 0,0 0 0,0 0 0,-1 0 0,0-1 0,2-15 0,-3 13 0,2-37 0,-3 42 0,-1 1 0,1-1 0,-1 1 0,0 0 0,0-1 0,-3-6 0,3 10 4,0 0 0,0 0 0,0 0-1,0 0 1,-1 1 0,1-1 0,-1 1-1,1-1 1,-1 1 0,0-1 0,1 1 0,-1 0-1,0 0 1,0 0 0,0 0 0,0 0-1,0 0 1,0 0 0,0 1 0,0-1-1,0 1 1,-3-1 0,-5 0-183,-1 1 0,1 0 0,-15 1 0,14 0-557,-6 0-6090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1 24575,'-1'87'0,"-5"0"0,-18 100 0,7-94 0,-27 134 0,30-177 0,9-31 0,0-1 0,0 1 0,-2 32 0,7-48-30,-2 55-638,-12 64 1,11-105-6159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8:14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509 104 24575,'-19'0'0,"-1"-1"0,2 0 0,-33-7 0,34 4 0,1 0 0,-1 1 0,-1 1 0,1 1 0,0 0 0,0 1 0,-21 3 0,37-2 0,-26 3 0,-30 9 0,48-10 0,0 0 0,0 1 0,0 0 0,1 0 0,-1 1 0,-14 11 0,15-9 0,0 0 0,0 1 0,1-1 0,0 2 0,0-1 0,-5 10 0,8-11 0,0-1 0,1 1 0,0 0 0,1 0 0,0 0 0,0 0 0,0 0 0,1 1 0,-1 11 0,1-9 0,1 1 0,0 0 0,4 19 0,-3-26 0,0 0 0,1 0 0,-1 0 0,1 0 0,0 0 0,0 0 0,0 0 0,0 0 0,1-1 0,0 1 0,-1-1 0,5 4 0,-1-2 0,0 0 0,0-1 0,1 1 0,-1-1 0,1-1 0,0 1 0,0-1 0,1 0 0,-1-1 0,0 0 0,1 0 0,11 1 0,7 0 0,0-2 0,36-3 0,-10 0 0,-48 2 0,1 0 0,0 0 0,0-1 0,-1 0 0,1 1 0,0-2 0,-1 1 0,1-1 0,-1 1 0,7-5 0,-8 4 0,0 0 0,0-1 0,0 1 0,0-1 0,0 0 0,-1 0 0,1 0 0,-1 0 0,0 0 0,0 0 0,0-1 0,0 1 0,1-6 0,9-21 0,-4 9 0,0-1 0,-1 0 0,-1 0 0,5-33 0,-9 29 0,0 1 0,-5-48 0,2 69 7,1 0 0,-1 0-1,0 0 1,0 0 0,-1 1-1,1-1 1,-1 0-1,0 1 1,0-1 0,0 1-1,0-1 1,-1 1 0,1 0-1,-1 0 1,0 0 0,0 0-1,-4-2 1,3 2-131,-1 0 0,0 0 1,0 0-1,-1 1 0,1 0 0,0 0 1,-1 1-1,1-1 0,-1 1 0,0 0 1,-9 0-1,2 1-6702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9:34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2139 4753 24575,'-60'1'0,"-70"-2"0,113-1 0,1-1 0,-1 0 0,0-2 0,1 1 0,-17-9 0,6 1 0,-51-31 0,69 37 0,1 0 0,0-1 0,0 0 0,0 0 0,1-1 0,-7-9 0,-34-57 0,26 39 0,-89-134 0,-15-21 0,-79-118 0,144 218 0,-120-163 0,8 36 0,112 142 0,29 32 0,2-1 0,-39-74 0,-34-103 0,100 214 0,-18-42 0,-27-58 0,-13-19 0,-48-144 0,60 141 0,21 59 0,-31-123 0,47 147 0,-20-52 0,27 82 0,0-1 0,1 1 0,1-1 0,-1-26 0,4-69 0,1 68 0,1 0 0,2 1 0,2 0 0,2 0 0,26-81 0,-25 100 0,0 1 0,1 0 0,2 0 0,0 1 0,2 1 0,26-34 0,22-25 0,-31 38 0,62-62 0,-32 49 0,131-89 0,-155 121 0,0 1 0,52-20 0,84-21 0,-125 50 0,0 2 0,1 2 0,0 2 0,91-1 0,820 10 0,1905-2-2175,-2212-17 2175,-498 11 0,799-66 0,-719 44 0,357-44 0,-180 23 0,3 18 0,715 2 0,141 68 0,-1172-34 0,346 31 0,375 90-855,-692-103 855,319 62 0,310 85 37,-434-97-5380,-309-70 5496,183 39-29,-67-23 7140,-114-17-7141,-1 1 1,0 0 0,0 1-1,-1 0 1,1 1-1,19 10 1,-24-10-131,-1 1 0,1 0 0,-2 0 0,1 1 0,0 0 0,-1 1 0,-1 0 0,1 0 0,9 15 0,-6-6 7,-1 1 0,-1 1 0,0 0 0,-2 0 0,0 0 0,8 40 0,-8-19 0,-2-1 0,-1 68 0,-4-87 0,-2 0 0,-1 0 0,-9 37 0,-25 57 0,36-111 0,-25 95 0,9-29 0,1-22 0,-1 0 0,-27 52 0,1-13 0,-88 163 0,122-234 0,-105 184 0,83-138 0,-33 88 0,-60 183 0,98-266 0,-23 88 0,3 82 0,38-169 0,1 105 0,8-145 0,0-13 0,-1-1 0,0 0 0,-1 1 0,0-1 0,-6 26 0,1-20 0,3-9 0,0 0 0,0-1 0,-1 0 0,0 0 0,-7 12 0,-17 17 0,-2-1 0,-1-2 0,-2-1 0,-2-1 0,-42 31 0,-35 18 0,-130 70 0,143-98 0,-2-5 0,-191 66 0,155-69 0,-260 81 0,385-124 0,-389 100 0,291-78 0,-258 54 0,-5-23 0,-290 26 0,382-50-672,-328-5-1,-631-27-713,512-2 435,-154-11 182,343-17 769,291 14 0,-172-19 793,304 24-438,-420-34 2948,488 41-3303,-158-17 0,-42 4 0,82 8 0,-602-84 0,744 90 0,-417-46 0,24 40 0,282 10 0,117 0 0,0 1 0,0 0 0,-20 7 0,-15 1 0,39-7-1365,3 1-5461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24575,'13'-12'0,"103"-90"0,-116 102 0,0 0 0,1-1 0,-1 1 0,0 0 0,0 0 0,0 0 0,0 0 0,0-1 0,0 1 0,1 0 0,-1 0 0,0 0 0,0 0 0,0 0 0,0 0 0,1 0 0,-1-1 0,0 1 0,0 0 0,0 0 0,0 0 0,1 0 0,-1 0 0,0 0 0,0 0 0,0 0 0,1 0 0,-1 0 0,0 0 0,0 0 0,0 0 0,1 0 0,-1 0 0,0 0 0,0 0 0,0 1 0,1-1 0,-1 0 0,0 0 0,0 0 0,0 0 0,0 0 0,1 1 0,-1 10 0,-6 19 0,5-28 0,-25 80 0,15-50 0,-12 54 0,23-84-78,-1-1 22,1 0 0,0 0 0,-1 0 0,1 0 0,0 0 0,0 0 0,0 0 0,0 0 0,0 0 0,0 0 0,0 0 0,0 0 0,0 0 0,1 0 1,-1 0-1,0 0 0,1 0 0,-1 0 0,0 0 0,1 0 0,0 0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24575,'1'0'0,"0"-1"0,-1 0 0,1 1 0,0-1 0,0 0 0,0 1 0,0-1 0,0 1 0,0-1 0,1 0 0,1 0 0,58-38 0,-19 11 0,-42 28 0,0-1 0,0 1 0,0 0 0,0 0 0,0 0 0,0 0 0,1 0 0,-1 0 0,0 0 0,0 0 0,0 0 0,0 0 0,0 0 0,0 0 0,0 0 0,0 0 0,1 0 0,-1 0 0,0 0 0,0 0 0,0 0 0,0 0 0,0 0 0,0 0 0,0 0 0,1 0 0,-1 0 0,0 0 0,0 0 0,0 0 0,0 0 0,0 0 0,0 0 0,0 0 0,0 0 0,1 0 0,-1 0 0,0 1 0,0-1 0,0 0 0,0 0 0,0 0 0,0 0 0,0 0 0,0 0 0,1 8 0,-5 11 0,4-18 0,-9 30 0,-19 44 0,-1 5 0,22-48-1365,5-21-5461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6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2526 31 24575,'-3'-1'0,"1"1"0,-1-1 0,1 0 0,-1 1 0,1-1 0,-1-1 0,1 1 0,-4-2 0,-9-4 0,2 3 0,-1 1 0,1 0 0,-1 1 0,-14 0 0,-58 3 0,40 0 0,-171 7 0,180-4 0,1 2 0,-1 1 0,-65 22 0,54-12 0,-115 45 0,115-41 0,-60 36 0,8 3 0,-226 136 0,166-89 0,-207 179 0,283-213 0,-80 91 0,143-138 0,1 0 0,0 1 0,2 1 0,2 1 0,-24 53 0,21-32 0,2 1 0,-18 96 0,20-68 0,-18 102 0,14 3 0,18 31 0,3-183 0,2 0 0,1-1 0,1 1 0,18 52 0,-17-67 0,1 0 0,1 0 0,19 29 0,-8-20 0,31 32 0,-17-25 0,72 52 0,-92-75 0,14 10 0,60 30 0,36 8 0,-116-54 0,79 30-119,0-3-1,183 39 0,188-8-239,10-39 359,1-24 0,-196-2 0,-251 3-5,286-5-685,1-24-81,-237 15 688,0-4 1,0-2 0,-2-4-1,-1-2 1,80-44 0,-80 31 724,-1-4 0,-3-2 0,80-71 0,-110 84-582,43-52 0,22-42-72,-97 122 14,147-199-2,-111 143 0,49-99 0,-75 128 0,0-2 0,-2 0 0,-2 0 0,-1-1 0,-2 0 0,-1 0 0,1-55 0,-4 38 0,-3 0 0,-2 0 0,-2 0 0,-14-60 0,-2 34-136,-3 1-1,-4 1 0,-3 2 1,-3 0-1,-84-130 0,87 159 137,-1 1 0,-59-59 0,64 77 0,0 1 0,-1 1 0,-2 2 0,-55-31 0,12 16-59,-2 4-1,-153-45 1,-166-10-272,95 35 220,-2 21 120,266 28 389,1-2-1,-57-14 1,51 8-279,-39-15 0,49 14-1484,1-1-5461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4:59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6439 98 24575,'-1860'0'-856,"1500"-17"-2232,-24 0-324,181 23 3188,-1 9 1,-300 60-1,450-63-18,-647 143-1513,13 46 2276,609-172-540,-127 67 1,152-65 44,2 2 1,1 2-1,-48 43 0,-125 141-165,15 17 3375,122-131-1059,-37 59-3492,82-101 433,3 1 0,-47 104 0,60-104 977,3 1-1,3 1 1,3 0 0,-10 76 0,17-59 22,4 1 1,9 163 0,1-207 494,2-1-1,1 1 1,2-1-1,2-1 1,2 0-1,1 0 1,2-1-1,2-1 1,27 43-1,-18-41-247,1-1-1,45 47 1,74 56-278,82 45-85,14-20 1,-144-105-2,2-4 0,165 64 0,242 49-266,-449-151-2,318 82 213,4-14-770,-40-9 334,280 63-630,6-25-1,-184-68 40,1-26-492,-269-15 1368,516 18 267,-1-24-369,-452-14-572,246-48-1,224-83 781,-161 13 100,-525 127 0,255-68-48,-8-17 949,-208 64 273,-2-2 1,-1-3-1,-1-2 0,-2-3 1,89-75-1,9-16 18,58-50-1165,-194 161-27,0-1 0,-2-1 0,0-1 0,0 0 0,-2 0 0,21-41 0,-4-6 0,-3 0 0,-3-1 0,29-132 0,-35 84 0,-4-1 0,-5 0 0,-5-1 0,-6 1 0,-20-152 0,11 204 0,-3 1 0,-3 0 0,-3 1 0,-2 1 0,-52-100 0,47 113 0,-2 1 0,-1 2 0,-59-67 0,24 43 0,-90-76 0,92 95 0,-2 3 0,-112-63 0,-152-54 0,237 120 0,-39-19-188,-448-208-1664,7 62 1852,-14 52 0,-59 23-920,370 93 3683,76 12-2566,120 18-1562,49 7-5461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5:03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10698 87 24575,'-27'0'0,"-160"-5"0,-413-27-908,535 30 867,-175-9-267,-671-25-1057,842 36 1356,-909 2-689,172 35 698,323 19 1067,-83 13 506,-5-26-1827,263-22 367,-41 0-1371,-29 3 1002,-244 3-398,4 13 523,420-6 131,100-16 0,-484 105-84,441-86 78,1 6 0,-153 69 1,-72 67-24,278-129 38,-243 142-273,15 21 1569,266-174-837,2 2 0,1 2 0,-65 80 0,95-102-395,1 0 0,1 0 1,1 2-1,-10 25 0,15-30-77,2 1 0,0-1 0,1 1 0,1 0 0,0 0-1,0 22 1,4 166 4,2-107 0,0-45 0,2-1 0,3 1 0,19 75 0,66 152 0,-54-182 0,90 163 0,-44-129 0,6-3 0,111 121 0,-129-166-9,201 223-99,-173-210-303,164 124 0,-35-60-646,8-11 0,329 158 0,549 154-1761,-254-151 2818,-31-55 0,290-26 0,-222-118-1232,4-33 0,657-25-152,-497-48 1384,-978-7-3,809 12-34,-507-23-64,-301 2 950,-1-3 1,125-33 0,-163 30-254,-1-3 0,57-28 0,78-55 3687,-93 50-3014,323-185-241,-357 201-1028,69-58 0,40-52 0,-36 15 0,-48 47 0,135-161 0,-19-15 0,-176 234 0,54-79 0,-56 78 0,-1-1 0,14-34 0,92-198 0,-85 185 0,-4-2 0,35-120 0,-23 25 0,-2 6 0,-35 142 0,126-423 0,-111 366 0,18-109 0,-35 156 0,30-240 0,-34 257 0,15-154 0,-8 102 0,-2 0 0,-3 0 0,-12-128 0,4 160 0,-2-1 0,-1 1 0,-2 1 0,-16-37 0,-71-127 0,-39-34 0,107 189 0,-1 2 0,-3 1 0,-47-45 0,39 49 0,-1 2 0,-1 1 0,-87-47 0,32 30-146,-186-67 0,-115-7-305,201 65 366,-74-20 85,-4 15 0,-168-4 0,-11-2 0,180 14 0,177 35 0,36 7 227,-55-9 374,-250-33-601,298 45 0,52 8 0,0-1 0,0-1 0,0 0 0,0-2 0,1 1 0,0-2 0,1 0 0,-17-12 0,-2-2 0,-1 2 0,-2 2 0,-54-21 0,-121-25 0,154 54 0,41 8 0,1 0 0,-18-6 0,15 2-1365,1 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24575,'11'-3'0,"23"-12"0,-1-1 0,0-2 0,30-22 0,-37 23 0,-26 17 0,0 0 0,0 0 0,0 0 0,0 0 0,0 0 0,0 0 0,1 0 0,-1 0 0,0 0 0,0 0 0,0-1 0,0 1 0,0 0 0,0 0 0,0 0 0,0 0 0,0 0 0,1 0 0,-1 0 0,0 0 0,0 0 0,0 0 0,0 0 0,0 0 0,0 0 0,0 0 0,0 0 0,1 0 0,-1 0 0,0 0 0,0 0 0,0 0 0,0 0 0,0 0 0,0 0 0,0 0 0,0 0 0,1 0 0,-1 1 0,0-1 0,0 0 0,0 0 0,0 0 0,0 0 0,0 0 0,0 0 0,0 0 0,0 0 0,0 0 0,0 0 0,0 0 0,0 1 0,0-1 0,0 0 0,1 0 0,-1 0 0,0 0 0,0 0 0,0 0 0,-3 11 0,-7 14 0,10-24 0,-28 62 0,-39 128 0,61-166-1365,2-5-5461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24575,'0'0'0,"-8"13"0,6-11 0,-52 105 0,54-107 0,0 1 0,0 0 0,-1-1 0,1 1 0,0-1 0,-1 1 0,1 0 0,-1-1 0,1 1 0,-1-1 0,1 1 0,-1-1 0,1 1 0,-2-1 0,2-7 0,7-18 0,-5 17 0,5-13 0,15-32 0,-19 48 0,0 0 0,0 0 0,0 0 0,0 0 0,1 0 0,0 1 0,0-1 0,1 1 0,-1 0 0,1 0 0,5-2 0,-8 4 0,0 1 0,0 0 0,0 0 0,0 1 0,1-1 0,-1 0 0,0 1 0,1-1 0,-1 1 0,0 0 0,1 0 0,-1 0 0,0 0 0,3 1 0,-1-1 0,0 1 0,0 0 0,-1 1 0,1-1 0,-1 1 0,1 0 0,5 4 0,1 1 0,-1 1 0,0 0 0,0 1 0,10 13 0,-8-7 60,14 22 0,-20-29-308,-1-1 1,-1 0-1,0 1 1,0 0-1,3 14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24575,'-1'0'0,"0"1"0,0 0 0,0 0 0,1 0 0,-1-1 0,0 1 0,0 0 0,0 0 0,1 0 0,-1 0 0,1 0 0,-2 2 0,0 1 0,-8 14 0,1 0 0,0 1 0,1 0 0,-9 37 0,-10 83 0,17-71-455,2 1 0,3 99 0,6-147-6371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0 871 24575,'12'-177'0,"-2"79"0,-6 47 0,2-41 0,0 13 0,-1 2 0,-3 45 0,7-36 0,1-18 0,-10 62 0,2-18 0,-2 39 0,1 0 0,0 0 0,-1-1 0,1 1 0,0 0 0,1 0 0,-1 0 0,1 0 0,-1 0 0,3-2 0,-3 4 0,-1 0 0,1 1 0,0-1 0,0 0 0,-1 1 0,1-1 0,0 1 0,0-1 0,0 1 0,0-1 0,0 1 0,0 0 0,0-1 0,0 1 0,0 0 0,0 0 0,0 0 0,0 0 0,0 0 0,0 0 0,0 0 0,0 0 0,0 0 0,0 0 0,0 1 0,0-1 0,0 0 0,0 1 0,0-1 0,0 1 0,1 0 0,4 2 0,0 1 0,-1 0 0,9 7 0,-11-8 0,4 3 0,-1-1 0,1 0 0,0 0 0,1 0 0,-1-1 0,1 0 0,0-1 0,0 0 0,0 0 0,0 0 0,1-1 0,16 2 0,197-1 0,-129-4-204,188-1-406,638 3-1922,-169 31 1701,-296-8 439,541 50-300,-555-7 3658,-257-39-934,-65-10-1769,72 8-263,-168-22 0,22 8 0,-36-10 0,-7-1 0,0-1 0,0 0 0,0 0 0,0 1 0,0-1 0,0 0 0,0 1 0,0-1 0,0 1 0,0-1 0,0 1 0,0 0 0,0-1 0,0 1 0,-1 0 0,1 0 0,0 0 0,-1-1 0,1 1 0,0 0 0,-1 0 0,1 0 0,-1 0 0,1 0 0,-1 0 0,0 0 0,1 0 0,-1 0 0,0 1 0,0-1 0,0 0 0,0 0 0,0 0 0,0 0 0,0 0 0,0 0 0,0 0 0,0 0 0,0 0 0,-1 1 0,0 0 0,-2 5 0,0-1 0,0 1 0,-1 0 0,0-1 0,-6 7 0,2-2 0,4-3 0,0-1 0,0 1 0,1 0 0,0 0 0,0 1 0,1-1 0,0 0 0,0 1 0,1 0 0,0 10 0,0 13 0,6 46 0,-4-72 0,39 277-964,-25-195 110,12 80 175,83 525-2618,137 943 1491,-204-1349 1999,24 164-964,-18 3 1272,-6-75-303,-11-112-235,27 362 2164,-34-149-1338,-25 0 390,-2-230-1433,3 20 253,-2 207 1401,-31-32 1006,18-296-2536,5 297 130,10-292 0,-1 1480-1365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24575,'0'0'0,"1"0"0,4 1 0,8 1 0,11 2 0,12 3 0,11 2 0,9 1 0,3-1 0,8-1 0,-7-4-8191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24575,'-2'2'0,"1"0"0,0 0 0,0-1 0,0 1 0,0 0 0,0 0 0,1 1 0,-1-1 0,0 4 0,-1 1 0,-4 14 0,1-1 0,0 1 0,2 0 0,1 0 0,0 1 0,2-1 0,0 0 0,7 42 0,-6-59 0,0 1 0,0 0 0,1-1 0,-1 1 0,1-1 0,4 6 0,-6-9 0,1 0 0,-1-1 0,0 1 0,1 0 0,0-1 0,-1 1 0,1-1 0,-1 1 0,1-1 0,0 1 0,-1-1 0,1 1 0,0-1 0,-1 0 0,1 1 0,0-1 0,0 0 0,0 1 0,-1-1 0,1 0 0,0 0 0,0 0 0,0 0 0,-1 0 0,1 0 0,0 0 0,0 0 0,0 0 0,-1 0 0,1 0 0,0-1 0,0 1 0,0 0 0,-1-1 0,1 1 0,0 0 0,0-1 0,-1 1 0,1-1 0,0 1 0,-1-1 0,1 1 0,0-2 0,4-3 0,0-1 0,0 1 0,0-1 0,-1 0 0,0 0 0,-1-1 0,1 1 0,-1-1 0,0 0 0,3-12 0,-1 0 0,-1-1 0,4-36 0,-7 29 0,-2-36 0,0 49 0,0 1 0,-1-1 0,-1 1 0,-8-22 0,11 34 10,0-1 0,-1 1 0,1 0 0,-1 0 0,1 0 0,-1 0 0,0 0 0,1 1 0,-1-1 0,0 0 0,-1-1 0,2 2-44,0 0 0,-1 0 1,1 0-1,0 0 0,0 0 0,-1 0 1,1 0-1,0 0 0,-1 0 0,1 0 1,0 0-1,0 0 0,-1 0 0,1 0 1,0 0-1,0 0 0,-1 0 0,1 0 1,0 1-1,0-1 0,-1 0 0,1 0 1,0 0-1,0 0 0,-1 1 0,1-1 1,0 0-1,0 0 0,0 0 0,0 1 1,-1-1-1,1 0 0,0 0 0,0 1 1,0-1-1,0 0 0,0 0 0,0 1 1,0-1-1,0 0 0,0 1 0,0-1 1,0 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4.0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114 523 24575,'21'-1'0,"1"-1"0,23-6 0,12-1 0,256-48 0,-144 4 0,-156 48 0,0 0 0,0-1 0,0-1 0,-1 0 0,0 0 0,14-12 0,-21 15 0,-1 0 0,0 0 0,0 0 0,0-1 0,0 1 0,-1-1 0,0 0 0,0 0 0,0 0 0,-1-1 0,1 1 0,-1-1 0,0 1 0,-1-1 0,0 0 0,0 1 0,1-12 0,-2 13 0,0-1 0,-1 1 0,1 0 0,-1-1 0,0 1 0,0 0 0,-1 0 0,1 0 0,-1 0 0,-3-6 0,1 3 0,0 1 0,-1 0 0,0 0 0,0 0 0,-8-7 0,-3 0 0,-1 1 0,0 1 0,-30-16 0,22 14 0,0 2 0,-1 0 0,0 2 0,-1 0 0,0 2 0,0 1 0,-45-4 0,67 10 0,-20 0 0,24 0 0,0 0 0,0 1 0,0-1 0,0 0 0,0 1 0,0-1 0,0 0 0,0 1 0,0 0 0,0-1 0,0 1 0,0-1 0,0 1 0,0 0 0,1 0 0,-1 0 0,0-1 0,-1 3 0,0 1 0,1 1 0,-1-1 0,1 1 0,-1-1 0,1 1 0,1 0 0,-1-1 0,1 1 0,0 0 0,0 5 0,1 2 0,0 0 0,1-1 0,3 14 0,0-10 0,1 0 0,1 0 0,0 0 0,1-1 0,0 1 0,1-2 0,1 0 0,0 0 0,16 16 0,11 6 0,68 51 0,136 88 0,-235-170 0,-1 0 0,1 0 0,-1 1 0,0 0 0,0 0 0,7 10 0,-10-13 0,-1 0 0,0 0 0,1 1 0,-1-1 0,0 0 0,-1 1 0,1-1 0,0 1 0,-1-1 0,1 1 0,-1 0 0,0-1 0,0 1 0,0-1 0,0 1 0,-1 0 0,1-1 0,-1 1 0,1-1 0,-1 1 0,-1 2 0,0-1 0,0 1 0,-1 0 0,0-1 0,0 1 0,0-1 0,0 0 0,-1 0 0,0 0 0,0-1 0,0 1 0,0-1 0,-6 3 0,-6 4 0,-37 15 0,36-17 0,-42 15 0,-113 29 0,159-49 0,-47 11 40,-1-2 0,-102 5 0,-123-16-1525,264-2-5341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8.2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0 615 24575,'3'0'0,"0"-1"0,0 1 0,0-1 0,0 1 0,0-1 0,5-2 0,6-2 0,33-5 0,51-6 0,-19 5 0,155-39 0,-223 47 0,-1 0 0,1-1 0,0-1 0,19-10 0,-28 13 0,1 1 0,0-1 0,-1 0 0,1-1 0,-1 1 0,0 0 0,1-1 0,-1 0 0,-1 1 0,1-1 0,0 0 0,-1 0 0,1 0 0,-1 0 0,0 0 0,0 0 0,0 0 0,0 0 0,-1-1 0,1 1 0,-1-5 0,0 1 0,-1 0 0,1 0 0,-2 0 0,1 0 0,-1 1 0,0-1 0,0 0 0,-4-6 0,-30-50 0,27 48 0,-117-168 0,117 171 0,-1 0 0,0 1 0,-19-16 0,24 23 0,1 1 0,-1-1 0,0 1 0,0 0 0,0 1 0,-1 0 0,1-1 0,-1 2 0,1-1 0,-1 1 0,1-1 0,-10 1 0,1 0 0,1 1 0,-1 1 0,1 0 0,0 1 0,-1 1 0,1 0 0,0 0 0,0 2 0,-16 6 0,23-8 0,1 0 0,-1 0 0,1 1 0,0-1 0,0 1 0,0 0 0,0 0 0,1 1 0,-1-1 0,1 1 0,0 0 0,1 1 0,-1-1 0,1 0 0,0 1 0,1 0 0,-1 0 0,1 0 0,0 0 0,0 0 0,-1 11 0,2-6 0,0 0 0,1 0 0,1 16 0,0-23 0,-1 1 0,2 0 0,-1 0 0,0-1 0,1 1 0,0-1 0,0 1 0,0-1 0,0 0 0,5 6 0,4 3 0,1 0 0,0-1 0,14 11 0,43 29 0,-64-48 0,37 25 0,1-2 0,1-2 0,86 35 0,-119-56 0,0 0 0,0 2 0,-1-1 0,1 1 0,9 8 0,-17-12 0,0 1 0,0-1 0,-1 1 0,1 0 0,-1 0 0,0 0 0,0 0 0,0 0 0,0 0 0,-1 0 0,1 1 0,-1-1 0,0 0 0,0 1 0,0 0 0,0-1 0,0 1 0,-1-1 0,0 1 0,0 6 0,-1 4 0,-2-1 0,1 1 0,-2-1 0,0 1 0,0-1 0,-1 0 0,-1-1 0,-7 13 0,-2 1 0,-2-1 0,-32 39 0,28-41 0,0-1 0,-2-1 0,0 0 0,-2-2 0,0-1 0,0-1 0,-36 16 0,35-21-1365,4-5-5461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3 0,1 8 0,0 9 0,0 11 0,1 8 0,2 5 0,2 4 0,1-2 0,1-3 0,1-8 0,0-9 0,0-8 0,-2-7-8191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24575,'-4'17'0,"-15"84"0,5 1 0,-1 133 0,15-228 30,0 1 0,1-1 0,2 11 0,-3-15-136,1-1 0,-1 1 0,1-1 0,0 0 0,0 0 0,0 1-1,0-1 1,1 0 0,-1 0 0,1 0 0,-1 0 0,1 0 0,3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15 412 24575,'-1'-2'0,"0"0"0,0 0 0,1 0 0,-1 0 0,0 0 0,1-1 0,-1 1 0,1 0 0,0-4 0,-1 0 0,-3-19 0,2-1 0,0 1 0,2-1 0,1 1 0,1 0 0,1-1 0,2 1 0,11-41 0,-12 55 20,0 0 0,1 0 0,0 1 0,1-1 0,8-11 0,-11 18-45,-1 1 0,1-1 0,0 1-1,1 0 1,-1 1 0,0-1 0,7-4 0,-8 6-55,0 0-1,1 0 1,-1 1 0,0-1 0,0 0-1,1 1 1,-1-1 0,0 1 0,0 0-1,1 0 1,-1 0 0,0 0 0,1 0-1,-1 0 1,3 1 0,4 2-6746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24575,'-6'1'0,"0"1"0,0-1 0,0 1 0,0 0 0,0 0 0,0 1 0,0 0 0,-7 5 0,12-8 0,-5 4 0,1-1 0,-1 1 0,1 0 0,0 0 0,0 1 0,0-1 0,1 1 0,-1 0 0,1 1 0,1-1 0,-6 9 0,6-6 0,-1-1 0,1 1 0,1 0 0,0 0 0,0 0 0,0 0 0,1 1 0,0 10 0,1-4 0,1 0 0,1 0 0,0-1 0,1 1 0,0 0 0,1-1 0,1 0 0,0 0 0,13 23 0,-14-29-91,1 0 0,0 0 0,0-1 0,1 0 0,0 0 0,0 0 0,1-1 0,-1 0 0,1 0 0,1-1 0,-1 0 0,1 0 0,0-1 0,11 5 0,5-1-6735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24575,'13'1'0,"-1"0"0,-1 0 0,1-1 0,0-1 0,0 1 0,0-2 0,0 0 0,-1 0 0,1-1 0,-1-1 0,1 0 0,-1-1 0,19-10 0,-24 12 0,0-1 0,0-1 0,0 1 0,0-1 0,-1 0 0,0 0 0,0 0 0,0-1 0,0 0 0,-1 0 0,0 0 0,0 0 0,-1-1 0,0 0 0,0 0 0,0 1 0,-1-1 0,0-1 0,-1 1 0,1 0 0,0-15 0,-2 17 10,-1-1 0,1 0 0,-1 1 0,0-1 0,-1 1 0,1-1 0,-1 1 0,0 0 0,-1-1 0,1 1 0,-4-5 0,4 6-97,-1 1-1,1 0 1,0 0 0,-1 0-1,0 0 1,0 0 0,0 1-1,0-1 1,0 1-1,-1 0 1,1 0 0,-1 0-1,1 0 1,-1 1 0,0-1-1,-5-1 1,-5 2-6739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64 24575,'-1'0'0,"1"0"0,-1-1 0,0 1 0,0 0 0,1-1 0,-1 1 0,0 0 0,1-1 0,-1 1 0,0-1 0,1 1 0,-1-1 0,1 1 0,-1-1 0,0-1 0,-10-12 0,8 9 0,0 1 14,1 1-1,-1 0 0,0-1 0,0 1 1,0 1-1,0-1 0,-1 0 1,-5-3-1,7 6-87,0-1-1,1 0 1,-1 0 0,0 1 0,0-1-1,0 1 1,0-1 0,0 1 0,0 0-1,-1 0 1,1 0 0,0 0 0,0 0-1,0 1 1,0-1 0,0 0 0,0 1-1,0 0 1,-2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1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24575,'0'0'0,"0"0"0,11 8 0,3 3 0,1 0 0,23 12 0,-32-19 0,0-1 0,1 0 0,-1 0 0,1-1 0,0 0 0,0 0 0,0-1 0,0 0 0,9 0 0,-13-1-170,0 0-1,0 0 0,0-1 1,0 1-1,0-1 0,0 0 1,3-2-1,4-2-6655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 0 24575,'-11'3'0,"-1"0"0,1 1 0,1 0 0,-14 7 0,6-3 0,-122 58 0,3 6 0,-174 123 0,246-146 0,1 3 0,3 3 0,-68 78 0,122-125 0,-2 1 0,1 0 0,1 0 0,0 0 0,0 1 0,-7 14 0,-25 53 0,8-20 0,26-47 0,-2 2 0,1 0 0,1 0 0,0 0 0,1 1 0,0 0 0,0 0 0,-1 16 0,3-11 0,-7 23 0,5-25 0,-3 31 0,7-36 0,-14 133 0,12-132 0,0 0 0,-2 0 0,1 0 0,-9 18 0,-16 43 0,7-17 0,15-36 0,0 1 0,1-1 0,1 1 0,-2 33 0,-1-1 0,5-44 0,0 1 0,-4 8 0,3-10 0,1-1 0,0 1 0,-2 13 0,4-11 0,0-8 0,0 1 0,0 0 0,0-1 0,-1 1 0,1 0 0,-2 3 0,2-6 0,0 0 0,0 1 0,0-1 0,0 0 0,0 0 0,0 0 0,0 0 0,0 0 0,0 0 0,-1 0 0,1 0 0,0 0 0,0 0 0,0 0 0,0 0 0,0 0 0,0 0 0,0 0 0,0 0 0,0 0 0,0 0 0,-1 0 0,1 0 0,0 0 0,0 0 0,0 0 0,0 0 0,0 0 0,0 0 0,0 0 0,0 0 0,0 0 0,0 0 0,-1 0 0,1 0 0,0 0 0,0 0 0,0 0 0,0 0 0,0 0 0,0 0 0,0 0 0,0 0 0,0-1 0,0 1 0,0 0 0,0 0 0,0 0 0,0 0 0,0 0 0,0 0 0,0 0 0,-1 0 0,1 0 0,0 0 0,0 0 0,0-1 0,0 1 0,0 0 0,0 0 0,0 0 0,0 0 0,-4-10 0,1 3 0,-13-17 0,6 10 0,1-1 0,0 0 0,-12-30 0,10 13 0,-23-46 0,27 62 0,0 0 0,-6-26 0,9 26 0,-1 0 0,-15-31 0,15 36 0,0 1 0,1-1 0,0 0 0,1 0 0,-2-12 0,5 27 0,1 2 0,1 0 0,-1 1 0,1-1 0,4 10 0,1-3 0,12 13 0,-3-3 0,-6-8 0,1-1 0,1 0 0,1-1 0,25 23 0,-33-33 0,0 0 0,-1-1 0,1 1 0,6 2 0,-5-3 0,-1 1 0,1-1 0,5 5 0,-10-6 0,0 0 0,-1-1 0,1 1 0,0 0 0,0-1 0,0 1 0,0 0 0,0-1 0,0 1 0,1-1 0,-1 0 0,0 1 0,0-1 0,0 0 0,0 0 0,0 1 0,1-1 0,-1 0 0,0 0 0,0 0 0,0-1 0,1 1 0,-1 0 0,0 0 0,0-1 0,0 1 0,0 0 0,0-1 0,0 1 0,0-1 0,0 0 0,0 1 0,0-1 0,0 0 0,0 1 0,0-1 0,0 0 0,0 0 0,0-1 0,10-10 0,10-14 0,-12 14 0,16-17 0,5 2 0,1 1 0,36-22 0,72-39 0,-90 57 0,-21 13 0,284-186 0,-292 191-198,0 0-1,1 0 1,28-10 0,-39 18-374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0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3425 938 24575,'123'-65'0,"-51"25"0,108-42 0,5 22 0,-84 28 0,368-104-538,-364 113 359,1 4 0,167-9 0,-203 26 133,1 4 1,0 3-1,102 19 0,-27 12 579,188 71 0,-297-94-491,2-2 0,-1-1-1,1-2 1,75 5 0,-79-13-45,0 0 1,-1-2-1,1-2 0,-1-1 0,65-18 0,13-16-552,200-97 1,89-88 326,-318 173 120,42-24-72,-96 59 567,2 2-1,40-14 0,-15 11-230,1 2-1,87-11 0,-104 23-155,1 1 0,0 2 0,69 9 0,-40 3 0,89 26 0,426 141-821,-110-58-2114,14-45 651,19-33 1258,4-32-333,-282-16 1171,0-11-1,265-52 0,-131 16 975,-277 46-524,0 4 0,105 10 0,-127-1-262,1 2 0,-2 4 0,1 2 0,97 38 0,106 71 793,-4 21-110,230 173-1770,-24 42 110,189 261 500,-59 53-409,-538-602 699,190 218 747,-223-259 940,2-1-1,2-1 1,0-2-1,2-1 1,59 33-1,25 11-2081,183 143 0,-220-144 194,-3 2-1,123 146 1,-120-113-2,-4 3 0,117 214 0,-158-247 246,-4 2 0,-2 0 0,-4 2 0,-4 2 0,24 143 0,-41-172 862,-3 1 0,-2-1 1,-9 92-1,-2-77-636,-2 0 1,-30 93-1,-74 147 175,-21-9-1952,-37 39 1284,122-250 452,-111 141 0,-61 11-41,-17-18 0,186-170 0,8-8-32,-272 254-444,295-270 1284,1 1 0,2 0 0,-24 40-1,-43 94-520,-79 230-513,28 59-999,10-27 1318,125-412-93,0 2 0,-1-2 0,1 1 0,-2 0 0,-8 12 0,13-22 0,-1 0 0,1 0 0,-1 0 0,1 0 0,-1-1 0,0 1 0,0 0 0,0-1 0,0 0 0,0 1 0,-1-1 0,1 0 0,0 0 0,-1 0 0,1 0 0,0 0 0,-1-1 0,1 1 0,-1-1 0,1 0 0,-1 0 0,1 1 0,-5-2 0,-9 0 0,1-1 0,-16-4 0,-76-18 0,-52-13-317,-218-50-1281,-10 20 1611,323 60-233,-101 1-1,122 8 110,0 2 1,0 2 0,-52 14-1,38-3 111,-77 33 0,-51 36 0,170-78 0,-358 191-1640,49-24 319,125-79 1305,-381 129 1,393-170 15,30-14-47,16-8 1627,-172 18 1,-116 1 128,29-3-879,183-24-1113,-135 14-794,-4-14 416,-182-21-1137,0-21-1530,47 1 1581,346 13 1574,-418-14-54,71-10 336,-44-3 12,266 21 1099,-390 37-1,353 20-126,90-12-664,104-22 1426,-2-6 1,-127-7-1,-73-30-3035,-688-170-2409,912 174 3219,-112-46 0,151 49 271,2-2-1,0-3 0,-69-50 1,-31-49-369,-28-60-1403,-38-78 979,-238-375-1267,39-33 638,261 398 1377,33 40-430,27 38 545,24 38 488,-68-198 3137,105 253-211,-8-54-2651,30 113-741,-110-587 2946,106 517-2897,-31-278 1608,33 0-1423,15 339-168,3 1 1,2 0-1,2 0 0,3 1 0,2 0 0,27-66 0,-27 87 81,35-57-1,28-23 330,-23 35-324,219-361-3113,-217 342 2397,149-267-119,-25-16-686,-143 286 979,56-121 2524,-78 184-1516,1 1 1,1 1-1,1 0 0,1 2 0,31-31 0,66-44-302,-8 6-158,-77 64-151,-2-2 0,0-2 0,-3 0 0,27-43 0,15-46 0,-42 72 0,3 0 0,42-55 0,-54 85 0,0 2 0,37-32 0,46-23 0,-56 42 0,35-24 0,-36 27 0,-1-3 0,53-48 0,-84 68 0,3-3 0,1 0 0,24-18 0,-32 28 0,0 1 0,0 0 0,1 0 0,-1 1 0,1 0 0,0 0 0,9-1 0,2 0 0,251-70 0,-232 61 0,70-26 0,-104 35 0,0 0 0,0 1 0,0-2 0,0 1 0,0 0 0,-1-1 0,1 1 0,3-6 0,14-14 0,7 2 0,7-5 0,20-32 0,-13 12 0,-38 43 0,0-1 0,0 0 0,0 1 0,1 0 0,0 0 0,0 0 0,-1 1 0,1-1 0,1 1 0,-1 0 0,0 1 0,1-1 0,-1 1 0,0 0 0,1 0 0,-1 1 0,11 0 0,19 1 0,-16 0 0,0-1 0,0-1 0,1 0 0,23-6 0,-30 2 185,8-3-112,-21 8-124,1 0 1,-1 0-1,1 0 0,-1 0 0,1 0 1,0 0-1,-1 0 0,1 0 1,-1 0-1,1 0 0,-1 0 0,1 1 1,-1-1-1,1 0 0,-1 0 1,1 0-1,-1 1 0,1-1 0,-1 0 1,1 1-1,-1-1 0,1 0 0,-1 1 1,0-1-1,1 1 0,-1-1 1,0 0-1,1 1 0,-1-1 0,0 1 1,1 0-1,2 9-6775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24575,'7'102'0,"-3"-48"0,1-1 0,1 27 0,-6-77 0,0 0 0,0 0 0,1 0 0,-1 0 0,1 0 0,-1 0 0,3 6 0,-2-8 0,-1 0 0,1 1 0,0-1 0,0 0 0,0 0 0,0 0 0,0 0 0,0 0 0,0-1 0,0 1 0,0 0 0,0 0 0,0-1 0,0 1 0,1-1 0,-1 1 0,0-1 0,0 1 0,1-1 0,1 1 0,2-1 0,-1 1 0,1 0 0,-1-1 0,1 0 0,-1 0 0,1-1 0,0 1 0,-1-1 0,0 0 0,1 0 0,-1 0 0,0-1 0,1 0 0,-1 0 0,0 0 0,6-4 0,0-1 0,-1 1 0,2 0 0,-1 1 0,1 0 0,-1 1 0,1 0 0,0 0 0,1 1 0,12-2 0,-19 5 0,0 0 0,0-1 0,0 0 0,0 0 0,0-1 0,-1 1 0,1-1 0,-1 0 0,1 0 0,-1-1 0,0 1 0,0-1 0,0 0 0,0 0 0,0-1 0,0 1 0,-1-1 0,0 1 0,0-1 0,0 0 0,0 0 0,0-1 0,-1 1 0,0 0 0,0-1 0,0 0 0,-1 1 0,1-1 0,-1 0 0,0 0 0,0 0 0,-1-6 0,-2-81 0,2 82 0,0 33 0,1-9 0,-1-1 0,-1 1 0,0 0 0,-1-1 0,-4 18 0,2-15 0,0 1 0,1-1 0,-1 30 0,5 53 0,0-42 0,-1 115-1365,0-156-5461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24575,'20'-34'0,"-14"23"0,1-1 0,11-14 0,58-64 0,-74 88 0,0 0 0,0 0 0,1 0 0,-1 0 0,1 1 0,-1-1 0,1 1 0,-1 0 0,1 0 0,0 0 0,0 0 0,-1 0 0,1 0 0,3 0 0,-4 1 0,0 0 0,0 0 0,-1 0 0,1 0 0,0 0 0,0 0 0,0 0 0,-1 1 0,1-1 0,0 1 0,0-1 0,-1 1 0,1 0 0,0 0 0,-1 0 0,1 0 0,-1 0 0,1 0 0,-1 0 0,1 0 0,-1 0 0,0 1 0,2 1 0,23 39 0,-14-22 0,17 21 0,-25-35 0,1 0 0,-1 0 0,-1 0 0,1 0 0,-1 1 0,0-1 0,0 1 0,-1 0 0,0 0 0,0 0 0,-1 0 0,0 0 0,1 12 0,-2 1 0,1 11 0,-6 57 0,4-82 0,0-1 0,0 0 0,0 0 0,-1 0 0,0 0 0,0 0 0,-1-1 0,-4 9 0,0-5 0,1 0 0,-1-1 0,-13 11 0,-18 16 0,15-12 0,-1-2 0,-53 35 0,76-55 0,-10 6 0,0 1 0,-17 13 0,28-20 0,0 1 0,-1-1 0,1 0 0,0 0 0,-1 1 0,1-1 0,0 0 0,0 1 0,-1-1 0,1 0 0,0 1 0,0-1 0,0 0 0,-1 1 0,1-1 0,0 1 0,0-1 0,0 0 0,0 1 0,0-1 0,0 1 0,0-1 0,0 0 0,0 1 0,0 0 0,0-1 0,0 0 0,1 1 0,-1-1 0,0 1 0,0-1 0,1 0 0,-1 0 0,1 1 0,-1-1 0,0 0 0,1 1 0,-1-1 0,1 0 0,-1 0 0,1 0 0,-1 0 0,1 1 0,23 1 0,-23-2 0,18 0 0,32-5 0,8-1 0,-50 5 0,0 1 0,0-1 0,-1 0 0,1-1 0,-1 0 0,1-1 0,8-3 0,59-22 0,-65 25 0,0 1 0,-1-1 0,1 2 0,0 0 0,14 0 0,-13 2-1365,-3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24575,'1062'0'0,"-1031"1"0,46 9 0,13 0 0,-58-9 0,88 7 0,107 8 0,-117-12 0,-11 0 0,67 5 0,2 5 0,-67-6 0,83 2 0,80 10 0,-147-7 0,177 0 0,-208-14-1365,-75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24575,'0'12'0,"-1"-1"0,-1 1 0,0-1 0,0 1 0,-7 16 0,0 1 0,-146 462 0,149-475 0,-10 28 0,15-40 0,0 0 0,0 0 0,1 0 0,-1 0 0,1 0 0,0 1 0,0-1 0,1 6 0,0-10 0,-1 0 0,0 1 0,1-1 0,-1 0 0,0 0 0,1 1 0,-1-1 0,0 0 0,1 0 0,-1 0 0,0 0 0,1 0 0,-1 1 0,1-1 0,-1 0 0,0 0 0,1 0 0,-1 0 0,1 0 0,-1 0 0,1-1 0,16 1 0,-7-1 0,-11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24575,'5'3'0,"279"129"0,-271-124 0,0 0 0,-1 1 0,16 14 0,-26-21 0,1 0 0,-1 0 0,1 0 0,0 0 0,-1 0 0,1-1 0,0 1 0,0-1 0,0 0 0,0 1 0,5 0 0,-8-2-18,1 0 1,-1 0-1,0 0 0,0 0 0,0 0 1,1 0-1,-1 0 0,0 0 0,0 0 1,0 1-1,1-1 0,-1 0 0,0 0 1,0 0-1,0 0 0,0 0 0,1 1 1,-1-1-1,0 0 0,0 0 0,0 0 1,0 1-1,0-1 0,0 0 0,0 0 1,1 1-1,-1 0-868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24575,'0'0'0,"0"10"0,-45 158 0,9-35 0,19-54-682,-10 154-1,26-215-6143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24575,'2'-4'0,"-1"4"0,-1 0 0,0 0 0,0-1 0,0 1 0,0 0 0,0 0 0,1-1 0,-1 1 0,0 0 0,0 0 0,1-1 0,-1 1 0,0 0 0,0 0 0,1 0 0,-1 0 0,0-1 0,0 1 0,1 0 0,-1 0 0,0 0 0,1 0 0,-1 0 0,1 0 0,6-2 0,0 1 0,0 0 0,0 0 0,0 1 0,0 0 0,1 0 0,-1 0 0,0 1 0,0 0 0,0 1 0,9 2 0,-10-2 0,0 1 0,0-1 0,-1 1 0,1 0 0,-1 0 0,0 1 0,0-1 0,0 1 0,-1 0 0,1 1 0,-1-1 0,0 1 0,6 8 0,-9-11 0,0 1 0,0 0 0,0-1 0,0 1 0,0 0 0,-1 0 0,1 0 0,-1 0 0,1-1 0,-1 1 0,0 0 0,-1 0 0,1 0 0,0 0 0,-1 0 0,1 0 0,-1 0 0,0-1 0,-2 5 0,-1 3 0,-1-1 0,0 1 0,-1-1 0,-6 8 0,5-8 0,-1 0 0,1-1 0,-2 0 0,1 0 0,-1-1 0,0 0 0,-14 8 0,17-12 0,0 1 0,0-2 0,0 1 0,-1 0 0,1-1 0,-1-1 0,0 1 0,1-1 0,-1 0 0,0 0 0,0-1 0,0 0 0,-11-1 0,44 38 0,39 36 0,-19-22 0,-29-31 0,1-2 0,1 0 0,35 25 0,-53-41-76,1-1 1,0 0-1,0 0 0,0 0 0,0 0 0,0 0 0,0 0 0,0 0 1,0-1-1,0 1 0,0-1 0,0 0 0,0 1 0,1-1 1,-1 0-1,0 0 0,2-1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24575,'0'10'0,"3"53"0,-8 93 0,-1-29 0,6-123 0,0 1 0,0-1 0,0 0 0,1 0 0,-1 0 0,1 0 0,0 1 0,1-1 0,-1 0 0,3 4 0,-3-6 0,0-1 0,0 1 0,0-1 0,1 1 0,-1-1 0,1 0 0,-1 1 0,1-1 0,-1 0 0,1 0 0,0 0 0,0 0 0,-1 0 0,1 0 0,0-1 0,0 1 0,0-1 0,0 1 0,0-1 0,0 0 0,0 0 0,0 1 0,3-2 0,-1 1 0,1-1 0,-1 1 0,1-1 0,-1-1 0,0 1 0,0 0 0,0-1 0,0 0 0,0 0 0,0 0 0,0-1 0,0 1 0,3-4 0,4-4 0,0 0 0,15-19 0,-6 2 0,-1-1 0,-1 0 0,-1-2 0,-2 0 0,0 0 0,-3-2 0,17-60 0,-28 85 0,-4 18 0,-9 51 0,3 0 0,-1 64 0,9-99 60,3 38 0,-1-56-225,0 0 0,1-1 0,-1 1 0,2-1 0,0 1 0,0-1 0,0 0 0,7 11 0,2-2-6661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2 0,0 4 0,0 12 0,1 13 0,2 15 0,1 12 0,3 5 0,1 3 0,1-6 0,0-8 0,-1-12 0,0-12 0,-2-10 0,-2-8-8191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24575,'0'0'0,"2"0"0,4 0 0,5 1 0,6 0 0,5 2 0,6 1 0,1 1 0,-1-1 0,-2 0 0,-5 0 0,-3-1 0,-5-2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1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239 244 24575,'-4'116'0,"-23"127"0,24-218 0,-5 37 0,-21 81 0,2-16 0,0-3 0,-40 161 0,58-229 0,-1 94 0,5-55 0,-5-11 0,-1 16 0,10 113 0,2-108 0,-2-102 0,1-1 0,1 1 0,-1-1 0,0 1 0,1-1 0,-1 1 0,2 2 0,-2-4 0,0-1 0,1 1 0,-1-1 0,0 1 0,1-1 0,-1 1 0,0-1 0,1 1 0,-1-1 0,1 0 0,-1 1 0,1-1 0,-1 0 0,1 1 0,-1-1 0,1 0 0,-1 1 0,1-1 0,-1 0 0,1 0 0,0 0 0,-1 0 0,1 0 0,-1 1 0,1-1 0,0 0 0,-1 0 0,1 0 0,-1-1 0,1 1 0,0 0 0,-1 0 0,1 0 0,0-1 0,25-7 0,-18 5 0,-1 1 0,1-1 0,0 1 0,0 1 0,0 0 0,16-1 0,30 5 0,135 4 0,258 20 0,-359-19 0,354 13-1055,1-21 695,-239-2 449,1173 1 1237,-1375 2-1326,0-1 0,-1 0 0,1-1 0,0 1 0,0 0 0,0 0 0,0-1 0,-1 1 0,1-1 0,0 0 0,0 1 0,-1-1 0,1 0 0,-1 0 0,1 0 0,-1 0 0,3-2 0,-3 1 0,0 1 0,0-1 0,0 1 0,0-1 0,0 0 0,-1 0 0,1 1 0,-1-1 0,1 0 0,-1 0 0,0 0 0,1 0 0,-1 0 0,0 0 0,0 1 0,-1-1 0,1-3 0,-3-17 0,-11-35 0,-2-19 0,2-81 0,6 51 0,-4-20-342,-19-218-57,22-4 1028,3 154-517,1-92-112,6 190 0,-2 70 0,-7-37 0,0 7 0,5-66 0,1 27 0,2 94 0,0 0 0,0 0 0,0 0 0,0 0 0,0 0 0,-1 0 0,1 0 0,0 1 0,0-1 0,-1 0 0,1 0 0,0 0 0,-1 0 0,1 0 0,-1 1 0,1-1 0,-1 0 0,0 0 0,1 1 0,-1-1 0,0 0 0,1 1 0,-3-2 0,2 2 0,0 0 0,-1-1 0,1 1 0,0 0 0,-1 0 0,1 0 0,0 0 0,-1 0 0,1 0 0,-1 0 0,1 0 0,0 0 0,-1 1 0,-1 0 0,-5 2 0,0 1 0,0 0 0,-14 10 0,22-14 0,-7 4 0,0 0 0,0 0 0,0 0 0,-1-1 0,1 0 0,-12 2 0,7-2 0,-1-2 0,0 1 0,-18-1 0,-306 8 0,1 13 0,296-20 0,-59 6 0,-308 14 0,13-28 0,55 1 0,204-1 0,17 1 0,-285 4 0,192 2 0,207-1-170,0 0-1,0 1 0,0-1 1,0 1-1,0 0 0,0 0 1,-6 3-1,0 1-6655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7:5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24575,'0'0'0,"2"0"0,7 1 0,7 0 0,7 0 0,7-2 0,3-3 0,1-2 0,-3-1 0,-6 1 0,-7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24575,'0'0'0,"0"0"0,3 0 0,2 1 0,5-1 0,7 0 0,8 0 0,5-2 0,5 0 0,4-1 0,-1 0 0,-6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24575,'0'0'0,"2"0"0,49-3 0,0-2 0,59-15 0,-105 19 0,-2 1 0,29-6 0,45-15 0,-68 18 0,0 0 0,0-1 0,0 0 0,-1-1 0,0 0 0,0 0 0,0-1 0,-1 0 0,13-12 0,-19 16 0,1 0 0,-1 0 0,1 0 0,-1 0 0,1-1 0,-1 1 0,0 0 0,0-1 0,0 1 0,-1-1 0,1 1 0,-1-1 0,1-4 0,-1 5 0,0 0 0,0 1 0,0-1 0,0 1 0,-1-1 0,1 1 0,-1-1 0,1 1 0,-1-1 0,0 1 0,1-1 0,-1 1 0,0 0 0,0-1 0,0 1 0,0 0 0,0 0 0,0 0 0,0 0 0,-1 0 0,1 0 0,0 0 0,0 0 0,-3-1 0,-3-1 0,0 0 0,0 1 0,-1-1 0,1 2 0,-1-1 0,-12-1 0,4 2 0,1 1 0,-22 2 0,31-2 0,-1 1 0,1 0 0,0 0 0,0 1 0,0 0 0,0 0 0,0 0 0,-7 5 0,12-6 0,1-1 0,-1 1 0,0-1 0,1 1 0,0-1 0,-1 1 0,1-1 0,-1 1 0,1 0 0,0-1 0,-1 1 0,1 0 0,0-1 0,0 1 0,0 0 0,0 0 0,-1-1 0,1 1 0,0 0 0,0-1 0,0 1 0,0 0 0,1 0 0,-1-1 0,0 1 0,0 0 0,0-1 0,0 1 0,1 0 0,-1-1 0,0 1 0,1 0 0,0 0 0,2 4 0,-1 0 0,1 0 0,5 4 0,-7-7 0,94 103 0,19 25 0,-101-113 0,-1 2 0,0 0 0,-1 0 0,-1 1 0,13 35 0,-21-48 0,0-1 0,-1 0 0,0 0 0,0 1 0,0-1 0,-1 0 0,0 8 0,0-11 0,0 0 0,-1 0 0,0 0 0,1 0 0,-1 0 0,0 0 0,-1 0 0,1-1 0,0 1 0,-1 0 0,0-1 0,1 1 0,-1-1 0,0 1 0,0-1 0,-4 3 0,-2 2 0,0-2 0,-1 1 0,1-1 0,-1-1 0,-11 5 0,-49 14 0,10-5 0,54-15-1365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24575,'1'185'-943,"-10"906"-367,7-953 1824,0 27 963,-7-31-1192,-2 19-308,9 385 23,4-283 0,-3-173 0,2 84 0,1-148 0,6 26 0,-4-26 0,2 26 0,-3 181 0,-5-126 0,2 619 0,0-716 0,0 0 0,0 0 0,0 0 0,0 0 0,1 1 0,-1-1 0,1 0 0,-1 0 0,1 0 0,0-1 0,0 1 0,-1 0 0,2 0 0,-1 0 0,2 3 0,-1-4 0,0 0 0,-1 1 0,1-1 0,0 0 0,0 0 0,0 0 0,0 0 0,0 0 0,0-1 0,0 1 0,0-1 0,0 1 0,1-1 0,-1 0 0,3 0 0,86 0 0,-12-1 0,539 37-2538,-104-3 988,-198-24 1003,-109-4 255,-202-5 292,200 2 688,-153-4-66,97-17-1,32-23 2082,81-14-2410,33 33-290,3 22-332,-182 2 1,-6 0 328,100 0 0,-2-15 0,-147 9 109,-61 5-94,1 0 1,0 0-1,-1 0 0,1 0 1,-1 0-1,1-1 0,-1 1 1,1 0-1,-1 0 0,1 0 1,-1 0-1,1-1 0,-1 1 1,1 0-1,-1 0 0,0-1 1,1 1-1,-1 0 0,1-1 1,-1 1-1,0-1 0,1 1 1,-1 0-1,0-1 0,0 1 1,1-1-1,-1 1 0,0-1 1,0 1-1,1-1 0,-1 1 0,0-1 1,0 1-1,0-1 0,0 1 1,0-1-1,0 1 0,0-2 1,-1-1-33,1 0 0,-1 0 1,0 0-1,0 0 0,-2-4 1,0-1 63,1 2-47,-85-265 0,-67-582-845,74 365 836,40 194 9,27 170 0,-17-242 807,22 226-758,-5-151-51,13-232 2,1 219 0,5 165 0,-1-52 0,-5 190 0,0-1 0,0 1 0,-1-1 0,1 1 0,0-1 0,0 1 0,-1-1 0,1 1 0,-1-1 0,1 1 0,-1 0 0,0-1 0,1 1 0,-1 0 0,0 0 0,0-1 0,0 1 0,0 0 0,0 0 0,-2-1 0,1 0 0,-1 1 0,0 0 0,1 0 0,-1 0 0,0 1 0,1-1 0,-1 1 0,0-1 0,0 1 0,-4 0 0,-164 2 0,103 0 0,-254 23 0,58-1 0,-235 18-2918,-415 57 1951,634-83 1068,94-15 2962,59-1-2281,-76-2-843,100-8 61,-5-1 0,-116 10 65,115 2-1495,96-1-5396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24575,'100'1'0,"14"0"0,537 20-4417,109 1 5577,-399-13 2097,-270 1-3257,13 0 0,14 2 0,16 0 0,221-10 0,-179-4 0,-104 1 0,96 4 0,-7 19 0,-156-21-58,19 3-377,1 1-1,34 11 0,-43-10-6390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24575,'105'0'0,"11"0"0,819 0-5489,605 0 10492,-882 0-5882,-645 0-5947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24575,'1'-1'0,"0"0"0,0 0 0,1 1 0,-1-1 0,0 0 0,0 0 0,1 1 0,-1-1 0,0 1 0,1-1 0,2 0 0,-1 0 0,91-34 0,92-50 0,-65 18 0,-120 67 0,-1-1 0,1 1 0,0-1 0,-1 1 0,1 0 0,0 0 0,0-1 0,-1 1 0,1 0 0,0 0 0,0 0 0,-1 0 0,1 0 0,0 0 0,0 0 0,1 0 0,-2 0 0,1 0 0,-1 1 0,0-1 0,1 0 0,-1 0 0,1 1 0,-1-1 0,0 0 0,0 1 0,1-1 0,-1 0 0,0 1 0,1-1 0,-1 1 0,0-1 0,0 0 0,0 1 0,1-1 0,-1 1 0,0 0 0,1 3 0,-1 0 0,0 0 0,0 0 0,0 0 0,-1 5 0,1-4 0,-3 22 0,-1-1 0,-1 0 0,-2 0 0,-11 31 0,-48 97 0,-2-37 0,43-76 0,13-19-1365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24575,'0'0'0,"5"-3"0,217-117 0,-203 110 0,-12 7 0,-11 8 0,-18 12 0,2 0 0,0 2 0,1 1 0,0 0 0,2 1 0,-20 33 0,27-38 0,1 1 0,0 0 0,2 1 0,0 0 0,1 0 0,0 1 0,2-1 0,0 1 0,-2 37 0,6-31 0,1 0 0,1-1 0,9 46 0,-7-55 0,0 0 0,1 0 0,0-1 0,2 0 0,-1 0 0,2 0 0,11 17 0,-15-27 0,-1 1 0,1-1 0,0 0 0,1 1 0,-1-2 0,0 1 0,1 0 0,0-1 0,0 0 0,0 0 0,0-1 0,1 1 0,-1-1 0,1 0 0,-1-1 0,1 1 0,-1-1 0,1 0 0,0-1 0,0 1 0,0-1 0,-1 0 0,1-1 0,0 1 0,0-1 0,0 0 0,-1-1 0,1 1 0,-1-1 0,1 0 0,5-3 0,0-1 0,0-1 0,-1 0 0,0 0 0,0-1 0,-1 0 0,0-1 0,-1 0 0,1 0 0,-2-1 0,12-17 0,-13 16 0,0 1 0,0-1 0,-2 0 0,1-1 0,-1 1 0,-1-1 0,0 1 0,-1-1 0,0 0 0,-1 0 0,0-13 0,-2 8 0,-1 0 0,-1 0 0,0 1 0,-2 0 0,0-1 0,0 2 0,-2-1 0,-13-24 0,6 15 0,-2 1 0,-1 0 0,-1 1 0,-24-24 0,34 38 0,-2 0 0,1 1 0,-1 0 0,-19-11 0,26 17 0,0 0 0,0 0 0,0 1 0,-1 0 0,1-1 0,0 1 0,-1 1 0,1-1 0,-1 0 0,1 1 0,-1 0 0,1 0 0,-1 0 0,1 0 0,-1 0 0,1 1 0,-1-1 0,1 1 0,-1 0 0,1 0 0,-6 3 0,4-1-273,0 1 0,0 0 0,0 0 0,-7 7 0,-17 23-6553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1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24575,'0'0'0,"1"-2"0,76-56 0,-34 26 0,10-10 0,-17 14 0,59-38 0,-92 64 0,15-6 0,-18 8 0,1 0 0,-1 0 0,1-1 0,-1 1 0,1 0 0,-1 0 0,0 0 0,1 0 0,-1 0 0,1 0 0,-1 0 0,1 0 0,-1 1 0,0-1 0,1 0 0,-1 0 0,1 0 0,-1 0 0,1 0 0,-1 1 0,0-1 0,1 0 0,-1 0 0,0 1 0,1-1 0,-1 0 0,0 1 0,1-1 0,-1 0 0,0 1 0,0-1 0,1 0 0,-1 1 0,0-1 0,0 1 0,0-1 0,0 0 0,1 1 0,-1 0 0,0 6 0,1 1 0,-1-1 0,0 0 0,-1 1 0,0-1 0,0 0 0,0 0 0,-4 11 0,0 1 0,-70 261 0,70-264 0,-3 13-1365,3-7-5461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24575,'21'-19'0,"1"1"0,29-18 0,-23 16 0,21-15 0,80-55 0,-123 88 0,-4 7 0,-5 11 0,2-14 0,-33 106 0,-57 119 0,75-191-120,-7 16-295,2 1 0,-15 59 0,29-78-6411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24575,'51'-3'0,"62"-10"0,-49 5 0,391-33 0,-285 28 0,28-1 0,44 0 0,29 0 0,742 13 0,-457 2 0,-305 6 0,-58 1 0,-163-4 0,9 1 0,40 0 0,-67-4 0,0 0 0,23 6 0,-6-2 0,-9-3-49,-16-2-71,0 0 0,0 1 1,0-1-1,0 1 1,0 0-1,0 0 0,0 0 1,-1 0-1,1 0 1,5 4-1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24575,'7'25'0,"2"32"0,3 92 0,-12 60 0,-1-109 0,1-23 0,0-76 0,0-1 0,0 1 0,0-1 0,1 1 0,-1-1 0,0 1 0,0-1 0,1 1 0,-1-1 0,0 0 0,1 1 0,-1-1 0,0 1 0,1-1 0,-1 0 0,0 1 0,1-1 0,-1 0 0,1 1 0,0-1 0,13 7 0,-10-6 0,27 13 0,27 12 0,2-3 0,71 19 0,50-9 0,3-14 0,-113-12 0,480 21 0,-295-37 0,-36-1 0,3 4 0,-133 3 0,-20 3 0,31-1 0,-94 0 0,-1 0 0,1 0 0,-1 0 0,0-1 0,0 0 0,0 0 0,0-1 0,0 0 0,0 0 0,0 0 0,6-6 0,-6 4 0,0 0 0,-1 0 0,1-1 0,-1 0 0,-1 0 0,1 0 0,-1-1 0,0 0 0,3-8 0,17-45 0,27-109 0,-42 135 0,-7 25 0,54-237 0,-55 242 0,0-3 0,0 1 0,-1 0 0,0-10 0,0 15 0,0-1 0,0 0 0,0 1 0,-1-1 0,1 1 0,-1-1 0,1 1 0,-1-1 0,1 1 0,-1-1 0,0 1 0,0 0 0,0-1 0,0 1 0,0 0 0,0 0 0,0 0 0,-3-3 0,-20-11 0,-50-23 0,-31-5 0,95 39 0,-80-28 0,-1 3 0,-164-28 0,141 41 0,-223-2 0,34 25 0,-58-1 0,214-5 0,-294 42 0,436-42-119,1-1-6,1 1 1,0-1-1,-1 1 1,1 0-1,0 0 0,0 0 1,0 1-1,0-1 1,-4 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24575,'123'8'0,"-55"-2"0,58 4 0,132 28 0,-186-23 0,331 53 0,-43-48 0,1-19 0,-188-1 0,-170 0-1365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24575,'-4'59'0,"2"-44"0,1 0 0,0-1 0,1 1 0,4 23 0,-4-36 0,0 0 0,1 0 0,-1 0 0,1-1 0,0 1 0,-1 0 0,1-1 0,0 1 0,0 0 0,0-1 0,0 1 0,1-1 0,-1 0 0,0 1 0,0-1 0,1 0 0,-1 0 0,3 2 0,-1-2 0,0 1 0,0-1 0,1 0 0,-1 0 0,0 0 0,0-1 0,1 1 0,-1-1 0,6 0 0,2 0 0,1-2 0,-1 1 0,0-1 0,0-1 0,11-4 0,-10 3 0,0-2 0,0 1 0,0-2 0,-1 1 0,11-9 0,-22 15 0,0-1 0,0 1 0,1 0 0,-1 0 0,0 0 0,0 0 0,0 0 0,0 0 0,0 0 0,1 0 0,-1 0 0,0 0 0,0 0 0,0 0 0,0 0 0,0 0 0,0 0 0,1 0 0,-1 0 0,0 0 0,0 0 0,0 0 0,0 0 0,0 0 0,1 0 0,-1 0 0,0 0 0,0 0 0,0 0 0,0 0 0,0 0 0,1 0 0,-1 0 0,0 0 0,0 1 0,0-1 0,0 0 0,0 0 0,0 0 0,0 0 0,0 0 0,0 0 0,1 0 0,-1 1 0,0-1 0,0 0 0,0 0 0,0 0 0,0 0 0,0 0 0,0 1 0,0-1 0,0 0 0,1 11 0,-1-9 0,0 31 27,-5 37-1,3-47-309,0 1-1,1-1 0,1 0 1,6 39-1,-3-50-6542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24575,'17'0'0,"-8"0"0,1 0 0,0 1 0,0 0 0,-1 1 0,15 4 0,-24-6 0,1 0 0,-1 1 0,1-1 0,0 0 0,-1 1 0,1-1 0,-1 1 0,1-1 0,-1 1 0,1-1 0,-1 1 0,1-1 0,-1 1 0,1-1 0,-1 1 0,0 0 0,1-1 0,-1 1 0,0-1 0,0 1 0,1 0 0,-1-1 0,0 1 0,0 0 0,0 0 0,0-1 0,0 1 0,0 0 0,0 3 0,-1 0 0,1-1 0,-1 1 0,-1 4 0,0-3 0,-70 244 0,71-247 0,1 1 0,-1-1 0,0 1 0,1-1 0,-1 1 0,1 0 0,0 3 0,0-5 0,0 0 0,1-1 0,-1 1 0,0 0 0,0-1 0,1 1 0,-1 0 0,0-1 0,1 1 0,-1 0 0,1-1 0,-1 1 0,0-1 0,1 1 0,0-1 0,-1 1 0,1-1 0,-1 1 0,1-1 0,-1 1 0,1-1 0,0 0 0,-1 0 0,1 1 0,0-1 0,0 0 0,-1 0 0,2 1 0,6 0 0,0 0 0,0 0 0,0-1 0,0 0 0,0 0 0,0 0 0,12-4 0,56-15 0,-72 18 0,29-10-1365,-7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24575,'0'0'0,"0"0"0,0 0 0,1-1 0,0 0 0,0 0 0,1 0 0,-1 0 0,0 0 0,1 0 0,2 0 0,-2 0 0,11-7 0,-10 6 0,1 0 0,-1 0 0,1 0 0,0 0 0,0 0 0,0 1 0,0 0 0,0-1 0,7 0 0,-10 3 0,-1 0 0,0-1 0,0 1 0,0-1 0,1 1 0,-1 0 0,0-1 0,0 1 0,0 0 0,0-1 0,0 1 0,0 0 0,0-1 0,0 1 0,0 0 0,0-1 0,-1 1 0,1 0 0,0 0 0,-1 1 0,-10 39 26,8-33-225,1 0 0,0 0 1,0 0-1,0 1 0,1-1 1,0 13-1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24575,'0'0'0,"0"0"0,8-3 0,4-1 0,0 0 0,1 2 0,-1-1 0,1 2 0,22-1 0,-35 2 0,0 0 0,1 0 0,-1 0 0,1 1 0,-1-1 0,1 0 0,-1 0 0,0 0 0,1 0 0,-1 1 0,1-1 0,-1 0 0,0 0 0,1 1 0,-1-1 0,0 0 0,1 1 0,-1-1 0,0 0 0,1 1 0,-1-1 0,0 1 0,0-1 0,0 0 0,1 1 0,-1-1 0,0 1 0,0-1 0,0 1 0,0-1 0,0 1 0,0-1 0,0 0 0,0 1 0,0-1 0,0 1 0,-3 20 0,2-16 0,-4 21-17,2-15-432,1 0-1,-1 20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24575,'0'0'0,"0"0"0,7-1 0,18-5 0,-1-2 0,43-17 0,-66 25 0,-1-1 0,0 1 0,1 0 0,-1 0 0,0-1 0,1 1 0,-1 0 0,0 0 0,1 0 0,-1-1 0,0 1 0,1 0 0,-1 0 0,1 0 0,-1 0 0,0 0 0,1 0 0,-1 0 0,1 0 0,-1 0 0,0 0 0,1 0 0,-1 0 0,0 0 0,1 0 0,-1 1 0,1-1 0,-1 0 0,0 0 0,1 0 0,-1 0 0,0 1 0,1-1 0,-1 0 0,0 0 0,0 1 0,1-1 0,-1 1 0,1 0 0,-1 1 0,0 0 0,0-1 0,1 1 0,-1 0 0,0-1 0,-1 4 0,1 0 0,-6 34 50,4-32-286,1 0 0,-1 1 1,2-1-1,-1 1 0,2 14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24575,'15'0'0,"1"-2"0,-1 0 0,0-1 0,0 0 0,0-1 0,-1-1 0,1-1 0,-1 0 0,-1 0 0,1-1 0,-1-1 0,0-1 0,0 0 0,-1 0 0,11-12 0,-22 20 0,3-2 0,-1-1 0,0 0 0,0 1 0,6-10 0,-9 12 0,1 0 0,-1 0 0,1 0 0,-1 0 0,0 0 0,1-1 0,-1 1 0,0 0 0,0 0 0,0 0 0,0-1 0,0 1 0,0 0 0,0 0 0,0 0 0,-1-1 0,1 1 0,0 0 0,-1 0 0,1 0 0,-1 0 0,1-1 0,-1 1 0,-1-2 0,-1-1 0,-1-1 0,0 1 0,0 0 0,0 0 0,-1 0 0,-8-6 0,10 8 0,0 0 0,0 1 0,-1-1 0,1 1 0,0 0 0,0 0 0,-1 0 0,1 0 0,-1 0 0,1 1 0,-1-1 0,-6 1 0,-10 3 0,-28 6 0,39-7 0,0 0 0,1 1 0,0 0 0,-1 1 0,-12 8 0,20-12 0,0 1 0,0 0 0,1-1 0,-1 1 0,1 0 0,-1-1 0,1 1 0,-1 0 0,1 0 0,-1 0 0,1-1 0,-1 1 0,1 0 0,0 0 0,0 0 0,-1 0 0,1 0 0,0 0 0,0 0 0,0 0 0,0-1 0,0 1 0,0 0 0,0 0 0,0 0 0,1 0 0,-1 0 0,0 0 0,0 0 0,1 0 0,-1-1 0,1 1 0,-1 0 0,1 1 0,3 4 0,0 0 0,0-1 0,8 9 0,-9-10 0,22 22 0,1-2 0,1 0 0,46 29 0,10 9 0,-81-61 0,-1 1 0,1-1 0,0 1 0,-1-1 0,1 1 0,-1 0 0,0 0 0,1 0 0,-1 0 0,0-1 0,1 4 0,-2-3 0,1-1 0,-1 0 0,0 1 0,0-1 0,0 0 0,0 1 0,0-1 0,0 1 0,-1-1 0,1 0 0,0 1 0,-1-1 0,1 0 0,-1 0 0,1 1 0,-1-1 0,1 0 0,-1 0 0,-1 2 0,-2 2 0,0-1 0,0 1 0,-1-1 0,1 0 0,-1-1 0,0 1 0,0-1 0,0 0 0,-9 4 0,2-2 0,1-1 0,0 0 0,-23 4 0,19-6 0,0-1 0,-28-2 0,11 0 0,30 2-1365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24575,'311'15'-65,"-155"-4"-904,154 11-514,-6 0 1168,594 16 191,-567-27-581,79 0 850,-234-11 78,340 8 227,-37 19 2378,-35-8-2813,-67 2-15,-50-1 0,75-18 0,-248-3 0,-152 1 9,0 0 1,0 0-1,0 1 0,0-1 0,0 0 1,-1 1-1,1-1 0,0 1 0,0-1 0,0 1 1,0 0-1,2 1 0,-3-1-92,0 0 1,0 0-1,0 0 1,0 1-1,0-1 1,0 0-1,0 0 1,-1 0-1,1 1 1,-1-1-1,1 0 1,-1 1-1,1-1 1,-1 0-1,0 1 1,1-1-1,-1 3 1,0 8-6744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326 280 24575,'-6'4'0,"2"2"0,0 0 0,0 0 0,0 1 0,1-1 0,0 1 0,-4 9 0,4-6 0,-53 161 0,13 7 0,8-36 0,-16 31 0,29-102 0,20-67 0,1 0 0,-1 1 0,1-1 0,0 1 0,1 0 0,-1 5 0,1-9 0,0 0 0,0 1 0,0-1 0,0 0 0,0 0 0,1 0 0,-1 0 0,0 0 0,1 0 0,-1 0 0,1 0 0,-1 0 0,1 0 0,0 0 0,-1 0 0,1 0 0,0 0 0,0 0 0,0 0 0,-1-1 0,1 1 0,0 0 0,0-1 0,0 1 0,0 0 0,2 0 0,6 2 0,-1-1 0,1 0 0,0 0 0,0-1 0,12 1 0,-17-2 0,327 8 0,-139-8 0,100 13 0,-23-1 0,460-23-703,-477 6 872,250-17 328,-324-1-456,-122 13-43,62-19 0,-98 23 2,0-1 0,37-19 0,-48 22 0,-1-1 0,-1-1 0,1 1 0,-1-1 0,0-1 0,0 1 0,-1-1 0,0-1 0,7-9 0,3-10 0,-1-1 0,-1-1 0,-1 0 0,9-35 0,26-126 0,-41 154 0,4-61 0,-11 79 0,0 0 0,-1 1 0,-1 0 0,0-1 0,-8-27 0,4 27 0,0 1 0,-1 0 0,0 0 0,-14-22 0,15 30 0,0 0 0,-1 1 0,0 0 0,-1 0 0,1 0 0,-2 1 0,1 0 0,-18-10 0,-2 1 0,-1 2 0,-1 1 0,0 2 0,0 0 0,-62-11 0,-164-7 0,-104 13 0,131 8 0,-487-11-962,496 24 482,-272 41-1,315-16 446,-235 70 0,394-95-47,1 1 0,0 0 0,0 2 0,1 0 0,-25 16 0,15-4-5624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24575,'0'0'0,"3"5"0,6 12 0,2 7 0,0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24575,'0'0'0,"0"0"0,0 0 0,0 0 0,0 0 0,0 0 0,0 0 0,0-5 0,2-6 0,0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24575,'0'0'0,"0"0"0,0-1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24575,'0'0'0,"0"0"0,0-2 0,0-2 0,0-3 0,0 1 0,0-2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4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24575,'0'0'0,"0"0"0,-2 0 0,0 0 0,-1 0 0,1 4 0,5 6 0,2 7 0,2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8:5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1656 24575,'0'0'0,"0"-1"0,0 1 0,1 0 0,-1-1 0,0 1 0,0 0 0,0-1 0,0 1 0,0 0 0,1-1 0,-1 1 0,0 0 0,0-1 0,1 1 0,-1 0 0,0 0 0,0-1 0,1 1 0,-1 0 0,0 0 0,1-1 0,7-3 0,0 0 0,0 0 0,0 0 0,0 1 0,10-2 0,0-1 0,365-110 47,56-21-736,-200 49 557,237-78-975,-38 57 612,5 23-942,-192 38 1323,-227 44 114,523-100 0,5 20 0,460 4 0,-539 72 0,260-10 0,-384-1 0,405-17 0,167 36-478,0 64 1,-4 66 2194,-865-121-925,0-2-1,1-3 0,54-2 0,-99-2-791,-4 0 0,0 0 0,1 0 0,-1-1 0,0 1 0,6-3 0,-9 3 0,0-1 0,0 1 0,0 0 0,0-1 0,0 0 0,0 1 0,0-1 0,0 1 0,-1-1 0,1 0 0,0 0 0,-1 1 0,1-1 0,0 0 0,-1 0 0,1 0 0,-1 0 0,1 0 0,-1 0 0,0 0 0,1 0 0,-1 0 0,0 0 0,0 0 0,1 0 0,-1 0 0,0-2 0,0-5 0,-1 0 0,0 0 0,0 0 0,0 0 0,-1 0 0,0 0 0,-1 1 0,1-1 0,-2 1 0,1-1 0,-1 1 0,-5-7 0,-6-8 0,-2 0 0,-25-24 0,-298-290 0,173 192 0,160 138 0,0 1 0,0 1 0,-12-7 0,15 10 0,5 4 0,8 5 0,247 187 0,-35-29 0,-171-124 0,-2 2 0,51 59 0,-98-101 0,15 17 0,0 1 0,22 36 0,-35-50 0,0-1 0,0 1 0,0 0 0,-1 0 0,0 0 0,0 0 0,-1 0 0,0 1 0,0-1 0,0 0 0,-1 1 0,0-1 0,0 1 0,0-1 0,-1 0 0,-2 9 0,0-6 0,-1 0 0,0-1 0,0 1 0,-1-1 0,0 1 0,-1-1 0,1-1 0,-12 12 0,-7 4 0,-30 24 0,-48 28 0,-170 97 0,229-149-115,-48 32 359,82-48-457,0 0-1,0 1 1,0 0-1,1 1 1,0 0-1,-12 18 1,7-6-6613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24575,'1'-11'0,"0"0"0,1 0 0,0 0 0,1 0 0,0 0 0,1 1 0,6-15 0,3-8 0,-10 28 0,0 7 0,3 13 0,-5-11 0,32 116-150,19 131 0,0 129-347,-26-44 497,-18 0 0,5 6 0,29-2 0,-38-314 0,2-1 0,0 1 0,18 40 0,-20-57-1233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8:59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24575,'0'-1'0,"0"1"0,0-1 0,0 1 0,1-1 0,-1 1 0,0 0 0,1-1 0,-1 1 0,0 0 0,1-1 0,-1 1 0,0 0 0,1 0 0,-1-1 0,1 1 0,-1 0 0,1 0 0,-1 0 0,1-1 0,17-5 0,0 0 0,34-7 0,-29 9 0,105-21-322,148-8 0,137 14-251,689 29-1376,-1065-8 1802,139 9-292,-123-5 525,63 15-1,-109-20 53,0 1-1,1 1 0,-1-1 1,0 1-1,0 0 1,0 1-1,-1 0 1,1 0-1,-1 0 1,0 1-1,0 0 0,0 0 1,-1 0-1,1 1 1,-1 0-1,-1 0 1,1 0-1,-1 1 1,0-1-1,3 8 1,10 23 113,-2 1 0,20 75 0,2 85-442,-14 91-70,-19 3 15,4 86 93,-1-301 373,4 0 0,21 77 0,-32-152-209,2 7 16,0-1-1,0 1 1,-1 1-1,0 10 0,-1-17-26,0 0-1,-1 0 1,1 0-1,-1 1 0,0-1 1,0 0-1,0 0 0,0 0 1,0 0-1,-1-1 0,0 1 1,1 0-1,-1 0 0,0-1 1,0 1-1,-3 2 0,-3 1 1,1 1 0,-1-1 0,-1 0 0,-12 6 0,-44 18 0,-10-3-410,-144 33-1,-86-6-409,-496 28 576,493-73 229,289-10-6276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0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90.png"/><Relationship Id="rId18" Type="http://schemas.openxmlformats.org/officeDocument/2006/relationships/customXml" Target="../ink/ink157.xml"/><Relationship Id="rId26" Type="http://schemas.openxmlformats.org/officeDocument/2006/relationships/customXml" Target="../ink/ink162.xml"/><Relationship Id="rId3" Type="http://schemas.openxmlformats.org/officeDocument/2006/relationships/image" Target="../media/image85.png"/><Relationship Id="rId21" Type="http://schemas.openxmlformats.org/officeDocument/2006/relationships/image" Target="../media/image105.png"/><Relationship Id="rId7" Type="http://schemas.openxmlformats.org/officeDocument/2006/relationships/image" Target="../media/image87.png"/><Relationship Id="rId12" Type="http://schemas.openxmlformats.org/officeDocument/2006/relationships/customXml" Target="../ink/ink154.xml"/><Relationship Id="rId17" Type="http://schemas.openxmlformats.org/officeDocument/2006/relationships/image" Target="../media/image92.png"/><Relationship Id="rId25" Type="http://schemas.openxmlformats.org/officeDocument/2006/relationships/customXml" Target="../ink/ink161.xml"/><Relationship Id="rId2" Type="http://schemas.openxmlformats.org/officeDocument/2006/relationships/customXml" Target="../ink/ink149.xml"/><Relationship Id="rId16" Type="http://schemas.openxmlformats.org/officeDocument/2006/relationships/customXml" Target="../ink/ink156.xml"/><Relationship Id="rId20" Type="http://schemas.openxmlformats.org/officeDocument/2006/relationships/customXml" Target="../ink/ink158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1.xml"/><Relationship Id="rId11" Type="http://schemas.openxmlformats.org/officeDocument/2006/relationships/image" Target="../media/image89.png"/><Relationship Id="rId24" Type="http://schemas.openxmlformats.org/officeDocument/2006/relationships/customXml" Target="../ink/ink160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83.png"/><Relationship Id="rId28" Type="http://schemas.openxmlformats.org/officeDocument/2006/relationships/customXml" Target="../ink/ink163.xml"/><Relationship Id="rId10" Type="http://schemas.openxmlformats.org/officeDocument/2006/relationships/customXml" Target="../ink/ink153.xml"/><Relationship Id="rId19" Type="http://schemas.openxmlformats.org/officeDocument/2006/relationships/image" Target="../media/image93.png"/><Relationship Id="rId31" Type="http://schemas.openxmlformats.org/officeDocument/2006/relationships/image" Target="../media/image108.png"/><Relationship Id="rId4" Type="http://schemas.openxmlformats.org/officeDocument/2006/relationships/customXml" Target="../ink/ink150.xml"/><Relationship Id="rId9" Type="http://schemas.openxmlformats.org/officeDocument/2006/relationships/image" Target="../media/image88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106.png"/><Relationship Id="rId30" Type="http://schemas.openxmlformats.org/officeDocument/2006/relationships/customXml" Target="../ink/ink16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173.xml"/><Relationship Id="rId26" Type="http://schemas.openxmlformats.org/officeDocument/2006/relationships/customXml" Target="../ink/ink177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181.xml"/><Relationship Id="rId42" Type="http://schemas.openxmlformats.org/officeDocument/2006/relationships/customXml" Target="../ink/ink185.xml"/><Relationship Id="rId7" Type="http://schemas.openxmlformats.org/officeDocument/2006/relationships/image" Target="../media/image810.png"/><Relationship Id="rId2" Type="http://schemas.openxmlformats.org/officeDocument/2006/relationships/customXml" Target="../ink/ink165.xml"/><Relationship Id="rId16" Type="http://schemas.openxmlformats.org/officeDocument/2006/relationships/customXml" Target="../ink/ink172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830.png"/><Relationship Id="rId24" Type="http://schemas.openxmlformats.org/officeDocument/2006/relationships/customXml" Target="../ink/ink176.xml"/><Relationship Id="rId32" Type="http://schemas.openxmlformats.org/officeDocument/2006/relationships/customXml" Target="../ink/ink180.xml"/><Relationship Id="rId37" Type="http://schemas.openxmlformats.org/officeDocument/2006/relationships/image" Target="../media/image960.png"/><Relationship Id="rId40" Type="http://schemas.openxmlformats.org/officeDocument/2006/relationships/customXml" Target="../ink/ink184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178.xml"/><Relationship Id="rId36" Type="http://schemas.openxmlformats.org/officeDocument/2006/relationships/customXml" Target="../ink/ink182.xml"/><Relationship Id="rId10" Type="http://schemas.openxmlformats.org/officeDocument/2006/relationships/customXml" Target="../ink/ink169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186.xml"/><Relationship Id="rId4" Type="http://schemas.openxmlformats.org/officeDocument/2006/relationships/customXml" Target="../ink/ink166.xml"/><Relationship Id="rId9" Type="http://schemas.openxmlformats.org/officeDocument/2006/relationships/image" Target="../media/image820.png"/><Relationship Id="rId14" Type="http://schemas.openxmlformats.org/officeDocument/2006/relationships/customXml" Target="../ink/ink171.xml"/><Relationship Id="rId22" Type="http://schemas.openxmlformats.org/officeDocument/2006/relationships/customXml" Target="../ink/ink175.xml"/><Relationship Id="rId27" Type="http://schemas.openxmlformats.org/officeDocument/2006/relationships/image" Target="../media/image910.png"/><Relationship Id="rId30" Type="http://schemas.openxmlformats.org/officeDocument/2006/relationships/customXml" Target="../ink/ink179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168.xml"/><Relationship Id="rId3" Type="http://schemas.openxmlformats.org/officeDocument/2006/relationships/image" Target="../media/image790.png"/><Relationship Id="rId12" Type="http://schemas.openxmlformats.org/officeDocument/2006/relationships/customXml" Target="../ink/ink170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183.xml"/><Relationship Id="rId20" Type="http://schemas.openxmlformats.org/officeDocument/2006/relationships/customXml" Target="../ink/ink174.xml"/><Relationship Id="rId41" Type="http://schemas.openxmlformats.org/officeDocument/2006/relationships/image" Target="../media/image9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0.xml"/><Relationship Id="rId13" Type="http://schemas.openxmlformats.org/officeDocument/2006/relationships/image" Target="../media/image138.png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192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187.xml"/><Relationship Id="rId16" Type="http://schemas.openxmlformats.org/officeDocument/2006/relationships/customXml" Target="../ink/ink194.xml"/><Relationship Id="rId20" Type="http://schemas.openxmlformats.org/officeDocument/2006/relationships/customXml" Target="../ink/ink19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9.xml"/><Relationship Id="rId11" Type="http://schemas.openxmlformats.org/officeDocument/2006/relationships/image" Target="../media/image137.png"/><Relationship Id="rId24" Type="http://schemas.openxmlformats.org/officeDocument/2006/relationships/customXml" Target="../ink/ink198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191.xml"/><Relationship Id="rId19" Type="http://schemas.openxmlformats.org/officeDocument/2006/relationships/image" Target="../media/image141.png"/><Relationship Id="rId4" Type="http://schemas.openxmlformats.org/officeDocument/2006/relationships/customXml" Target="../ink/ink188.xml"/><Relationship Id="rId9" Type="http://schemas.openxmlformats.org/officeDocument/2006/relationships/image" Target="../media/image136.png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1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151.png"/><Relationship Id="rId18" Type="http://schemas.openxmlformats.org/officeDocument/2006/relationships/customXml" Target="../ink/ink208.xml"/><Relationship Id="rId26" Type="http://schemas.openxmlformats.org/officeDocument/2006/relationships/customXml" Target="../ink/ink213.xml"/><Relationship Id="rId3" Type="http://schemas.openxmlformats.org/officeDocument/2006/relationships/image" Target="../media/image146.png"/><Relationship Id="rId21" Type="http://schemas.openxmlformats.org/officeDocument/2006/relationships/image" Target="../media/image153.png"/><Relationship Id="rId7" Type="http://schemas.openxmlformats.org/officeDocument/2006/relationships/image" Target="../media/image148.png"/><Relationship Id="rId12" Type="http://schemas.openxmlformats.org/officeDocument/2006/relationships/customXml" Target="../ink/ink205.xml"/><Relationship Id="rId17" Type="http://schemas.openxmlformats.org/officeDocument/2006/relationships/image" Target="../media/image83.png"/><Relationship Id="rId25" Type="http://schemas.openxmlformats.org/officeDocument/2006/relationships/image" Target="../media/image155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2.xml"/><Relationship Id="rId11" Type="http://schemas.openxmlformats.org/officeDocument/2006/relationships/image" Target="../media/image150.png"/><Relationship Id="rId24" Type="http://schemas.openxmlformats.org/officeDocument/2006/relationships/customXml" Target="../ink/ink212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4.png"/><Relationship Id="rId10" Type="http://schemas.openxmlformats.org/officeDocument/2006/relationships/customXml" Target="../ink/ink204.xml"/><Relationship Id="rId19" Type="http://schemas.openxmlformats.org/officeDocument/2006/relationships/customXml" Target="../ink/ink209.xml"/><Relationship Id="rId4" Type="http://schemas.openxmlformats.org/officeDocument/2006/relationships/customXml" Target="../ink/ink201.xml"/><Relationship Id="rId9" Type="http://schemas.openxmlformats.org/officeDocument/2006/relationships/image" Target="../media/image149.png"/><Relationship Id="rId14" Type="http://schemas.openxmlformats.org/officeDocument/2006/relationships/customXml" Target="../ink/ink206.xml"/><Relationship Id="rId22" Type="http://schemas.openxmlformats.org/officeDocument/2006/relationships/customXml" Target="../ink/ink211.xml"/><Relationship Id="rId27" Type="http://schemas.openxmlformats.org/officeDocument/2006/relationships/image" Target="../media/image15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222.xml"/><Relationship Id="rId26" Type="http://schemas.openxmlformats.org/officeDocument/2006/relationships/customXml" Target="../ink/ink226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230.xml"/><Relationship Id="rId42" Type="http://schemas.openxmlformats.org/officeDocument/2006/relationships/customXml" Target="../ink/ink234.xml"/><Relationship Id="rId7" Type="http://schemas.openxmlformats.org/officeDocument/2006/relationships/image" Target="../media/image159.png"/><Relationship Id="rId2" Type="http://schemas.openxmlformats.org/officeDocument/2006/relationships/customXml" Target="../ink/ink214.xml"/><Relationship Id="rId16" Type="http://schemas.openxmlformats.org/officeDocument/2006/relationships/customXml" Target="../ink/ink221.xml"/><Relationship Id="rId20" Type="http://schemas.openxmlformats.org/officeDocument/2006/relationships/customXml" Target="../ink/ink223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6.xml"/><Relationship Id="rId11" Type="http://schemas.openxmlformats.org/officeDocument/2006/relationships/image" Target="../media/image161.png"/><Relationship Id="rId24" Type="http://schemas.openxmlformats.org/officeDocument/2006/relationships/customXml" Target="../ink/ink225.xml"/><Relationship Id="rId32" Type="http://schemas.openxmlformats.org/officeDocument/2006/relationships/customXml" Target="../ink/ink229.xml"/><Relationship Id="rId37" Type="http://schemas.openxmlformats.org/officeDocument/2006/relationships/image" Target="../media/image173.png"/><Relationship Id="rId40" Type="http://schemas.openxmlformats.org/officeDocument/2006/relationships/customXml" Target="../ink/ink233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10" Type="http://schemas.openxmlformats.org/officeDocument/2006/relationships/customXml" Target="../ink/ink218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215.xml"/><Relationship Id="rId9" Type="http://schemas.openxmlformats.org/officeDocument/2006/relationships/image" Target="../media/image160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169.png"/><Relationship Id="rId30" Type="http://schemas.openxmlformats.org/officeDocument/2006/relationships/customXml" Target="../ink/ink228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217.xml"/><Relationship Id="rId3" Type="http://schemas.openxmlformats.org/officeDocument/2006/relationships/image" Target="../media/image157.png"/><Relationship Id="rId12" Type="http://schemas.openxmlformats.org/officeDocument/2006/relationships/customXml" Target="../ink/ink219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23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243.xml"/><Relationship Id="rId26" Type="http://schemas.openxmlformats.org/officeDocument/2006/relationships/customXml" Target="../ink/ink247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251.xml"/><Relationship Id="rId42" Type="http://schemas.openxmlformats.org/officeDocument/2006/relationships/customXml" Target="../ink/ink255.xml"/><Relationship Id="rId7" Type="http://schemas.openxmlformats.org/officeDocument/2006/relationships/image" Target="../media/image179.png"/><Relationship Id="rId2" Type="http://schemas.openxmlformats.org/officeDocument/2006/relationships/customXml" Target="../ink/ink235.xml"/><Relationship Id="rId16" Type="http://schemas.openxmlformats.org/officeDocument/2006/relationships/customXml" Target="../ink/ink242.xml"/><Relationship Id="rId20" Type="http://schemas.openxmlformats.org/officeDocument/2006/relationships/customXml" Target="../ink/ink244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37.xml"/><Relationship Id="rId11" Type="http://schemas.openxmlformats.org/officeDocument/2006/relationships/image" Target="../media/image181.png"/><Relationship Id="rId24" Type="http://schemas.openxmlformats.org/officeDocument/2006/relationships/customXml" Target="../ink/ink246.xml"/><Relationship Id="rId32" Type="http://schemas.openxmlformats.org/officeDocument/2006/relationships/customXml" Target="../ink/ink250.xml"/><Relationship Id="rId37" Type="http://schemas.openxmlformats.org/officeDocument/2006/relationships/image" Target="../media/image192.png"/><Relationship Id="rId40" Type="http://schemas.openxmlformats.org/officeDocument/2006/relationships/customXml" Target="../ink/ink254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248.xml"/><Relationship Id="rId36" Type="http://schemas.openxmlformats.org/officeDocument/2006/relationships/customXml" Target="../ink/ink252.xml"/><Relationship Id="rId10" Type="http://schemas.openxmlformats.org/officeDocument/2006/relationships/customXml" Target="../ink/ink239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236.xml"/><Relationship Id="rId9" Type="http://schemas.openxmlformats.org/officeDocument/2006/relationships/image" Target="../media/image180.png"/><Relationship Id="rId14" Type="http://schemas.openxmlformats.org/officeDocument/2006/relationships/customXml" Target="../ink/ink241.xml"/><Relationship Id="rId22" Type="http://schemas.openxmlformats.org/officeDocument/2006/relationships/customXml" Target="../ink/ink245.xml"/><Relationship Id="rId27" Type="http://schemas.openxmlformats.org/officeDocument/2006/relationships/image" Target="../media/image188.png"/><Relationship Id="rId30" Type="http://schemas.openxmlformats.org/officeDocument/2006/relationships/customXml" Target="../ink/ink249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238.xml"/><Relationship Id="rId3" Type="http://schemas.openxmlformats.org/officeDocument/2006/relationships/image" Target="../media/image177.png"/><Relationship Id="rId12" Type="http://schemas.openxmlformats.org/officeDocument/2006/relationships/customXml" Target="../ink/ink240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2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267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280.xml"/><Relationship Id="rId50" Type="http://schemas.openxmlformats.org/officeDocument/2006/relationships/image" Target="../media/image218.png"/><Relationship Id="rId55" Type="http://schemas.openxmlformats.org/officeDocument/2006/relationships/customXml" Target="../ink/ink284.xml"/><Relationship Id="rId63" Type="http://schemas.openxmlformats.org/officeDocument/2006/relationships/customXml" Target="../ink/ink288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256.xml"/><Relationship Id="rId16" Type="http://schemas.openxmlformats.org/officeDocument/2006/relationships/image" Target="../media/image201.png"/><Relationship Id="rId29" Type="http://schemas.openxmlformats.org/officeDocument/2006/relationships/customXml" Target="../ink/ink271.xml"/><Relationship Id="rId11" Type="http://schemas.openxmlformats.org/officeDocument/2006/relationships/customXml" Target="../ink/ink262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275.xml"/><Relationship Id="rId40" Type="http://schemas.openxmlformats.org/officeDocument/2006/relationships/image" Target="../media/image213.png"/><Relationship Id="rId45" Type="http://schemas.openxmlformats.org/officeDocument/2006/relationships/customXml" Target="../ink/ink279.xml"/><Relationship Id="rId53" Type="http://schemas.openxmlformats.org/officeDocument/2006/relationships/customXml" Target="../ink/ink283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287.xml"/><Relationship Id="rId19" Type="http://schemas.openxmlformats.org/officeDocument/2006/relationships/customXml" Target="../ink/ink266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270.xml"/><Relationship Id="rId30" Type="http://schemas.openxmlformats.org/officeDocument/2006/relationships/image" Target="../media/image208.png"/><Relationship Id="rId35" Type="http://schemas.openxmlformats.org/officeDocument/2006/relationships/customXml" Target="../ink/ink274.xml"/><Relationship Id="rId43" Type="http://schemas.openxmlformats.org/officeDocument/2006/relationships/customXml" Target="../ink/ink278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259.xml"/><Relationship Id="rId51" Type="http://schemas.openxmlformats.org/officeDocument/2006/relationships/customXml" Target="../ink/ink282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265.xml"/><Relationship Id="rId25" Type="http://schemas.openxmlformats.org/officeDocument/2006/relationships/customXml" Target="../ink/ink269.xml"/><Relationship Id="rId33" Type="http://schemas.openxmlformats.org/officeDocument/2006/relationships/customXml" Target="../ink/ink273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286.xml"/><Relationship Id="rId67" Type="http://schemas.openxmlformats.org/officeDocument/2006/relationships/customXml" Target="../ink/ink290.xml"/><Relationship Id="rId20" Type="http://schemas.openxmlformats.org/officeDocument/2006/relationships/image" Target="../media/image203.png"/><Relationship Id="rId41" Type="http://schemas.openxmlformats.org/officeDocument/2006/relationships/customXml" Target="../ink/ink277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58.xml"/><Relationship Id="rId15" Type="http://schemas.openxmlformats.org/officeDocument/2006/relationships/customXml" Target="../ink/ink264.xml"/><Relationship Id="rId23" Type="http://schemas.openxmlformats.org/officeDocument/2006/relationships/customXml" Target="../ink/ink268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281.xml"/><Relationship Id="rId57" Type="http://schemas.openxmlformats.org/officeDocument/2006/relationships/customXml" Target="../ink/ink285.xml"/><Relationship Id="rId10" Type="http://schemas.openxmlformats.org/officeDocument/2006/relationships/customXml" Target="../ink/ink261.xml"/><Relationship Id="rId31" Type="http://schemas.openxmlformats.org/officeDocument/2006/relationships/customXml" Target="../ink/ink272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289.xml"/><Relationship Id="rId4" Type="http://schemas.openxmlformats.org/officeDocument/2006/relationships/customXml" Target="../ink/ink257.xml"/><Relationship Id="rId9" Type="http://schemas.openxmlformats.org/officeDocument/2006/relationships/customXml" Target="../ink/ink260.xml"/><Relationship Id="rId13" Type="http://schemas.openxmlformats.org/officeDocument/2006/relationships/customXml" Target="../ink/ink263.xml"/><Relationship Id="rId18" Type="http://schemas.openxmlformats.org/officeDocument/2006/relationships/image" Target="../media/image202.png"/><Relationship Id="rId39" Type="http://schemas.openxmlformats.org/officeDocument/2006/relationships/customXml" Target="../ink/ink27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4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296.xml"/><Relationship Id="rId2" Type="http://schemas.openxmlformats.org/officeDocument/2006/relationships/customXml" Target="../ink/ink2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3.xml"/><Relationship Id="rId11" Type="http://schemas.openxmlformats.org/officeDocument/2006/relationships/image" Target="../media/image1100.png"/><Relationship Id="rId5" Type="http://schemas.openxmlformats.org/officeDocument/2006/relationships/image" Target="../media/image229.png"/><Relationship Id="rId10" Type="http://schemas.openxmlformats.org/officeDocument/2006/relationships/customXml" Target="../ink/ink295.xml"/><Relationship Id="rId4" Type="http://schemas.openxmlformats.org/officeDocument/2006/relationships/customXml" Target="../ink/ink292.xml"/><Relationship Id="rId9" Type="http://schemas.openxmlformats.org/officeDocument/2006/relationships/image" Target="../media/image23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10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7.xml"/><Relationship Id="rId5" Type="http://schemas.openxmlformats.org/officeDocument/2006/relationships/image" Target="../media/image310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3.xml"/><Relationship Id="rId129" Type="http://schemas.openxmlformats.org/officeDocument/2006/relationships/image" Target="../media/image62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8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1.xml"/><Relationship Id="rId125" Type="http://schemas.openxmlformats.org/officeDocument/2006/relationships/customXml" Target="../ink/ink64.xml"/><Relationship Id="rId7" Type="http://schemas.openxmlformats.org/officeDocument/2006/relationships/image" Target="../media/image410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3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5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237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customXml" Target="../ink/ink66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510.png"/><Relationship Id="rId26" Type="http://schemas.openxmlformats.org/officeDocument/2006/relationships/customXml" Target="../ink/ink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2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29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-AOwDP2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69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74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68.png"/><Relationship Id="rId24" Type="http://schemas.openxmlformats.org/officeDocument/2006/relationships/customXml" Target="../ink/ink80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82.xml"/><Relationship Id="rId10" Type="http://schemas.openxmlformats.org/officeDocument/2006/relationships/customXml" Target="../ink/ink73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70.xml"/><Relationship Id="rId9" Type="http://schemas.openxmlformats.org/officeDocument/2006/relationships/image" Target="../media/image67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76.png"/><Relationship Id="rId30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6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88.xml"/><Relationship Id="rId4" Type="http://schemas.openxmlformats.org/officeDocument/2006/relationships/customXml" Target="../ink/ink85.xml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2.xml"/><Relationship Id="rId39" Type="http://schemas.openxmlformats.org/officeDocument/2006/relationships/image" Target="../media/image118.png"/><Relationship Id="rId34" Type="http://schemas.openxmlformats.org/officeDocument/2006/relationships/customXml" Target="../ink/ink96.xml"/><Relationship Id="rId42" Type="http://schemas.openxmlformats.org/officeDocument/2006/relationships/customXml" Target="../ink/ink101.xml"/><Relationship Id="rId47" Type="http://schemas.openxmlformats.org/officeDocument/2006/relationships/customXml" Target="../ink/ink104.xml"/><Relationship Id="rId63" Type="http://schemas.openxmlformats.org/officeDocument/2006/relationships/image" Target="../media/image127.png"/><Relationship Id="rId68" Type="http://schemas.openxmlformats.org/officeDocument/2006/relationships/customXml" Target="../ink/ink109.xml"/><Relationship Id="rId71" Type="http://schemas.openxmlformats.org/officeDocument/2006/relationships/image" Target="../media/image131.png"/><Relationship Id="rId2" Type="http://schemas.openxmlformats.org/officeDocument/2006/relationships/customXml" Target="../ink/ink89.xml"/><Relationship Id="rId29" Type="http://schemas.openxmlformats.org/officeDocument/2006/relationships/image" Target="../media/image114.png"/><Relationship Id="rId41" Type="http://schemas.openxmlformats.org/officeDocument/2006/relationships/customXml" Target="../ink/ink100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15.png"/><Relationship Id="rId40" Type="http://schemas.openxmlformats.org/officeDocument/2006/relationships/customXml" Target="../ink/ink99.xml"/><Relationship Id="rId45" Type="http://schemas.openxmlformats.org/officeDocument/2006/relationships/customXml" Target="../ink/ink103.xml"/><Relationship Id="rId66" Type="http://schemas.openxmlformats.org/officeDocument/2006/relationships/customXml" Target="../ink/ink108.xml"/><Relationship Id="rId23" Type="http://schemas.openxmlformats.org/officeDocument/2006/relationships/image" Target="../media/image111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61" Type="http://schemas.openxmlformats.org/officeDocument/2006/relationships/image" Target="../media/image126.png"/><Relationship Id="rId31" Type="http://schemas.openxmlformats.org/officeDocument/2006/relationships/image" Target="../media/image115.png"/><Relationship Id="rId44" Type="http://schemas.openxmlformats.org/officeDocument/2006/relationships/image" Target="../media/image119.png"/><Relationship Id="rId60" Type="http://schemas.openxmlformats.org/officeDocument/2006/relationships/customXml" Target="../ink/ink105.xml"/><Relationship Id="rId65" Type="http://schemas.openxmlformats.org/officeDocument/2006/relationships/image" Target="../media/image128.png"/><Relationship Id="rId4" Type="http://schemas.openxmlformats.org/officeDocument/2006/relationships/customXml" Target="../ink/ink90.xml"/><Relationship Id="rId27" Type="http://schemas.openxmlformats.org/officeDocument/2006/relationships/image" Target="../media/image113.png"/><Relationship Id="rId30" Type="http://schemas.openxmlformats.org/officeDocument/2006/relationships/customXml" Target="../ink/ink94.xml"/><Relationship Id="rId35" Type="http://schemas.openxmlformats.org/officeDocument/2006/relationships/image" Target="../media/image117.png"/><Relationship Id="rId43" Type="http://schemas.openxmlformats.org/officeDocument/2006/relationships/customXml" Target="../ink/ink102.xml"/><Relationship Id="rId64" Type="http://schemas.openxmlformats.org/officeDocument/2006/relationships/customXml" Target="../ink/ink107.xml"/><Relationship Id="rId69" Type="http://schemas.openxmlformats.org/officeDocument/2006/relationships/image" Target="../media/image130.png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98.xml"/><Relationship Id="rId46" Type="http://schemas.openxmlformats.org/officeDocument/2006/relationships/image" Target="../media/image120.png"/><Relationship Id="rId59" Type="http://schemas.openxmlformats.org/officeDocument/2006/relationships/image" Target="../media/image125.png"/><Relationship Id="rId67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3.xml"/><Relationship Id="rId21" Type="http://schemas.openxmlformats.org/officeDocument/2006/relationships/image" Target="../media/image93.png"/><Relationship Id="rId42" Type="http://schemas.openxmlformats.org/officeDocument/2006/relationships/customXml" Target="../ink/ink132.xml"/><Relationship Id="rId47" Type="http://schemas.openxmlformats.org/officeDocument/2006/relationships/customXml" Target="../ink/ink135.xml"/><Relationship Id="rId63" Type="http://schemas.openxmlformats.org/officeDocument/2006/relationships/image" Target="../media/image121.png"/><Relationship Id="rId68" Type="http://schemas.openxmlformats.org/officeDocument/2006/relationships/customXml" Target="../ink/ink147.xml"/><Relationship Id="rId7" Type="http://schemas.openxmlformats.org/officeDocument/2006/relationships/image" Target="../media/image86.png"/><Relationship Id="rId71" Type="http://schemas.openxmlformats.org/officeDocument/2006/relationships/image" Target="../media/image132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83.png"/><Relationship Id="rId40" Type="http://schemas.openxmlformats.org/officeDocument/2006/relationships/customXml" Target="../ink/ink130.xml"/><Relationship Id="rId45" Type="http://schemas.openxmlformats.org/officeDocument/2006/relationships/customXml" Target="../ink/ink134.xml"/><Relationship Id="rId53" Type="http://schemas.openxmlformats.org/officeDocument/2006/relationships/image" Target="../media/image106.png"/><Relationship Id="rId58" Type="http://schemas.openxmlformats.org/officeDocument/2006/relationships/customXml" Target="../ink/ink142.xml"/><Relationship Id="rId66" Type="http://schemas.openxmlformats.org/officeDocument/2006/relationships/customXml" Target="../ink/ink146.xml"/><Relationship Id="rId5" Type="http://schemas.openxmlformats.org/officeDocument/2006/relationships/image" Target="../media/image85.png"/><Relationship Id="rId61" Type="http://schemas.openxmlformats.org/officeDocument/2006/relationships/image" Target="../media/image110.png"/><Relationship Id="rId19" Type="http://schemas.openxmlformats.org/officeDocument/2006/relationships/image" Target="../media/image92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96.png"/><Relationship Id="rId30" Type="http://schemas.openxmlformats.org/officeDocument/2006/relationships/customXml" Target="../ink/ink125.xml"/><Relationship Id="rId35" Type="http://schemas.openxmlformats.org/officeDocument/2006/relationships/image" Target="../media/image100.png"/><Relationship Id="rId43" Type="http://schemas.openxmlformats.org/officeDocument/2006/relationships/customXml" Target="../ink/ink133.xml"/><Relationship Id="rId48" Type="http://schemas.openxmlformats.org/officeDocument/2006/relationships/image" Target="../media/image105.png"/><Relationship Id="rId56" Type="http://schemas.openxmlformats.org/officeDocument/2006/relationships/customXml" Target="../ink/ink141.xml"/><Relationship Id="rId64" Type="http://schemas.openxmlformats.org/officeDocument/2006/relationships/customXml" Target="../ink/ink145.xml"/><Relationship Id="rId69" Type="http://schemas.openxmlformats.org/officeDocument/2006/relationships/image" Target="../media/image124.png"/><Relationship Id="rId8" Type="http://schemas.openxmlformats.org/officeDocument/2006/relationships/customXml" Target="../ink/ink114.xml"/><Relationship Id="rId51" Type="http://schemas.openxmlformats.org/officeDocument/2006/relationships/customXml" Target="../ink/ink138.xml"/><Relationship Id="rId3" Type="http://schemas.openxmlformats.org/officeDocument/2006/relationships/image" Target="../media/image84.png"/><Relationship Id="rId12" Type="http://schemas.openxmlformats.org/officeDocument/2006/relationships/customXml" Target="../ink/ink116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29.xml"/><Relationship Id="rId46" Type="http://schemas.openxmlformats.org/officeDocument/2006/relationships/image" Target="../media/image104.png"/><Relationship Id="rId59" Type="http://schemas.openxmlformats.org/officeDocument/2006/relationships/image" Target="../media/image109.png"/><Relationship Id="rId67" Type="http://schemas.openxmlformats.org/officeDocument/2006/relationships/image" Target="../media/image123.png"/><Relationship Id="rId20" Type="http://schemas.openxmlformats.org/officeDocument/2006/relationships/customXml" Target="../ink/ink120.xml"/><Relationship Id="rId41" Type="http://schemas.openxmlformats.org/officeDocument/2006/relationships/customXml" Target="../ink/ink131.xml"/><Relationship Id="rId54" Type="http://schemas.openxmlformats.org/officeDocument/2006/relationships/customXml" Target="../ink/ink140.xml"/><Relationship Id="rId62" Type="http://schemas.openxmlformats.org/officeDocument/2006/relationships/customXml" Target="../ink/ink144.xml"/><Relationship Id="rId70" Type="http://schemas.openxmlformats.org/officeDocument/2006/relationships/customXml" Target="../ink/ink14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3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customXml" Target="../ink/ink136.xml"/><Relationship Id="rId57" Type="http://schemas.openxmlformats.org/officeDocument/2006/relationships/image" Target="../media/image108.png"/><Relationship Id="rId10" Type="http://schemas.openxmlformats.org/officeDocument/2006/relationships/customXml" Target="../ink/ink115.xml"/><Relationship Id="rId31" Type="http://schemas.openxmlformats.org/officeDocument/2006/relationships/image" Target="../media/image98.png"/><Relationship Id="rId44" Type="http://schemas.openxmlformats.org/officeDocument/2006/relationships/image" Target="../media/image103.png"/><Relationship Id="rId52" Type="http://schemas.openxmlformats.org/officeDocument/2006/relationships/customXml" Target="../ink/ink139.xml"/><Relationship Id="rId60" Type="http://schemas.openxmlformats.org/officeDocument/2006/relationships/customXml" Target="../ink/ink143.xml"/><Relationship Id="rId65" Type="http://schemas.openxmlformats.org/officeDocument/2006/relationships/image" Target="../media/image122.png"/><Relationship Id="rId4" Type="http://schemas.openxmlformats.org/officeDocument/2006/relationships/customXml" Target="../ink/ink112.xml"/><Relationship Id="rId9" Type="http://schemas.openxmlformats.org/officeDocument/2006/relationships/image" Target="../media/image87.png"/><Relationship Id="rId13" Type="http://schemas.openxmlformats.org/officeDocument/2006/relationships/image" Target="../media/image89.png"/><Relationship Id="rId18" Type="http://schemas.openxmlformats.org/officeDocument/2006/relationships/customXml" Target="../ink/ink119.xml"/><Relationship Id="rId39" Type="http://schemas.openxmlformats.org/officeDocument/2006/relationships/image" Target="../media/image102.png"/><Relationship Id="rId34" Type="http://schemas.openxmlformats.org/officeDocument/2006/relationships/customXml" Target="../ink/ink127.xml"/><Relationship Id="rId50" Type="http://schemas.openxmlformats.org/officeDocument/2006/relationships/customXml" Target="../ink/ink137.xml"/><Relationship Id="rId55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65783" cy="487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root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    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})),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2000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JetBrains Mono"/>
              </a:rPr>
              <a:t>root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2000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3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937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boxed_struct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591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6A43C-3DE2-9ECD-4080-3EDFB0B8471C}"/>
              </a:ext>
            </a:extLst>
          </p:cNvPr>
          <p:cNvSpPr txBox="1"/>
          <p:nvPr/>
        </p:nvSpPr>
        <p:spPr>
          <a:xfrm>
            <a:off x="5553635" y="4441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error[E0282]: type annotations needed for `&amp;Borrowed`</a:t>
            </a:r>
          </a:p>
        </p:txBody>
      </p:sp>
    </p:spTree>
    <p:extLst>
      <p:ext uri="{BB962C8B-B14F-4D97-AF65-F5344CB8AC3E}">
        <p14:creationId xmlns:p14="http://schemas.microsoft.com/office/powerpoint/2010/main" val="6801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EF820-AC41-629E-0016-351EF2204FD7}"/>
              </a:ext>
            </a:extLst>
          </p:cNvPr>
          <p:cNvGrpSpPr/>
          <p:nvPr/>
        </p:nvGrpSpPr>
        <p:grpSpPr>
          <a:xfrm>
            <a:off x="3542892" y="3348220"/>
            <a:ext cx="2058120" cy="441720"/>
            <a:chOff x="3542892" y="3348220"/>
            <a:chExt cx="205812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14:cNvPr>
                <p14:cNvContentPartPr/>
                <p14:nvPr/>
              </p14:nvContentPartPr>
              <p14:xfrm>
                <a:off x="5249292" y="3348220"/>
                <a:ext cx="35172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ACCED-0173-FE39-385B-F8445C6A1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0292" y="3339580"/>
                  <a:ext cx="369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14:cNvPr>
                <p14:cNvContentPartPr/>
                <p14:nvPr/>
              </p14:nvContentPartPr>
              <p14:xfrm>
                <a:off x="3542892" y="3411940"/>
                <a:ext cx="1747800" cy="378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BF6DAA-2F04-60FA-F58B-AC0C54280F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4252" y="3402940"/>
                  <a:ext cx="17654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F3701-8ECD-4BC3-4C47-2BC065730820}"/>
              </a:ext>
            </a:extLst>
          </p:cNvPr>
          <p:cNvGrpSpPr/>
          <p:nvPr/>
        </p:nvGrpSpPr>
        <p:grpSpPr>
          <a:xfrm>
            <a:off x="6824292" y="3104860"/>
            <a:ext cx="2505960" cy="479160"/>
            <a:chOff x="6824292" y="3104860"/>
            <a:chExt cx="250596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14:cNvPr>
                <p14:cNvContentPartPr/>
                <p14:nvPr/>
              </p14:nvContentPartPr>
              <p14:xfrm>
                <a:off x="9111372" y="3104860"/>
                <a:ext cx="218880" cy="38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13006-DC95-36FA-7E0A-CABA6B4B78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2372" y="3095860"/>
                  <a:ext cx="236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14:cNvPr>
                <p14:cNvContentPartPr/>
                <p14:nvPr/>
              </p14:nvContentPartPr>
              <p14:xfrm>
                <a:off x="6824292" y="3191260"/>
                <a:ext cx="212364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24E9A4-2B39-B535-4F6C-EEBB2B980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15652" y="3182260"/>
                  <a:ext cx="214128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da-DK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.as_ref().unwrap();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Box.borrow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.borrow();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.replace(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</a:t>
            </a:r>
            <a:r>
              <a:rPr lang="en-US" b="1" i="1" u="sng" dirty="0"/>
              <a:t>copy!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198103" y="4457126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14:cNvPr>
              <p14:cNvContentPartPr/>
              <p14:nvPr/>
            </p14:nvContentPartPr>
            <p14:xfrm>
              <a:off x="1485988" y="2528954"/>
              <a:ext cx="68760" cy="342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088FD-7513-B681-8FD0-09B6E07AA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348" y="2520314"/>
                <a:ext cx="86400" cy="34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14:cNvPr>
              <p14:cNvContentPartPr/>
              <p14:nvPr/>
            </p14:nvContentPartPr>
            <p14:xfrm>
              <a:off x="1474828" y="2203874"/>
              <a:ext cx="2051640" cy="388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F850B-0D02-99C6-9E01-6CD80752E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828" y="2195234"/>
                <a:ext cx="2069280" cy="39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14:cNvPr>
              <p14:cNvContentPartPr/>
              <p14:nvPr/>
            </p14:nvContentPartPr>
            <p14:xfrm>
              <a:off x="4218388" y="2207114"/>
              <a:ext cx="6362280" cy="375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E8D556-5B14-2C0D-2927-11716C666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9388" y="2198114"/>
                <a:ext cx="6379920" cy="37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14:cNvPr>
              <p14:cNvContentPartPr/>
              <p14:nvPr/>
            </p14:nvContentPartPr>
            <p14:xfrm>
              <a:off x="1773628" y="2406554"/>
              <a:ext cx="1226160" cy="80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98C8A-C3BA-FEA2-EFD1-A1DEB88B76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988" y="2397914"/>
                <a:ext cx="1243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14:cNvPr>
              <p14:cNvContentPartPr/>
              <p14:nvPr/>
            </p14:nvContentPartPr>
            <p14:xfrm>
              <a:off x="6895860" y="3989980"/>
              <a:ext cx="1397520" cy="4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AEA311-CEF7-CF91-76CB-86032DF7DA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220" y="3980980"/>
                <a:ext cx="1415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14:cNvPr>
              <p14:cNvContentPartPr/>
              <p14:nvPr/>
            </p14:nvContentPartPr>
            <p14:xfrm>
              <a:off x="1800300" y="3368730"/>
              <a:ext cx="1224000" cy="429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5C0E9E-D288-5830-7AA0-3F1C04BC08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300" y="3359730"/>
                <a:ext cx="12416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14:cNvPr>
              <p14:cNvContentPartPr/>
              <p14:nvPr/>
            </p14:nvContentPartPr>
            <p14:xfrm>
              <a:off x="3031500" y="2993250"/>
              <a:ext cx="3741480" cy="596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5F0BCE-9D72-25CE-547C-B6A204C27E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2500" y="2984250"/>
                <a:ext cx="37591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14:cNvPr>
              <p14:cNvContentPartPr/>
              <p14:nvPr/>
            </p14:nvContentPartPr>
            <p14:xfrm>
              <a:off x="5964420" y="4802970"/>
              <a:ext cx="116280" cy="820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7A50F6-544B-3CF7-66B3-83B56198DA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55420" y="4794330"/>
                <a:ext cx="133920" cy="8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14:cNvPr>
              <p14:cNvContentPartPr/>
              <p14:nvPr/>
            </p14:nvContentPartPr>
            <p14:xfrm>
              <a:off x="5997900" y="4853730"/>
              <a:ext cx="988200" cy="7970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2A13AB-005A-B894-D0D6-859507CDD7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9260" y="4844730"/>
                <a:ext cx="10058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14:cNvPr>
              <p14:cNvContentPartPr/>
              <p14:nvPr/>
            </p14:nvContentPartPr>
            <p14:xfrm>
              <a:off x="6080700" y="5556450"/>
              <a:ext cx="428040" cy="51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2B7C1A-D403-41DF-834C-B78BF65B35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1700" y="5547450"/>
                <a:ext cx="445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14:cNvPr>
              <p14:cNvContentPartPr/>
              <p14:nvPr/>
            </p14:nvContentPartPr>
            <p14:xfrm>
              <a:off x="6122100" y="5164410"/>
              <a:ext cx="930240" cy="36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B65531-2886-83E5-5D86-32FAAF14B6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3100" y="5155410"/>
                <a:ext cx="9478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14:cNvPr>
              <p14:cNvContentPartPr/>
              <p14:nvPr/>
            </p14:nvContentPartPr>
            <p14:xfrm>
              <a:off x="6188880" y="4977323"/>
              <a:ext cx="49680" cy="9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7174D9-AE48-1699-C3A0-7E0098549B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9880" y="4968683"/>
                <a:ext cx="673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14:cNvPr>
              <p14:cNvContentPartPr/>
              <p14:nvPr/>
            </p14:nvContentPartPr>
            <p14:xfrm>
              <a:off x="6321000" y="4974083"/>
              <a:ext cx="32760" cy="76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B5B6D8C-F157-7547-786A-77D16E7FD0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2360" y="4965083"/>
                <a:ext cx="50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14:cNvPr>
              <p14:cNvContentPartPr/>
              <p14:nvPr/>
            </p14:nvContentPartPr>
            <p14:xfrm>
              <a:off x="6405240" y="5112323"/>
              <a:ext cx="18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1AD0DB-7115-1FEB-94C2-60D5BD03D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6600" y="510332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14:cNvPr>
              <p14:cNvContentPartPr/>
              <p14:nvPr/>
            </p14:nvContentPartPr>
            <p14:xfrm>
              <a:off x="6516120" y="4990643"/>
              <a:ext cx="49680" cy="97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3646AC-9ED2-C4B8-2973-F345BD163D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7120" y="4981643"/>
                <a:ext cx="67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14:cNvPr>
              <p14:cNvContentPartPr/>
              <p14:nvPr/>
            </p14:nvContentPartPr>
            <p14:xfrm>
              <a:off x="6624840" y="4986323"/>
              <a:ext cx="43920" cy="93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86AC6D4-6205-7B97-D6A3-495F884CDE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5840" y="4977683"/>
                <a:ext cx="61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14:cNvPr>
              <p14:cNvContentPartPr/>
              <p14:nvPr/>
            </p14:nvContentPartPr>
            <p14:xfrm>
              <a:off x="6724920" y="4983083"/>
              <a:ext cx="74160" cy="122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A6CF93C-F0C9-4CE8-50A5-860487A1F4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6280" y="4974083"/>
                <a:ext cx="91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14:cNvPr>
              <p14:cNvContentPartPr/>
              <p14:nvPr/>
            </p14:nvContentPartPr>
            <p14:xfrm>
              <a:off x="6256920" y="5226083"/>
              <a:ext cx="99720" cy="65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67FB8AD-0C10-4A08-4792-F9E20B4E2C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48280" y="5217443"/>
                <a:ext cx="117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14:cNvPr>
              <p14:cNvContentPartPr/>
              <p14:nvPr/>
            </p14:nvContentPartPr>
            <p14:xfrm>
              <a:off x="6229200" y="5263523"/>
              <a:ext cx="42480" cy="220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3DCA7A-2193-4F03-4EFC-D46B852BF2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0560" y="5254883"/>
                <a:ext cx="60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14:cNvPr>
              <p14:cNvContentPartPr/>
              <p14:nvPr/>
            </p14:nvContentPartPr>
            <p14:xfrm>
              <a:off x="6171960" y="5327243"/>
              <a:ext cx="132480" cy="19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3F741D-8308-9B5D-835A-829CB182DB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2960" y="5318243"/>
                <a:ext cx="150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14:cNvPr>
              <p14:cNvContentPartPr/>
              <p14:nvPr/>
            </p14:nvContentPartPr>
            <p14:xfrm>
              <a:off x="6403080" y="5332643"/>
              <a:ext cx="42480" cy="135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EC0532-5198-87DE-B08A-277005898D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94440" y="5324003"/>
                <a:ext cx="60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14:cNvPr>
              <p14:cNvContentPartPr/>
              <p14:nvPr/>
            </p14:nvContentPartPr>
            <p14:xfrm>
              <a:off x="6501000" y="5343083"/>
              <a:ext cx="23400" cy="135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A2BDD9D-94EB-0631-3AC5-C66CAC48E2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2000" y="5334443"/>
                <a:ext cx="41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14:cNvPr>
              <p14:cNvContentPartPr/>
              <p14:nvPr/>
            </p14:nvContentPartPr>
            <p14:xfrm>
              <a:off x="6600720" y="5258843"/>
              <a:ext cx="18720" cy="190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47F5B8E-6090-561B-7280-C17F704599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1720" y="5250203"/>
                <a:ext cx="36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14:cNvPr>
              <p14:cNvContentPartPr/>
              <p14:nvPr/>
            </p14:nvContentPartPr>
            <p14:xfrm>
              <a:off x="6711240" y="5282963"/>
              <a:ext cx="52200" cy="14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E686F1-6EB2-E9DA-D876-85639A400A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02240" y="5274323"/>
                <a:ext cx="69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14:cNvPr>
              <p14:cNvContentPartPr/>
              <p14:nvPr/>
            </p14:nvContentPartPr>
            <p14:xfrm>
              <a:off x="6814560" y="5281523"/>
              <a:ext cx="63000" cy="16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42263-122C-3918-261E-D41A03F99C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5920" y="5272523"/>
                <a:ext cx="80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14:cNvPr>
              <p14:cNvContentPartPr/>
              <p14:nvPr/>
            </p14:nvContentPartPr>
            <p14:xfrm>
              <a:off x="6804840" y="5242283"/>
              <a:ext cx="97560" cy="10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22FE81-3CB9-4249-29E9-E8C815D1DB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95840" y="5233643"/>
                <a:ext cx="11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14:cNvPr>
              <p14:cNvContentPartPr/>
              <p14:nvPr/>
            </p14:nvContentPartPr>
            <p14:xfrm>
              <a:off x="6745080" y="5267843"/>
              <a:ext cx="36720" cy="2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0786C2-42D7-EFAE-1DA2-45DF61461C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6440" y="5259203"/>
                <a:ext cx="5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14:cNvPr>
              <p14:cNvContentPartPr/>
              <p14:nvPr/>
            </p14:nvContentPartPr>
            <p14:xfrm>
              <a:off x="6697920" y="5432003"/>
              <a:ext cx="69120" cy="27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528B8F2-8B2D-640E-ADF0-A31FCA121C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8920" y="5423003"/>
                <a:ext cx="86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14:cNvPr>
              <p14:cNvContentPartPr/>
              <p14:nvPr/>
            </p14:nvContentPartPr>
            <p14:xfrm>
              <a:off x="6392428" y="4217714"/>
              <a:ext cx="553320" cy="64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1CEDDEF-C001-6504-044B-7B3006B4F8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3788" y="4208714"/>
                <a:ext cx="570960" cy="65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753D8B-3526-2E1A-36C8-3155623F19FD}"/>
              </a:ext>
            </a:extLst>
          </p:cNvPr>
          <p:cNvGrpSpPr/>
          <p:nvPr/>
        </p:nvGrpSpPr>
        <p:grpSpPr>
          <a:xfrm>
            <a:off x="1848148" y="2614634"/>
            <a:ext cx="1166760" cy="1067993"/>
            <a:chOff x="1848148" y="2614634"/>
            <a:chExt cx="1166760" cy="10679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14:cNvPr>
                <p14:cNvContentPartPr/>
                <p14:nvPr/>
              </p14:nvContentPartPr>
              <p14:xfrm>
                <a:off x="2081788" y="2618234"/>
                <a:ext cx="129600" cy="22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F717C1-0F54-6395-74BC-6090E1BA5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2788" y="2609594"/>
                  <a:ext cx="14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14:cNvPr>
                <p14:cNvContentPartPr/>
                <p14:nvPr/>
              </p14:nvContentPartPr>
              <p14:xfrm>
                <a:off x="2349988" y="2614634"/>
                <a:ext cx="16200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E53D9A-9AC0-F5C8-4912-6ABA56004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41348" y="2605994"/>
                  <a:ext cx="17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14:cNvPr>
                <p14:cNvContentPartPr/>
                <p14:nvPr/>
              </p14:nvContentPartPr>
              <p14:xfrm>
                <a:off x="1848148" y="2894714"/>
                <a:ext cx="116676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74A524-A1F6-6342-ACB4-4E2B75AB4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39508" y="2886074"/>
                  <a:ext cx="1184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14:cNvPr>
                <p14:cNvContentPartPr/>
                <p14:nvPr/>
              </p14:nvContentPartPr>
              <p14:xfrm>
                <a:off x="2062708" y="2904074"/>
                <a:ext cx="7452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7F60C4-6A14-D584-C8AE-12F5D23576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3708" y="2895434"/>
                  <a:ext cx="92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14:cNvPr>
                <p14:cNvContentPartPr/>
                <p14:nvPr/>
              </p14:nvContentPartPr>
              <p14:xfrm>
                <a:off x="1998988" y="2984354"/>
                <a:ext cx="143640" cy="7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68DD4C-64EF-BA34-BEE2-EABB7BF6CB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988" y="2975354"/>
                  <a:ext cx="16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14:cNvPr>
                <p14:cNvContentPartPr/>
                <p14:nvPr/>
              </p14:nvContentPartPr>
              <p14:xfrm>
                <a:off x="2245200" y="2970308"/>
                <a:ext cx="45720" cy="23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4767-1303-D497-3025-CD153D6ECB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36200" y="2961308"/>
                  <a:ext cx="63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14:cNvPr>
                <p14:cNvContentPartPr/>
                <p14:nvPr/>
              </p14:nvContentPartPr>
              <p14:xfrm>
                <a:off x="2274720" y="3000188"/>
                <a:ext cx="10260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D1B765-5894-93E7-8EE5-16376C540C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6080" y="2991548"/>
                  <a:ext cx="120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14:cNvPr>
                <p14:cNvContentPartPr/>
                <p14:nvPr/>
              </p14:nvContentPartPr>
              <p14:xfrm>
                <a:off x="2483520" y="3004868"/>
                <a:ext cx="113400" cy="18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0DA29A-4D70-A5B6-D8BA-7399FFB84E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74880" y="2996228"/>
                  <a:ext cx="13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14:cNvPr>
                <p14:cNvContentPartPr/>
                <p14:nvPr/>
              </p14:nvContentPartPr>
              <p14:xfrm>
                <a:off x="2699160" y="3031868"/>
                <a:ext cx="2448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40C772-646A-86F7-8381-08D78DB841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90520" y="3023228"/>
                  <a:ext cx="4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14:cNvPr>
                <p14:cNvContentPartPr/>
                <p14:nvPr/>
              </p14:nvContentPartPr>
              <p14:xfrm>
                <a:off x="2740560" y="3007748"/>
                <a:ext cx="8316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27892C-6282-3DF8-E5DD-EA5061737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1560" y="2998748"/>
                  <a:ext cx="100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14:cNvPr>
                <p14:cNvContentPartPr/>
                <p14:nvPr/>
              </p14:nvContentPartPr>
              <p14:xfrm>
                <a:off x="2730120" y="3097388"/>
                <a:ext cx="7992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A9CF8-6FDA-BA4E-2AAB-B75025048E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1480" y="3088748"/>
                  <a:ext cx="97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14:cNvPr>
                <p14:cNvContentPartPr/>
                <p14:nvPr/>
              </p14:nvContentPartPr>
              <p14:xfrm>
                <a:off x="2703840" y="3164708"/>
                <a:ext cx="84600" cy="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151DDC-95DC-E6DF-CB50-06F6F2CFA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5200" y="3155708"/>
                  <a:ext cx="102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14:cNvPr>
                <p14:cNvContentPartPr/>
                <p14:nvPr/>
              </p14:nvContentPartPr>
              <p14:xfrm>
                <a:off x="2183400" y="3451867"/>
                <a:ext cx="194040" cy="230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FCE9A3C-DC06-430A-5F87-DE2473ACFE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74400" y="3443227"/>
                  <a:ext cx="211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46B8B1-38D5-D1B4-9923-DB86DF66657F}"/>
              </a:ext>
            </a:extLst>
          </p:cNvPr>
          <p:cNvGrpSpPr/>
          <p:nvPr/>
        </p:nvGrpSpPr>
        <p:grpSpPr>
          <a:xfrm>
            <a:off x="6859708" y="2726234"/>
            <a:ext cx="1476720" cy="1523160"/>
            <a:chOff x="6859708" y="2726234"/>
            <a:chExt cx="1476720" cy="15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14:cNvPr>
                <p14:cNvContentPartPr/>
                <p14:nvPr/>
              </p14:nvContentPartPr>
              <p14:xfrm>
                <a:off x="6873028" y="2726234"/>
                <a:ext cx="1463400" cy="152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EE3F1-45CF-FCE3-AC1F-03383A5F3B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4028" y="2717234"/>
                  <a:ext cx="14810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14:cNvPr>
                <p14:cNvContentPartPr/>
                <p14:nvPr/>
              </p14:nvContentPartPr>
              <p14:xfrm>
                <a:off x="6859708" y="3178754"/>
                <a:ext cx="1258200" cy="5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D34960-9D80-BA17-501C-922FF6981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1068" y="3169754"/>
                  <a:ext cx="127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14:cNvPr>
                <p14:cNvContentPartPr/>
                <p14:nvPr/>
              </p14:nvContentPartPr>
              <p14:xfrm>
                <a:off x="6887068" y="3645674"/>
                <a:ext cx="12124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20A976-E71A-63F7-AE81-4FE0BC247D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78068" y="3636674"/>
                  <a:ext cx="123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14:cNvPr>
                <p14:cNvContentPartPr/>
                <p14:nvPr/>
              </p14:nvContentPartPr>
              <p14:xfrm>
                <a:off x="7180440" y="2901458"/>
                <a:ext cx="159840" cy="194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15EB38-DCE3-F294-A97D-B3EE4D0CED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71440" y="2892818"/>
                  <a:ext cx="177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14:cNvPr>
                <p14:cNvContentPartPr/>
                <p14:nvPr/>
              </p14:nvContentPartPr>
              <p14:xfrm>
                <a:off x="7464480" y="2884898"/>
                <a:ext cx="15408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78012F-5A9E-1B0B-218C-A1AF22B6C4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55480" y="2875898"/>
                  <a:ext cx="17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14:cNvPr>
                <p14:cNvContentPartPr/>
                <p14:nvPr/>
              </p14:nvContentPartPr>
              <p14:xfrm>
                <a:off x="7250640" y="3330938"/>
                <a:ext cx="12312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C25743-894B-8001-D8D7-4DF79C4A8A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42000" y="3321938"/>
                  <a:ext cx="140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14:cNvPr>
                <p14:cNvContentPartPr/>
                <p14:nvPr/>
              </p14:nvContentPartPr>
              <p14:xfrm>
                <a:off x="7476360" y="3312578"/>
                <a:ext cx="111240" cy="23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74266A-D5B1-B4F5-7C05-0C9D1BDDB5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67720" y="3303578"/>
                  <a:ext cx="12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14:cNvPr>
                <p14:cNvContentPartPr/>
                <p14:nvPr/>
              </p14:nvContentPartPr>
              <p14:xfrm>
                <a:off x="7045050" y="3647348"/>
                <a:ext cx="920520" cy="34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757AFD-65EB-F804-8912-D044A2FFD7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36050" y="3638348"/>
                  <a:ext cx="93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14:cNvPr>
                <p14:cNvContentPartPr/>
                <p14:nvPr/>
              </p14:nvContentPartPr>
              <p14:xfrm>
                <a:off x="7098330" y="3809708"/>
                <a:ext cx="70128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59604C-5179-AC47-F6A9-EBF9A1A6B9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89690" y="3801068"/>
                  <a:ext cx="718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14:cNvPr>
                <p14:cNvContentPartPr/>
                <p14:nvPr/>
              </p14:nvContentPartPr>
              <p14:xfrm>
                <a:off x="7390290" y="3657428"/>
                <a:ext cx="82440" cy="15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FD7BE-9E77-3997-614F-9CC113B8E1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81290" y="3648428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14:cNvPr>
                <p14:cNvContentPartPr/>
                <p14:nvPr/>
              </p14:nvContentPartPr>
              <p14:xfrm>
                <a:off x="7559850" y="3686228"/>
                <a:ext cx="8928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9452D-44E2-FC51-1C18-5747924654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0850" y="3677588"/>
                  <a:ext cx="106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14:cNvPr>
                <p14:cNvContentPartPr/>
                <p14:nvPr/>
              </p14:nvContentPartPr>
              <p14:xfrm>
                <a:off x="7277610" y="3866588"/>
                <a:ext cx="27360" cy="4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C14D6C-9A2C-3C7A-6FD0-CAD66AAFEA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68970" y="3857588"/>
                  <a:ext cx="45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14:cNvPr>
                <p14:cNvContentPartPr/>
                <p14:nvPr/>
              </p14:nvContentPartPr>
              <p14:xfrm>
                <a:off x="7380570" y="3867668"/>
                <a:ext cx="4140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1E559A-9C09-3396-FB6A-84DB23D187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1930" y="3858668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14:cNvPr>
                <p14:cNvContentPartPr/>
                <p14:nvPr/>
              </p14:nvContentPartPr>
              <p14:xfrm>
                <a:off x="7474530" y="3878108"/>
                <a:ext cx="50040" cy="4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901E38-0939-A90D-96FA-E8BAEB06A0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5530" y="3869468"/>
                  <a:ext cx="6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14:cNvPr>
                <p14:cNvContentPartPr/>
                <p14:nvPr/>
              </p14:nvContentPartPr>
              <p14:xfrm>
                <a:off x="7380120" y="4025107"/>
                <a:ext cx="112320" cy="14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B59835-6089-2CC9-90BB-963A6C36B9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1120" y="4016107"/>
                  <a:ext cx="1299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14:cNvPr>
              <p14:cNvContentPartPr/>
              <p14:nvPr/>
            </p14:nvContentPartPr>
            <p14:xfrm>
              <a:off x="1497868" y="4050314"/>
              <a:ext cx="2028960" cy="97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D46638-6BBC-D2F5-B3A1-44D791F2F0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89228" y="4041674"/>
                <a:ext cx="2046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D7B97A-7207-F9F6-459B-A1940DAE1177}"/>
              </a:ext>
            </a:extLst>
          </p:cNvPr>
          <p:cNvGrpSpPr/>
          <p:nvPr/>
        </p:nvGrpSpPr>
        <p:grpSpPr>
          <a:xfrm>
            <a:off x="1996108" y="4583474"/>
            <a:ext cx="360000" cy="45720"/>
            <a:chOff x="1996108" y="4583474"/>
            <a:chExt cx="36000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ED3C31-A6D7-E448-6333-3627F5FCB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14:cNvPr>
                <p14:cNvContentPartPr/>
                <p14:nvPr/>
              </p14:nvContentPartPr>
              <p14:xfrm>
                <a:off x="1996108" y="4583474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845EFB-5AA7-8F9B-164E-3FFB9D682D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7108" y="45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14:cNvPr>
                <p14:cNvContentPartPr/>
                <p14:nvPr/>
              </p14:nvContentPartPr>
              <p14:xfrm>
                <a:off x="2343508" y="4603634"/>
                <a:ext cx="12600" cy="25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B55259-F440-277E-9978-57C585938E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4868" y="4594994"/>
                  <a:ext cx="3024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14:cNvPr>
              <p14:cNvContentPartPr/>
              <p14:nvPr/>
            </p14:nvContentPartPr>
            <p14:xfrm>
              <a:off x="2753548" y="5655554"/>
              <a:ext cx="180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583D3D-B5F8-6863-4AC5-E0B8636F758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44548" y="5646914"/>
                <a:ext cx="19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14:cNvPr>
              <p14:cNvContentPartPr/>
              <p14:nvPr/>
            </p14:nvContentPartPr>
            <p14:xfrm>
              <a:off x="2837428" y="5091074"/>
              <a:ext cx="360" cy="1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8F50293-1721-0DAB-34ED-EE6F7D25DE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28788" y="5082074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14:cNvPr>
              <p14:cNvContentPartPr/>
              <p14:nvPr/>
            </p14:nvContentPartPr>
            <p14:xfrm>
              <a:off x="2925628" y="4595714"/>
              <a:ext cx="360" cy="1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745EDB0-A720-BB28-BEEC-B588413121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6988" y="4587074"/>
                <a:ext cx="180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8B5F93D-C38D-A911-931F-43A576060290}"/>
              </a:ext>
            </a:extLst>
          </p:cNvPr>
          <p:cNvGrpSpPr/>
          <p:nvPr/>
        </p:nvGrpSpPr>
        <p:grpSpPr>
          <a:xfrm>
            <a:off x="1991428" y="5172794"/>
            <a:ext cx="260280" cy="73800"/>
            <a:chOff x="1991428" y="5172794"/>
            <a:chExt cx="26028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14:cNvPr>
                <p14:cNvContentPartPr/>
                <p14:nvPr/>
              </p14:nvContentPartPr>
              <p14:xfrm>
                <a:off x="2251348" y="5172794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59BE55-E734-3E75-C649-02A057ED38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2708" y="5164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14:cNvPr>
                <p14:cNvContentPartPr/>
                <p14:nvPr/>
              </p14:nvContentPartPr>
              <p14:xfrm>
                <a:off x="1991428" y="5245514"/>
                <a:ext cx="360" cy="1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D7C1C8-2BA5-4EE7-260A-0A6827DDA2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2428" y="5236514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7E9ED2-A8B8-24C6-02BC-8A8681DD2E32}"/>
              </a:ext>
            </a:extLst>
          </p:cNvPr>
          <p:cNvGrpSpPr/>
          <p:nvPr/>
        </p:nvGrpSpPr>
        <p:grpSpPr>
          <a:xfrm>
            <a:off x="1950028" y="5596874"/>
            <a:ext cx="352440" cy="123120"/>
            <a:chOff x="1950028" y="5596874"/>
            <a:chExt cx="352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14:cNvPr>
                <p14:cNvContentPartPr/>
                <p14:nvPr/>
              </p14:nvContentPartPr>
              <p14:xfrm>
                <a:off x="2301388" y="5718914"/>
                <a:ext cx="1080" cy="1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F7CB2E-6F6E-A59B-22CB-4FC359952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92388" y="5710274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14:cNvPr>
                <p14:cNvContentPartPr/>
                <p14:nvPr/>
              </p14:nvContentPartPr>
              <p14:xfrm>
                <a:off x="1950028" y="5596874"/>
                <a:ext cx="5760" cy="1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BCE419-AD57-7DDF-498C-522AAB095B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1028" y="5587874"/>
                  <a:ext cx="2340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587-DDD9-B491-5171-555E644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::upgrade()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890F-D66C-64E0-E489-F674839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&lt;_&gt;&gt;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1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54A4-D9AD-8F44-D87D-136191D6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Smart Pointer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DECFA-FD41-1640-C19D-D01C1AC6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</a:t>
            </a:r>
            <a:r>
              <a:rPr lang="en-US" dirty="0" err="1">
                <a:solidFill>
                  <a:srgbClr val="FF0000"/>
                </a:solidFill>
              </a:rPr>
              <a:t>MySmartPtr</a:t>
            </a:r>
            <a:r>
              <a:rPr lang="en-US" dirty="0">
                <a:solidFill>
                  <a:srgbClr val="FF0000"/>
                </a:solidFill>
              </a:rPr>
              <a:t>` cannot be dereferenced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3C9-C5DA-4063-0924-017A3847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D3DE-9BEC-F549-B01C-CF04B047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MySmartPtr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Target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*(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.deref());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#[allow(dead_code)]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weak reference to parent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left: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961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::create(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.unwrap_left_mut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.get_first_characters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fill this collection with clones: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node.value.clone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.traverse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use recursive algorithm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my_destroy_all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299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https://classroom.github.com/a/-AOwDP2m</a:t>
            </a:r>
            <a:endParaRPr lang="en-US" dirty="0"/>
          </a:p>
          <a:p>
            <a:r>
              <a:rPr lang="en-US" dirty="0"/>
              <a:t>Rustlings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strings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53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4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i="1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6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unwrap().</a:t>
            </a:r>
            <a:r>
              <a:rPr lang="en-US" sz="1800" dirty="0" err="1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800" dirty="0" err="1">
                <a:solidFill>
                  <a:srgbClr val="080808"/>
                </a:solidFill>
                <a:latin typeface="JetBrains Mono"/>
              </a:rPr>
              <a:t>unwrap</a:t>
            </a:r>
            <a:r>
              <a:rPr lang="en-US" sz="800" dirty="0">
                <a:solidFill>
                  <a:srgbClr val="080808"/>
                </a:solidFill>
                <a:latin typeface="JetBrains Mono"/>
              </a:rPr>
              <a:t>()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7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76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00" y="5063160"/>
                  <a:ext cx="83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612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73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38" y="5795617"/>
                  <a:ext cx="259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658" y="5340577"/>
                  <a:ext cx="70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18" y="5853217"/>
                  <a:ext cx="165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5029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58" y="5744857"/>
                  <a:ext cx="20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6298" y="4457857"/>
                  <a:ext cx="5265360" cy="180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4A9AD6-D94B-CEF2-9100-04E6E50E80A4}"/>
              </a:ext>
            </a:extLst>
          </p:cNvPr>
          <p:cNvSpPr txBox="1"/>
          <p:nvPr/>
        </p:nvSpPr>
        <p:spPr>
          <a:xfrm>
            <a:off x="4508310" y="374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error[E0597]: `node3`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29583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14:cNvPr>
              <p14:cNvContentPartPr/>
              <p14:nvPr/>
            </p14:nvContentPartPr>
            <p14:xfrm>
              <a:off x="6324400" y="4785960"/>
              <a:ext cx="783000" cy="65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FF3B4D-7AC7-EE14-93D4-A5C19B7B8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5400" y="4776960"/>
                <a:ext cx="80064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2B72-C480-77CE-9F88-AE9ADEF49CEC}"/>
              </a:ext>
            </a:extLst>
          </p:cNvPr>
          <p:cNvGrpSpPr/>
          <p:nvPr/>
        </p:nvGrpSpPr>
        <p:grpSpPr>
          <a:xfrm>
            <a:off x="6590800" y="4696320"/>
            <a:ext cx="4869720" cy="698760"/>
            <a:chOff x="6590800" y="4696320"/>
            <a:chExt cx="4869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7784" y="5073619"/>
                  <a:ext cx="219991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9760" y="490764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277" y="4687320"/>
                  <a:ext cx="1233365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60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517" y="4882080"/>
                  <a:ext cx="108612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396" y="4740595"/>
                  <a:ext cx="817208" cy="61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9170" y="5218320"/>
                  <a:ext cx="297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14:cNvPr>
                <p14:cNvContentPartPr/>
                <p14:nvPr/>
              </p14:nvContentPartPr>
              <p14:xfrm>
                <a:off x="6590800" y="5072160"/>
                <a:ext cx="6588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8D2124-CC21-569F-107D-88F5F11175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81849" y="5063181"/>
                  <a:ext cx="83424" cy="173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14:cNvPr>
                <p14:cNvContentPartPr/>
                <p14:nvPr/>
              </p14:nvContentPartPr>
              <p14:xfrm>
                <a:off x="8574760" y="5024640"/>
                <a:ext cx="9576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3A5E4-FF4C-45FF-510C-C0A6DA868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65760" y="501564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3948077-F380-5E8C-7DC4-2616689100FF}"/>
              </a:ext>
            </a:extLst>
          </p:cNvPr>
          <p:cNvGrpSpPr/>
          <p:nvPr/>
        </p:nvGrpSpPr>
        <p:grpSpPr>
          <a:xfrm>
            <a:off x="466480" y="4103760"/>
            <a:ext cx="5432400" cy="2347560"/>
            <a:chOff x="466480" y="4103760"/>
            <a:chExt cx="5432400" cy="23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14:cNvPr>
                <p14:cNvContentPartPr/>
                <p14:nvPr/>
              </p14:nvContentPartPr>
              <p14:xfrm>
                <a:off x="3626920" y="4459440"/>
                <a:ext cx="1704600" cy="111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5B2245-04B2-FD84-B2B6-986745F8A0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17920" y="4450440"/>
                  <a:ext cx="172224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14:cNvPr>
                <p14:cNvContentPartPr/>
                <p14:nvPr/>
              </p14:nvContentPartPr>
              <p14:xfrm>
                <a:off x="2137240" y="4252440"/>
                <a:ext cx="3731400" cy="172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AB2FE1-81F1-64F8-2FF2-F9B64CCC0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8240" y="4243440"/>
                  <a:ext cx="374904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14:cNvPr>
                <p14:cNvContentPartPr/>
                <p14:nvPr/>
              </p14:nvContentPartPr>
              <p14:xfrm>
                <a:off x="466480" y="4103760"/>
                <a:ext cx="5432400" cy="234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306924-BD88-CF69-6540-976EC2D080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80" y="4094759"/>
                  <a:ext cx="5450040" cy="2365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AFA786-816E-AC1D-323B-A9D762CB4E1E}"/>
              </a:ext>
            </a:extLst>
          </p:cNvPr>
          <p:cNvGrpSpPr/>
          <p:nvPr/>
        </p:nvGrpSpPr>
        <p:grpSpPr>
          <a:xfrm>
            <a:off x="5944938" y="4466857"/>
            <a:ext cx="5247720" cy="1789560"/>
            <a:chOff x="5944938" y="4466857"/>
            <a:chExt cx="5247720" cy="17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14:cNvPr>
                <p14:cNvContentPartPr/>
                <p14:nvPr/>
              </p14:nvContentPartPr>
              <p14:xfrm>
                <a:off x="6828378" y="5404297"/>
                <a:ext cx="18360" cy="426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1B6546-51D4-3DFE-7138-3BD9D7AB4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9378" y="5395297"/>
                  <a:ext cx="360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14:cNvPr>
                <p14:cNvContentPartPr/>
                <p14:nvPr/>
              </p14:nvContentPartPr>
              <p14:xfrm>
                <a:off x="6767538" y="5804257"/>
                <a:ext cx="241920" cy="18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FBC711-4362-0ADE-F0C9-098B2A557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8551" y="5795257"/>
                  <a:ext cx="259534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14:cNvPr>
                <p14:cNvContentPartPr/>
                <p14:nvPr/>
              </p14:nvContentPartPr>
              <p14:xfrm>
                <a:off x="8618658" y="5349577"/>
                <a:ext cx="52560" cy="49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926A54-0C35-C9BE-509D-F131B7F380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9719" y="5340584"/>
                  <a:ext cx="70080" cy="507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14:cNvPr>
                <p14:cNvContentPartPr/>
                <p14:nvPr/>
              </p14:nvContentPartPr>
              <p14:xfrm>
                <a:off x="8502018" y="5861857"/>
                <a:ext cx="147600" cy="122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CFF99D5-80B0-B65E-2FD9-C46818FC54D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3040" y="5852857"/>
                  <a:ext cx="165197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14:cNvPr>
                <p14:cNvContentPartPr/>
                <p14:nvPr/>
              </p14:nvContentPartPr>
              <p14:xfrm>
                <a:off x="10291938" y="5358937"/>
                <a:ext cx="53280" cy="374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04C1B-685A-21ED-6DFA-1C82833EDC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82938" y="5349937"/>
                  <a:ext cx="70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14:cNvPr>
                <p14:cNvContentPartPr/>
                <p14:nvPr/>
              </p14:nvContentPartPr>
              <p14:xfrm>
                <a:off x="10116258" y="5753857"/>
                <a:ext cx="183240" cy="162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D4FF09-9782-C2A1-4FFA-CAA89677A8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7276" y="5744857"/>
                  <a:ext cx="200845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14:cNvPr>
                <p14:cNvContentPartPr/>
                <p14:nvPr/>
              </p14:nvContentPartPr>
              <p14:xfrm>
                <a:off x="5944938" y="4466857"/>
                <a:ext cx="5247720" cy="178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C638C7-A521-FB71-263F-32E9B91D29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35937" y="4457857"/>
                  <a:ext cx="5265361" cy="180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6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2249</Words>
  <Application>Microsoft Office PowerPoint</Application>
  <PresentationFormat>Widescreen</PresentationFormat>
  <Paragraphs>179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JetBrains Mono</vt:lpstr>
      <vt:lpstr>Office Theme</vt:lpstr>
      <vt:lpstr>Smart Pointers</vt:lpstr>
      <vt:lpstr>Null in Rust aka Option</vt:lpstr>
      <vt:lpstr>Stack vs Heap</vt:lpstr>
      <vt:lpstr>How to move data to heap?</vt:lpstr>
      <vt:lpstr>Ownership Based Resource Management (OBRM)</vt:lpstr>
      <vt:lpstr>Linked List</vt:lpstr>
      <vt:lpstr>Linked List</vt:lpstr>
      <vt:lpstr>Box</vt:lpstr>
      <vt:lpstr>Linked List</vt:lpstr>
      <vt:lpstr>Linked List</vt:lpstr>
      <vt:lpstr>Java-Style</vt:lpstr>
      <vt:lpstr>Java-style</vt:lpstr>
      <vt:lpstr>Rust-Style </vt:lpstr>
      <vt:lpstr>Reference to Boxed value</vt:lpstr>
      <vt:lpstr>Reference to Boxed value</vt:lpstr>
      <vt:lpstr>Box is special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RefCell</vt:lpstr>
      <vt:lpstr>RefCell</vt:lpstr>
      <vt:lpstr>Circular references</vt:lpstr>
      <vt:lpstr>Rc::downgrade()</vt:lpstr>
      <vt:lpstr>Rc::upgrade()</vt:lpstr>
      <vt:lpstr>Custom Smart Pointer</vt:lpstr>
      <vt:lpstr>Deref Trait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181</cp:revision>
  <dcterms:created xsi:type="dcterms:W3CDTF">2023-02-05T11:10:09Z</dcterms:created>
  <dcterms:modified xsi:type="dcterms:W3CDTF">2023-09-28T17:45:35Z</dcterms:modified>
</cp:coreProperties>
</file>