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9" r:id="rId28"/>
    <p:sldId id="287" r:id="rId29"/>
    <p:sldId id="288" r:id="rId30"/>
    <p:sldId id="316" r:id="rId31"/>
    <p:sldId id="320" r:id="rId32"/>
    <p:sldId id="321" r:id="rId33"/>
    <p:sldId id="322" r:id="rId34"/>
    <p:sldId id="323" r:id="rId35"/>
    <p:sldId id="325" r:id="rId36"/>
    <p:sldId id="324" r:id="rId37"/>
    <p:sldId id="326" r:id="rId38"/>
    <p:sldId id="291" r:id="rId39"/>
    <p:sldId id="292" r:id="rId40"/>
    <p:sldId id="293" r:id="rId41"/>
    <p:sldId id="294" r:id="rId42"/>
    <p:sldId id="295" r:id="rId43"/>
    <p:sldId id="308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28" r:id="rId52"/>
    <p:sldId id="303" r:id="rId53"/>
    <p:sldId id="304" r:id="rId54"/>
    <p:sldId id="305" r:id="rId55"/>
    <p:sldId id="307" r:id="rId56"/>
    <p:sldId id="327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OOP" id="{8F8D4F5C-E069-4925-8D8C-57840FE03CC9}">
          <p14:sldIdLst>
            <p14:sldId id="259"/>
            <p14:sldId id="260"/>
            <p14:sldId id="261"/>
            <p14:sldId id="262"/>
            <p14:sldId id="264"/>
            <p14:sldId id="265"/>
            <p14:sldId id="266"/>
            <p14:sldId id="263"/>
            <p14:sldId id="267"/>
            <p14:sldId id="268"/>
            <p14:sldId id="269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9"/>
            <p14:sldId id="287"/>
            <p14:sldId id="288"/>
          </p14:sldIdLst>
        </p14:section>
        <p14:section name="Package" id="{0B0C3821-601D-4DB3-A2E6-9F05E7E84967}">
          <p14:sldIdLst>
            <p14:sldId id="316"/>
            <p14:sldId id="320"/>
            <p14:sldId id="321"/>
            <p14:sldId id="322"/>
          </p14:sldIdLst>
        </p14:section>
        <p14:section name="Crates" id="{1038F461-9418-451D-A73E-E260F5B73351}">
          <p14:sldIdLst>
            <p14:sldId id="323"/>
            <p14:sldId id="325"/>
            <p14:sldId id="324"/>
            <p14:sldId id="326"/>
          </p14:sldIdLst>
        </p14:section>
        <p14:section name="Modules" id="{CDE93BC7-5E91-4A3E-B5D8-9E06EFEFE114}">
          <p14:sldIdLst>
            <p14:sldId id="291"/>
            <p14:sldId id="292"/>
            <p14:sldId id="293"/>
            <p14:sldId id="294"/>
            <p14:sldId id="295"/>
            <p14:sldId id="308"/>
            <p14:sldId id="296"/>
            <p14:sldId id="297"/>
            <p14:sldId id="298"/>
            <p14:sldId id="299"/>
            <p14:sldId id="300"/>
            <p14:sldId id="301"/>
            <p14:sldId id="302"/>
            <p14:sldId id="328"/>
            <p14:sldId id="303"/>
            <p14:sldId id="304"/>
            <p14:sldId id="305"/>
            <p14:sldId id="307"/>
          </p14:sldIdLst>
        </p14:section>
        <p14:section name="Conclusion" id="{FAAC3CD8-4D89-4EEB-BC6E-FC3060975D43}">
          <p14:sldIdLst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4092A-7AB1-4D43-A50C-60E6D5C67027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581CF1E-15E3-42DA-9BE6-E1B15A02A0B9}">
      <dgm:prSet phldrT="[Text]"/>
      <dgm:spPr/>
      <dgm:t>
        <a:bodyPr/>
        <a:lstStyle/>
        <a:p>
          <a:r>
            <a:rPr lang="en-US" dirty="0"/>
            <a:t>Package</a:t>
          </a:r>
          <a:endParaRPr lang="ru-RU" dirty="0"/>
        </a:p>
      </dgm:t>
    </dgm:pt>
    <dgm:pt modelId="{A820DEE7-B173-44E8-9524-1DEE3D70EF3C}" type="parTrans" cxnId="{6C80F37F-32C1-4B24-969C-3AB331E146BA}">
      <dgm:prSet/>
      <dgm:spPr/>
      <dgm:t>
        <a:bodyPr/>
        <a:lstStyle/>
        <a:p>
          <a:endParaRPr lang="ru-RU"/>
        </a:p>
      </dgm:t>
    </dgm:pt>
    <dgm:pt modelId="{5D989FDE-9475-41ED-84D1-FF9C8A188136}" type="sibTrans" cxnId="{6C80F37F-32C1-4B24-969C-3AB331E146BA}">
      <dgm:prSet/>
      <dgm:spPr/>
      <dgm:t>
        <a:bodyPr/>
        <a:lstStyle/>
        <a:p>
          <a:endParaRPr lang="ru-RU"/>
        </a:p>
      </dgm:t>
    </dgm:pt>
    <dgm:pt modelId="{41ED8FBF-39EC-4B12-9EBA-D4368125CA75}">
      <dgm:prSet phldrT="[Text]"/>
      <dgm:spPr/>
      <dgm:t>
        <a:bodyPr/>
        <a:lstStyle/>
        <a:p>
          <a:r>
            <a:rPr lang="en-US" dirty="0"/>
            <a:t>Crates</a:t>
          </a:r>
          <a:endParaRPr lang="ru-RU" dirty="0"/>
        </a:p>
      </dgm:t>
    </dgm:pt>
    <dgm:pt modelId="{9154FA59-ED0F-4F01-A26F-718710C09ACC}" type="parTrans" cxnId="{FA1B558D-D229-4560-B471-5A68886DDCE7}">
      <dgm:prSet/>
      <dgm:spPr/>
      <dgm:t>
        <a:bodyPr/>
        <a:lstStyle/>
        <a:p>
          <a:endParaRPr lang="ru-RU"/>
        </a:p>
      </dgm:t>
    </dgm:pt>
    <dgm:pt modelId="{7CCFAD02-FC0A-42F3-9EDA-02B9CC595FA0}" type="sibTrans" cxnId="{FA1B558D-D229-4560-B471-5A68886DDCE7}">
      <dgm:prSet/>
      <dgm:spPr/>
      <dgm:t>
        <a:bodyPr/>
        <a:lstStyle/>
        <a:p>
          <a:endParaRPr lang="ru-RU"/>
        </a:p>
      </dgm:t>
    </dgm:pt>
    <dgm:pt modelId="{3B9A94CA-483D-4F91-8785-5597B4D2B765}">
      <dgm:prSet phldrT="[Text]"/>
      <dgm:spPr/>
      <dgm:t>
        <a:bodyPr/>
        <a:lstStyle/>
        <a:p>
          <a:r>
            <a:rPr lang="en-US" dirty="0"/>
            <a:t>Modules</a:t>
          </a:r>
          <a:endParaRPr lang="ru-RU" dirty="0"/>
        </a:p>
      </dgm:t>
    </dgm:pt>
    <dgm:pt modelId="{570BBCB0-8D61-472D-A70B-9C7A7FB606B0}" type="parTrans" cxnId="{734B7D15-7CBE-4E06-9B2B-768393F3AEDF}">
      <dgm:prSet/>
      <dgm:spPr/>
      <dgm:t>
        <a:bodyPr/>
        <a:lstStyle/>
        <a:p>
          <a:endParaRPr lang="ru-RU"/>
        </a:p>
      </dgm:t>
    </dgm:pt>
    <dgm:pt modelId="{2B701C94-BA66-4099-BA58-E4328C4DFE39}" type="sibTrans" cxnId="{734B7D15-7CBE-4E06-9B2B-768393F3AEDF}">
      <dgm:prSet/>
      <dgm:spPr/>
      <dgm:t>
        <a:bodyPr/>
        <a:lstStyle/>
        <a:p>
          <a:endParaRPr lang="ru-RU"/>
        </a:p>
      </dgm:t>
    </dgm:pt>
    <dgm:pt modelId="{FE5197FF-7681-42EF-9F74-C1475837D2DB}" type="pres">
      <dgm:prSet presAssocID="{7574092A-7AB1-4D43-A50C-60E6D5C670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343DCDC-C07B-489D-9F93-ADE02A823E18}" type="pres">
      <dgm:prSet presAssocID="{7574092A-7AB1-4D43-A50C-60E6D5C67027}" presName="outerBox" presStyleCnt="0"/>
      <dgm:spPr/>
    </dgm:pt>
    <dgm:pt modelId="{763982DB-9F22-4084-A518-32E1EC6A3EAA}" type="pres">
      <dgm:prSet presAssocID="{7574092A-7AB1-4D43-A50C-60E6D5C67027}" presName="outerBoxParent" presStyleLbl="node1" presStyleIdx="0" presStyleCnt="3"/>
      <dgm:spPr/>
    </dgm:pt>
    <dgm:pt modelId="{AA8990C7-D57A-42BC-A00E-ECD9EB127272}" type="pres">
      <dgm:prSet presAssocID="{7574092A-7AB1-4D43-A50C-60E6D5C67027}" presName="outerBoxChildren" presStyleCnt="0"/>
      <dgm:spPr/>
    </dgm:pt>
    <dgm:pt modelId="{7E2252CE-5E40-43A3-880D-7806D98A06BD}" type="pres">
      <dgm:prSet presAssocID="{7574092A-7AB1-4D43-A50C-60E6D5C67027}" presName="middleBox" presStyleCnt="0"/>
      <dgm:spPr/>
    </dgm:pt>
    <dgm:pt modelId="{61FA3E2B-91A3-4785-B568-D0280C98C762}" type="pres">
      <dgm:prSet presAssocID="{7574092A-7AB1-4D43-A50C-60E6D5C67027}" presName="middleBoxParent" presStyleLbl="node1" presStyleIdx="1" presStyleCnt="3"/>
      <dgm:spPr/>
    </dgm:pt>
    <dgm:pt modelId="{175A9DEB-415C-44D3-9179-65EE2F46B2A9}" type="pres">
      <dgm:prSet presAssocID="{7574092A-7AB1-4D43-A50C-60E6D5C67027}" presName="middleBoxChildren" presStyleCnt="0"/>
      <dgm:spPr/>
    </dgm:pt>
    <dgm:pt modelId="{C1859505-84BD-442B-85D7-D237989A2A4A}" type="pres">
      <dgm:prSet presAssocID="{7574092A-7AB1-4D43-A50C-60E6D5C67027}" presName="centerBox" presStyleCnt="0"/>
      <dgm:spPr/>
    </dgm:pt>
    <dgm:pt modelId="{A5B4ED21-638A-4E2B-A271-F12347994706}" type="pres">
      <dgm:prSet presAssocID="{7574092A-7AB1-4D43-A50C-60E6D5C67027}" presName="centerBoxParent" presStyleLbl="node1" presStyleIdx="2" presStyleCnt="3"/>
      <dgm:spPr/>
    </dgm:pt>
  </dgm:ptLst>
  <dgm:cxnLst>
    <dgm:cxn modelId="{5864FB07-716F-4172-A3C1-1801E9F5DFA1}" type="presOf" srcId="{41ED8FBF-39EC-4B12-9EBA-D4368125CA75}" destId="{61FA3E2B-91A3-4785-B568-D0280C98C762}" srcOrd="0" destOrd="0" presId="urn:microsoft.com/office/officeart/2005/8/layout/target2"/>
    <dgm:cxn modelId="{6A58440B-566A-4A84-9F70-B62EE1F22C26}" type="presOf" srcId="{3B9A94CA-483D-4F91-8785-5597B4D2B765}" destId="{A5B4ED21-638A-4E2B-A271-F12347994706}" srcOrd="0" destOrd="0" presId="urn:microsoft.com/office/officeart/2005/8/layout/target2"/>
    <dgm:cxn modelId="{734B7D15-7CBE-4E06-9B2B-768393F3AEDF}" srcId="{7574092A-7AB1-4D43-A50C-60E6D5C67027}" destId="{3B9A94CA-483D-4F91-8785-5597B4D2B765}" srcOrd="2" destOrd="0" parTransId="{570BBCB0-8D61-472D-A70B-9C7A7FB606B0}" sibTransId="{2B701C94-BA66-4099-BA58-E4328C4DFE39}"/>
    <dgm:cxn modelId="{CB14A12C-EA75-4EF4-990F-151CB7FE40F8}" type="presOf" srcId="{A581CF1E-15E3-42DA-9BE6-E1B15A02A0B9}" destId="{763982DB-9F22-4084-A518-32E1EC6A3EAA}" srcOrd="0" destOrd="0" presId="urn:microsoft.com/office/officeart/2005/8/layout/target2"/>
    <dgm:cxn modelId="{6C80F37F-32C1-4B24-969C-3AB331E146BA}" srcId="{7574092A-7AB1-4D43-A50C-60E6D5C67027}" destId="{A581CF1E-15E3-42DA-9BE6-E1B15A02A0B9}" srcOrd="0" destOrd="0" parTransId="{A820DEE7-B173-44E8-9524-1DEE3D70EF3C}" sibTransId="{5D989FDE-9475-41ED-84D1-FF9C8A188136}"/>
    <dgm:cxn modelId="{FA1B558D-D229-4560-B471-5A68886DDCE7}" srcId="{7574092A-7AB1-4D43-A50C-60E6D5C67027}" destId="{41ED8FBF-39EC-4B12-9EBA-D4368125CA75}" srcOrd="1" destOrd="0" parTransId="{9154FA59-ED0F-4F01-A26F-718710C09ACC}" sibTransId="{7CCFAD02-FC0A-42F3-9EDA-02B9CC595FA0}"/>
    <dgm:cxn modelId="{697610D6-87A0-43DA-85D6-7F2CFA8201E6}" type="presOf" srcId="{7574092A-7AB1-4D43-A50C-60E6D5C67027}" destId="{FE5197FF-7681-42EF-9F74-C1475837D2DB}" srcOrd="0" destOrd="0" presId="urn:microsoft.com/office/officeart/2005/8/layout/target2"/>
    <dgm:cxn modelId="{A235F057-102C-45D1-A055-621FE15F26B3}" type="presParOf" srcId="{FE5197FF-7681-42EF-9F74-C1475837D2DB}" destId="{E343DCDC-C07B-489D-9F93-ADE02A823E18}" srcOrd="0" destOrd="0" presId="urn:microsoft.com/office/officeart/2005/8/layout/target2"/>
    <dgm:cxn modelId="{83A29C16-53A9-4E08-8858-B05FED2D907E}" type="presParOf" srcId="{E343DCDC-C07B-489D-9F93-ADE02A823E18}" destId="{763982DB-9F22-4084-A518-32E1EC6A3EAA}" srcOrd="0" destOrd="0" presId="urn:microsoft.com/office/officeart/2005/8/layout/target2"/>
    <dgm:cxn modelId="{A980E6DC-7517-46CF-B38E-B5BBDFFEBD29}" type="presParOf" srcId="{E343DCDC-C07B-489D-9F93-ADE02A823E18}" destId="{AA8990C7-D57A-42BC-A00E-ECD9EB127272}" srcOrd="1" destOrd="0" presId="urn:microsoft.com/office/officeart/2005/8/layout/target2"/>
    <dgm:cxn modelId="{7FA65C02-66F2-4CBC-90EE-D21D6BB0EB18}" type="presParOf" srcId="{FE5197FF-7681-42EF-9F74-C1475837D2DB}" destId="{7E2252CE-5E40-43A3-880D-7806D98A06BD}" srcOrd="1" destOrd="0" presId="urn:microsoft.com/office/officeart/2005/8/layout/target2"/>
    <dgm:cxn modelId="{BA38DFFF-0D6B-41D9-993A-2A305CCD5121}" type="presParOf" srcId="{7E2252CE-5E40-43A3-880D-7806D98A06BD}" destId="{61FA3E2B-91A3-4785-B568-D0280C98C762}" srcOrd="0" destOrd="0" presId="urn:microsoft.com/office/officeart/2005/8/layout/target2"/>
    <dgm:cxn modelId="{75ED9A96-1913-4C98-AC44-8A73462EEA53}" type="presParOf" srcId="{7E2252CE-5E40-43A3-880D-7806D98A06BD}" destId="{175A9DEB-415C-44D3-9179-65EE2F46B2A9}" srcOrd="1" destOrd="0" presId="urn:microsoft.com/office/officeart/2005/8/layout/target2"/>
    <dgm:cxn modelId="{5E244F8C-EE2D-40BF-AB32-CC47EA476B1E}" type="presParOf" srcId="{FE5197FF-7681-42EF-9F74-C1475837D2DB}" destId="{C1859505-84BD-442B-85D7-D237989A2A4A}" srcOrd="2" destOrd="0" presId="urn:microsoft.com/office/officeart/2005/8/layout/target2"/>
    <dgm:cxn modelId="{CC0FFAF0-97B9-4736-BEBB-2D3A1738C264}" type="presParOf" srcId="{C1859505-84BD-442B-85D7-D237989A2A4A}" destId="{A5B4ED21-638A-4E2B-A271-F12347994706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05E0D-15BA-43C5-BF4F-DC71A03D21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2A371-77F6-4269-9A78-98CAF0728680}">
      <dgm:prSet phldrT="[Text]"/>
      <dgm:spPr/>
      <dgm:t>
        <a:bodyPr/>
        <a:lstStyle/>
        <a:p>
          <a:r>
            <a:rPr lang="en-US" dirty="0"/>
            <a:t>main.rs</a:t>
          </a:r>
          <a:endParaRPr lang="ru-RU" dirty="0"/>
        </a:p>
      </dgm:t>
    </dgm:pt>
    <dgm:pt modelId="{0E2874B4-60E8-4662-A3B2-C18F01AE4030}" type="parTrans" cxnId="{BF987967-3A5E-410A-8C4B-751948A659FE}">
      <dgm:prSet/>
      <dgm:spPr/>
      <dgm:t>
        <a:bodyPr/>
        <a:lstStyle/>
        <a:p>
          <a:endParaRPr lang="ru-RU"/>
        </a:p>
      </dgm:t>
    </dgm:pt>
    <dgm:pt modelId="{4415B024-F9D4-422F-BD32-943B15EDF56F}" type="sibTrans" cxnId="{BF987967-3A5E-410A-8C4B-751948A659FE}">
      <dgm:prSet/>
      <dgm:spPr/>
      <dgm:t>
        <a:bodyPr/>
        <a:lstStyle/>
        <a:p>
          <a:endParaRPr lang="ru-RU"/>
        </a:p>
      </dgm:t>
    </dgm:pt>
    <dgm:pt modelId="{C4CBF51A-5733-47EC-AF0D-391C33F1B704}">
      <dgm:prSet phldrT="[Text]"/>
      <dgm:spPr/>
      <dgm:t>
        <a:bodyPr/>
        <a:lstStyle/>
        <a:p>
          <a:r>
            <a:rPr lang="en-US" dirty="0"/>
            <a:t>files</a:t>
          </a:r>
          <a:endParaRPr lang="ru-RU" dirty="0"/>
        </a:p>
      </dgm:t>
    </dgm:pt>
    <dgm:pt modelId="{67B98A41-7B05-40A3-A2ED-0E488263C65B}" type="parTrans" cxnId="{02841435-4A41-4E16-A5EF-40835B4655AF}">
      <dgm:prSet/>
      <dgm:spPr/>
      <dgm:t>
        <a:bodyPr/>
        <a:lstStyle/>
        <a:p>
          <a:endParaRPr lang="ru-RU"/>
        </a:p>
      </dgm:t>
    </dgm:pt>
    <dgm:pt modelId="{4C3ECF3B-672B-42FA-8E13-3AB18C41E799}" type="sibTrans" cxnId="{02841435-4A41-4E16-A5EF-40835B4655AF}">
      <dgm:prSet/>
      <dgm:spPr/>
      <dgm:t>
        <a:bodyPr/>
        <a:lstStyle/>
        <a:p>
          <a:endParaRPr lang="ru-RU"/>
        </a:p>
      </dgm:t>
    </dgm:pt>
    <dgm:pt modelId="{70E839BB-D833-4DDC-905C-BABF46F8E545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1</a:t>
          </a:r>
          <a:endParaRPr lang="ru-RU" dirty="0"/>
        </a:p>
      </dgm:t>
    </dgm:pt>
    <dgm:pt modelId="{94456692-A3DE-4468-835A-D2968933BA5E}" type="parTrans" cxnId="{136DD26B-4E5B-466E-9728-87C1A937AF52}">
      <dgm:prSet/>
      <dgm:spPr/>
      <dgm:t>
        <a:bodyPr/>
        <a:lstStyle/>
        <a:p>
          <a:endParaRPr lang="ru-RU"/>
        </a:p>
      </dgm:t>
    </dgm:pt>
    <dgm:pt modelId="{E4C248EE-718B-43FB-9B6D-44892C783BAB}" type="sibTrans" cxnId="{136DD26B-4E5B-466E-9728-87C1A937AF52}">
      <dgm:prSet/>
      <dgm:spPr/>
      <dgm:t>
        <a:bodyPr/>
        <a:lstStyle/>
        <a:p>
          <a:endParaRPr lang="ru-RU"/>
        </a:p>
      </dgm:t>
    </dgm:pt>
    <dgm:pt modelId="{8F25809B-2AC8-4FC5-9B56-EFD6E0737238}">
      <dgm:prSet phldrT="[Text]"/>
      <dgm:spPr/>
      <dgm:t>
        <a:bodyPr/>
        <a:lstStyle/>
        <a:p>
          <a:r>
            <a:rPr lang="en-US" dirty="0"/>
            <a:t>io </a:t>
          </a:r>
          <a:r>
            <a:rPr lang="en-US" dirty="0" err="1"/>
            <a:t>ver</a:t>
          </a:r>
          <a:r>
            <a:rPr lang="en-US" dirty="0"/>
            <a:t> 2</a:t>
          </a:r>
          <a:endParaRPr lang="ru-RU" dirty="0"/>
        </a:p>
      </dgm:t>
    </dgm:pt>
    <dgm:pt modelId="{864B5648-EC39-4004-A577-C0543D2B47CE}" type="parTrans" cxnId="{39054A8E-3375-4F52-A8CB-59653B230F1A}">
      <dgm:prSet/>
      <dgm:spPr/>
      <dgm:t>
        <a:bodyPr/>
        <a:lstStyle/>
        <a:p>
          <a:endParaRPr lang="ru-RU"/>
        </a:p>
      </dgm:t>
    </dgm:pt>
    <dgm:pt modelId="{3E8DFCE4-7506-4E5A-8A86-66BE801EB93C}" type="sibTrans" cxnId="{39054A8E-3375-4F52-A8CB-59653B230F1A}">
      <dgm:prSet/>
      <dgm:spPr/>
      <dgm:t>
        <a:bodyPr/>
        <a:lstStyle/>
        <a:p>
          <a:endParaRPr lang="ru-RU"/>
        </a:p>
      </dgm:t>
    </dgm:pt>
    <dgm:pt modelId="{5AA2704A-1A08-470F-BEAD-CA672AEEBA2B}" type="pres">
      <dgm:prSet presAssocID="{B4205E0D-15BA-43C5-BF4F-DC71A03D21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C37582-2221-47A2-8A00-50C25900BC6F}" type="pres">
      <dgm:prSet presAssocID="{DA12A371-77F6-4269-9A78-98CAF0728680}" presName="hierRoot1" presStyleCnt="0">
        <dgm:presLayoutVars>
          <dgm:hierBranch val="init"/>
        </dgm:presLayoutVars>
      </dgm:prSet>
      <dgm:spPr/>
    </dgm:pt>
    <dgm:pt modelId="{1985E92C-1685-4D21-A1B4-82E7E66598B2}" type="pres">
      <dgm:prSet presAssocID="{DA12A371-77F6-4269-9A78-98CAF0728680}" presName="rootComposite1" presStyleCnt="0"/>
      <dgm:spPr/>
    </dgm:pt>
    <dgm:pt modelId="{3D16EC34-9036-4BD2-BBBB-2B279052EBC8}" type="pres">
      <dgm:prSet presAssocID="{DA12A371-77F6-4269-9A78-98CAF0728680}" presName="rootText1" presStyleLbl="node0" presStyleIdx="0" presStyleCnt="1">
        <dgm:presLayoutVars>
          <dgm:chPref val="3"/>
        </dgm:presLayoutVars>
      </dgm:prSet>
      <dgm:spPr/>
    </dgm:pt>
    <dgm:pt modelId="{C9C15E21-98C7-48FB-825B-24FBB6574531}" type="pres">
      <dgm:prSet presAssocID="{DA12A371-77F6-4269-9A78-98CAF0728680}" presName="rootConnector1" presStyleLbl="node1" presStyleIdx="0" presStyleCnt="0"/>
      <dgm:spPr/>
    </dgm:pt>
    <dgm:pt modelId="{FD97582C-4024-4D0F-9163-505A3F518226}" type="pres">
      <dgm:prSet presAssocID="{DA12A371-77F6-4269-9A78-98CAF0728680}" presName="hierChild2" presStyleCnt="0"/>
      <dgm:spPr/>
    </dgm:pt>
    <dgm:pt modelId="{91F1F0E7-236D-4C3D-AA61-09678EE6CF65}" type="pres">
      <dgm:prSet presAssocID="{67B98A41-7B05-40A3-A2ED-0E488263C65B}" presName="Name37" presStyleLbl="parChTrans1D2" presStyleIdx="0" presStyleCnt="2"/>
      <dgm:spPr/>
    </dgm:pt>
    <dgm:pt modelId="{845235E4-9FE6-449D-A1BE-539157FB1F99}" type="pres">
      <dgm:prSet presAssocID="{C4CBF51A-5733-47EC-AF0D-391C33F1B704}" presName="hierRoot2" presStyleCnt="0">
        <dgm:presLayoutVars>
          <dgm:hierBranch val="init"/>
        </dgm:presLayoutVars>
      </dgm:prSet>
      <dgm:spPr/>
    </dgm:pt>
    <dgm:pt modelId="{EC0A415E-6835-46BD-B4B0-D8F3E40A83F8}" type="pres">
      <dgm:prSet presAssocID="{C4CBF51A-5733-47EC-AF0D-391C33F1B704}" presName="rootComposite" presStyleCnt="0"/>
      <dgm:spPr/>
    </dgm:pt>
    <dgm:pt modelId="{7C570BF4-8B2D-417C-9639-471D5C9A1569}" type="pres">
      <dgm:prSet presAssocID="{C4CBF51A-5733-47EC-AF0D-391C33F1B704}" presName="rootText" presStyleLbl="node2" presStyleIdx="0" presStyleCnt="2">
        <dgm:presLayoutVars>
          <dgm:chPref val="3"/>
        </dgm:presLayoutVars>
      </dgm:prSet>
      <dgm:spPr/>
    </dgm:pt>
    <dgm:pt modelId="{EE983D70-9461-4952-BB06-5FE64E63CE41}" type="pres">
      <dgm:prSet presAssocID="{C4CBF51A-5733-47EC-AF0D-391C33F1B704}" presName="rootConnector" presStyleLbl="node2" presStyleIdx="0" presStyleCnt="2"/>
      <dgm:spPr/>
    </dgm:pt>
    <dgm:pt modelId="{04F33C58-C415-40A8-BC24-51CB61B8FDC6}" type="pres">
      <dgm:prSet presAssocID="{C4CBF51A-5733-47EC-AF0D-391C33F1B704}" presName="hierChild4" presStyleCnt="0"/>
      <dgm:spPr/>
    </dgm:pt>
    <dgm:pt modelId="{666D4F85-1831-4C03-91A6-506245B7A0CD}" type="pres">
      <dgm:prSet presAssocID="{864B5648-EC39-4004-A577-C0543D2B47CE}" presName="Name37" presStyleLbl="parChTrans1D3" presStyleIdx="0" presStyleCnt="1"/>
      <dgm:spPr/>
    </dgm:pt>
    <dgm:pt modelId="{A046FA11-5FFF-46E5-B52C-3A30785B0E6C}" type="pres">
      <dgm:prSet presAssocID="{8F25809B-2AC8-4FC5-9B56-EFD6E0737238}" presName="hierRoot2" presStyleCnt="0">
        <dgm:presLayoutVars>
          <dgm:hierBranch val="init"/>
        </dgm:presLayoutVars>
      </dgm:prSet>
      <dgm:spPr/>
    </dgm:pt>
    <dgm:pt modelId="{D7C4328D-9432-4738-81EF-DFCFF0D5EBEC}" type="pres">
      <dgm:prSet presAssocID="{8F25809B-2AC8-4FC5-9B56-EFD6E0737238}" presName="rootComposite" presStyleCnt="0"/>
      <dgm:spPr/>
    </dgm:pt>
    <dgm:pt modelId="{00D9C19D-0DB6-4767-8A7A-561FFE040EA7}" type="pres">
      <dgm:prSet presAssocID="{8F25809B-2AC8-4FC5-9B56-EFD6E0737238}" presName="rootText" presStyleLbl="node3" presStyleIdx="0" presStyleCnt="1">
        <dgm:presLayoutVars>
          <dgm:chPref val="3"/>
        </dgm:presLayoutVars>
      </dgm:prSet>
      <dgm:spPr/>
    </dgm:pt>
    <dgm:pt modelId="{2010FAE2-1029-4720-902E-91D0488F1A36}" type="pres">
      <dgm:prSet presAssocID="{8F25809B-2AC8-4FC5-9B56-EFD6E0737238}" presName="rootConnector" presStyleLbl="node3" presStyleIdx="0" presStyleCnt="1"/>
      <dgm:spPr/>
    </dgm:pt>
    <dgm:pt modelId="{65C96911-11C1-4FA0-A63F-2B71FEA11097}" type="pres">
      <dgm:prSet presAssocID="{8F25809B-2AC8-4FC5-9B56-EFD6E0737238}" presName="hierChild4" presStyleCnt="0"/>
      <dgm:spPr/>
    </dgm:pt>
    <dgm:pt modelId="{C88AD24C-1483-4167-B128-FAA61AD7D153}" type="pres">
      <dgm:prSet presAssocID="{8F25809B-2AC8-4FC5-9B56-EFD6E0737238}" presName="hierChild5" presStyleCnt="0"/>
      <dgm:spPr/>
    </dgm:pt>
    <dgm:pt modelId="{E7977C9C-2524-4D80-B5DE-0050B92B8DBD}" type="pres">
      <dgm:prSet presAssocID="{C4CBF51A-5733-47EC-AF0D-391C33F1B704}" presName="hierChild5" presStyleCnt="0"/>
      <dgm:spPr/>
    </dgm:pt>
    <dgm:pt modelId="{F3000F55-6436-41B0-AE1E-4AE6B3DC0919}" type="pres">
      <dgm:prSet presAssocID="{94456692-A3DE-4468-835A-D2968933BA5E}" presName="Name37" presStyleLbl="parChTrans1D2" presStyleIdx="1" presStyleCnt="2"/>
      <dgm:spPr/>
    </dgm:pt>
    <dgm:pt modelId="{7CD63BE9-0208-4E93-A1FD-F424FE3442DF}" type="pres">
      <dgm:prSet presAssocID="{70E839BB-D833-4DDC-905C-BABF46F8E545}" presName="hierRoot2" presStyleCnt="0">
        <dgm:presLayoutVars>
          <dgm:hierBranch val="init"/>
        </dgm:presLayoutVars>
      </dgm:prSet>
      <dgm:spPr/>
    </dgm:pt>
    <dgm:pt modelId="{DCFE004F-DC56-432B-8C35-10EA17F1A95A}" type="pres">
      <dgm:prSet presAssocID="{70E839BB-D833-4DDC-905C-BABF46F8E545}" presName="rootComposite" presStyleCnt="0"/>
      <dgm:spPr/>
    </dgm:pt>
    <dgm:pt modelId="{2F9AD064-B1FB-4AD4-AB18-1D6AD2DE09E2}" type="pres">
      <dgm:prSet presAssocID="{70E839BB-D833-4DDC-905C-BABF46F8E545}" presName="rootText" presStyleLbl="node2" presStyleIdx="1" presStyleCnt="2">
        <dgm:presLayoutVars>
          <dgm:chPref val="3"/>
        </dgm:presLayoutVars>
      </dgm:prSet>
      <dgm:spPr/>
    </dgm:pt>
    <dgm:pt modelId="{4A917C07-1715-4CF6-80C1-DCC6C8224B37}" type="pres">
      <dgm:prSet presAssocID="{70E839BB-D833-4DDC-905C-BABF46F8E545}" presName="rootConnector" presStyleLbl="node2" presStyleIdx="1" presStyleCnt="2"/>
      <dgm:spPr/>
    </dgm:pt>
    <dgm:pt modelId="{8778CA58-99E2-461A-8712-A06A2F64E194}" type="pres">
      <dgm:prSet presAssocID="{70E839BB-D833-4DDC-905C-BABF46F8E545}" presName="hierChild4" presStyleCnt="0"/>
      <dgm:spPr/>
    </dgm:pt>
    <dgm:pt modelId="{DF66F574-8146-4CE8-ACC5-2CBFEFA65C6E}" type="pres">
      <dgm:prSet presAssocID="{70E839BB-D833-4DDC-905C-BABF46F8E545}" presName="hierChild5" presStyleCnt="0"/>
      <dgm:spPr/>
    </dgm:pt>
    <dgm:pt modelId="{7D408847-D532-4485-9200-E144B80AC766}" type="pres">
      <dgm:prSet presAssocID="{DA12A371-77F6-4269-9A78-98CAF0728680}" presName="hierChild3" presStyleCnt="0"/>
      <dgm:spPr/>
    </dgm:pt>
  </dgm:ptLst>
  <dgm:cxnLst>
    <dgm:cxn modelId="{46654D04-6ACE-40C1-869C-8C312BC0B5A5}" type="presOf" srcId="{864B5648-EC39-4004-A577-C0543D2B47CE}" destId="{666D4F85-1831-4C03-91A6-506245B7A0CD}" srcOrd="0" destOrd="0" presId="urn:microsoft.com/office/officeart/2005/8/layout/orgChart1"/>
    <dgm:cxn modelId="{AB87A90C-A8EC-49B3-B3E7-464754AC53E3}" type="presOf" srcId="{94456692-A3DE-4468-835A-D2968933BA5E}" destId="{F3000F55-6436-41B0-AE1E-4AE6B3DC0919}" srcOrd="0" destOrd="0" presId="urn:microsoft.com/office/officeart/2005/8/layout/orgChart1"/>
    <dgm:cxn modelId="{89C0D62A-6A8F-4209-88FF-7B48A5C7250B}" type="presOf" srcId="{70E839BB-D833-4DDC-905C-BABF46F8E545}" destId="{2F9AD064-B1FB-4AD4-AB18-1D6AD2DE09E2}" srcOrd="0" destOrd="0" presId="urn:microsoft.com/office/officeart/2005/8/layout/orgChart1"/>
    <dgm:cxn modelId="{02841435-4A41-4E16-A5EF-40835B4655AF}" srcId="{DA12A371-77F6-4269-9A78-98CAF0728680}" destId="{C4CBF51A-5733-47EC-AF0D-391C33F1B704}" srcOrd="0" destOrd="0" parTransId="{67B98A41-7B05-40A3-A2ED-0E488263C65B}" sibTransId="{4C3ECF3B-672B-42FA-8E13-3AB18C41E799}"/>
    <dgm:cxn modelId="{5D0E6F65-F949-4128-91ED-496EE60FC185}" type="presOf" srcId="{70E839BB-D833-4DDC-905C-BABF46F8E545}" destId="{4A917C07-1715-4CF6-80C1-DCC6C8224B37}" srcOrd="1" destOrd="0" presId="urn:microsoft.com/office/officeart/2005/8/layout/orgChart1"/>
    <dgm:cxn modelId="{BF987967-3A5E-410A-8C4B-751948A659FE}" srcId="{B4205E0D-15BA-43C5-BF4F-DC71A03D21ED}" destId="{DA12A371-77F6-4269-9A78-98CAF0728680}" srcOrd="0" destOrd="0" parTransId="{0E2874B4-60E8-4662-A3B2-C18F01AE4030}" sibTransId="{4415B024-F9D4-422F-BD32-943B15EDF56F}"/>
    <dgm:cxn modelId="{136DD26B-4E5B-466E-9728-87C1A937AF52}" srcId="{DA12A371-77F6-4269-9A78-98CAF0728680}" destId="{70E839BB-D833-4DDC-905C-BABF46F8E545}" srcOrd="1" destOrd="0" parTransId="{94456692-A3DE-4468-835A-D2968933BA5E}" sibTransId="{E4C248EE-718B-43FB-9B6D-44892C783BAB}"/>
    <dgm:cxn modelId="{7D3F4971-FA86-418E-90B7-2FD9402C4E85}" type="presOf" srcId="{C4CBF51A-5733-47EC-AF0D-391C33F1B704}" destId="{7C570BF4-8B2D-417C-9639-471D5C9A1569}" srcOrd="0" destOrd="0" presId="urn:microsoft.com/office/officeart/2005/8/layout/orgChart1"/>
    <dgm:cxn modelId="{9BD08A51-683F-4FE3-A7A4-0F9B1F5178AE}" type="presOf" srcId="{DA12A371-77F6-4269-9A78-98CAF0728680}" destId="{C9C15E21-98C7-48FB-825B-24FBB6574531}" srcOrd="1" destOrd="0" presId="urn:microsoft.com/office/officeart/2005/8/layout/orgChart1"/>
    <dgm:cxn modelId="{5339CE73-B455-44C5-9AC3-E33462352875}" type="presOf" srcId="{B4205E0D-15BA-43C5-BF4F-DC71A03D21ED}" destId="{5AA2704A-1A08-470F-BEAD-CA672AEEBA2B}" srcOrd="0" destOrd="0" presId="urn:microsoft.com/office/officeart/2005/8/layout/orgChart1"/>
    <dgm:cxn modelId="{2FF15289-F3EA-47AF-9FF6-DC8194998347}" type="presOf" srcId="{DA12A371-77F6-4269-9A78-98CAF0728680}" destId="{3D16EC34-9036-4BD2-BBBB-2B279052EBC8}" srcOrd="0" destOrd="0" presId="urn:microsoft.com/office/officeart/2005/8/layout/orgChart1"/>
    <dgm:cxn modelId="{39054A8E-3375-4F52-A8CB-59653B230F1A}" srcId="{C4CBF51A-5733-47EC-AF0D-391C33F1B704}" destId="{8F25809B-2AC8-4FC5-9B56-EFD6E0737238}" srcOrd="0" destOrd="0" parTransId="{864B5648-EC39-4004-A577-C0543D2B47CE}" sibTransId="{3E8DFCE4-7506-4E5A-8A86-66BE801EB93C}"/>
    <dgm:cxn modelId="{2776BCA5-DA35-4E78-816F-16A6D1E5FB26}" type="presOf" srcId="{C4CBF51A-5733-47EC-AF0D-391C33F1B704}" destId="{EE983D70-9461-4952-BB06-5FE64E63CE41}" srcOrd="1" destOrd="0" presId="urn:microsoft.com/office/officeart/2005/8/layout/orgChart1"/>
    <dgm:cxn modelId="{1671E2AB-2E63-4588-863D-A2B7808F6E4B}" type="presOf" srcId="{67B98A41-7B05-40A3-A2ED-0E488263C65B}" destId="{91F1F0E7-236D-4C3D-AA61-09678EE6CF65}" srcOrd="0" destOrd="0" presId="urn:microsoft.com/office/officeart/2005/8/layout/orgChart1"/>
    <dgm:cxn modelId="{85647DE6-C75C-4BB5-B322-BBB34BAFA457}" type="presOf" srcId="{8F25809B-2AC8-4FC5-9B56-EFD6E0737238}" destId="{2010FAE2-1029-4720-902E-91D0488F1A36}" srcOrd="1" destOrd="0" presId="urn:microsoft.com/office/officeart/2005/8/layout/orgChart1"/>
    <dgm:cxn modelId="{3D08C6F9-B750-4263-BF28-EFDF01DB7F3A}" type="presOf" srcId="{8F25809B-2AC8-4FC5-9B56-EFD6E0737238}" destId="{00D9C19D-0DB6-4767-8A7A-561FFE040EA7}" srcOrd="0" destOrd="0" presId="urn:microsoft.com/office/officeart/2005/8/layout/orgChart1"/>
    <dgm:cxn modelId="{FD43CE18-F250-4E09-9C3A-46D7C86F9828}" type="presParOf" srcId="{5AA2704A-1A08-470F-BEAD-CA672AEEBA2B}" destId="{E2C37582-2221-47A2-8A00-50C25900BC6F}" srcOrd="0" destOrd="0" presId="urn:microsoft.com/office/officeart/2005/8/layout/orgChart1"/>
    <dgm:cxn modelId="{FD13C5D6-569D-44AF-A846-13D6B94052E2}" type="presParOf" srcId="{E2C37582-2221-47A2-8A00-50C25900BC6F}" destId="{1985E92C-1685-4D21-A1B4-82E7E66598B2}" srcOrd="0" destOrd="0" presId="urn:microsoft.com/office/officeart/2005/8/layout/orgChart1"/>
    <dgm:cxn modelId="{D9D0DA62-0618-439E-A221-612A35115D48}" type="presParOf" srcId="{1985E92C-1685-4D21-A1B4-82E7E66598B2}" destId="{3D16EC34-9036-4BD2-BBBB-2B279052EBC8}" srcOrd="0" destOrd="0" presId="urn:microsoft.com/office/officeart/2005/8/layout/orgChart1"/>
    <dgm:cxn modelId="{471EA5ED-3F21-4FBE-8731-E8CB5F3F3152}" type="presParOf" srcId="{1985E92C-1685-4D21-A1B4-82E7E66598B2}" destId="{C9C15E21-98C7-48FB-825B-24FBB6574531}" srcOrd="1" destOrd="0" presId="urn:microsoft.com/office/officeart/2005/8/layout/orgChart1"/>
    <dgm:cxn modelId="{28D7C06B-0558-43AA-A652-C5B16E400F1C}" type="presParOf" srcId="{E2C37582-2221-47A2-8A00-50C25900BC6F}" destId="{FD97582C-4024-4D0F-9163-505A3F518226}" srcOrd="1" destOrd="0" presId="urn:microsoft.com/office/officeart/2005/8/layout/orgChart1"/>
    <dgm:cxn modelId="{BBC220E7-E50D-49C2-9F59-DC7DAE5B9711}" type="presParOf" srcId="{FD97582C-4024-4D0F-9163-505A3F518226}" destId="{91F1F0E7-236D-4C3D-AA61-09678EE6CF65}" srcOrd="0" destOrd="0" presId="urn:microsoft.com/office/officeart/2005/8/layout/orgChart1"/>
    <dgm:cxn modelId="{EA65D898-7BE4-430B-A90B-17BB2207E2A0}" type="presParOf" srcId="{FD97582C-4024-4D0F-9163-505A3F518226}" destId="{845235E4-9FE6-449D-A1BE-539157FB1F99}" srcOrd="1" destOrd="0" presId="urn:microsoft.com/office/officeart/2005/8/layout/orgChart1"/>
    <dgm:cxn modelId="{B81030AE-2E69-442F-B7CC-C0DE91D90418}" type="presParOf" srcId="{845235E4-9FE6-449D-A1BE-539157FB1F99}" destId="{EC0A415E-6835-46BD-B4B0-D8F3E40A83F8}" srcOrd="0" destOrd="0" presId="urn:microsoft.com/office/officeart/2005/8/layout/orgChart1"/>
    <dgm:cxn modelId="{F521C674-8A06-45F7-9BB9-E6181BC83B1E}" type="presParOf" srcId="{EC0A415E-6835-46BD-B4B0-D8F3E40A83F8}" destId="{7C570BF4-8B2D-417C-9639-471D5C9A1569}" srcOrd="0" destOrd="0" presId="urn:microsoft.com/office/officeart/2005/8/layout/orgChart1"/>
    <dgm:cxn modelId="{31A0CE54-800E-4B66-BF97-1A96C758C325}" type="presParOf" srcId="{EC0A415E-6835-46BD-B4B0-D8F3E40A83F8}" destId="{EE983D70-9461-4952-BB06-5FE64E63CE41}" srcOrd="1" destOrd="0" presId="urn:microsoft.com/office/officeart/2005/8/layout/orgChart1"/>
    <dgm:cxn modelId="{8F247E13-66D4-4FBE-B836-4575286DE401}" type="presParOf" srcId="{845235E4-9FE6-449D-A1BE-539157FB1F99}" destId="{04F33C58-C415-40A8-BC24-51CB61B8FDC6}" srcOrd="1" destOrd="0" presId="urn:microsoft.com/office/officeart/2005/8/layout/orgChart1"/>
    <dgm:cxn modelId="{F3DC6C65-749B-40F2-84BD-9E6C17158BDC}" type="presParOf" srcId="{04F33C58-C415-40A8-BC24-51CB61B8FDC6}" destId="{666D4F85-1831-4C03-91A6-506245B7A0CD}" srcOrd="0" destOrd="0" presId="urn:microsoft.com/office/officeart/2005/8/layout/orgChart1"/>
    <dgm:cxn modelId="{C5470C63-7755-4490-BC42-047F6AA3CE6A}" type="presParOf" srcId="{04F33C58-C415-40A8-BC24-51CB61B8FDC6}" destId="{A046FA11-5FFF-46E5-B52C-3A30785B0E6C}" srcOrd="1" destOrd="0" presId="urn:microsoft.com/office/officeart/2005/8/layout/orgChart1"/>
    <dgm:cxn modelId="{00791B51-0A1A-47F2-BFB3-48E21426479F}" type="presParOf" srcId="{A046FA11-5FFF-46E5-B52C-3A30785B0E6C}" destId="{D7C4328D-9432-4738-81EF-DFCFF0D5EBEC}" srcOrd="0" destOrd="0" presId="urn:microsoft.com/office/officeart/2005/8/layout/orgChart1"/>
    <dgm:cxn modelId="{95F4B4C3-71D2-4AEB-9D31-532D127DACE0}" type="presParOf" srcId="{D7C4328D-9432-4738-81EF-DFCFF0D5EBEC}" destId="{00D9C19D-0DB6-4767-8A7A-561FFE040EA7}" srcOrd="0" destOrd="0" presId="urn:microsoft.com/office/officeart/2005/8/layout/orgChart1"/>
    <dgm:cxn modelId="{1CDCFCFA-2263-4B3F-8CAF-32873B48D206}" type="presParOf" srcId="{D7C4328D-9432-4738-81EF-DFCFF0D5EBEC}" destId="{2010FAE2-1029-4720-902E-91D0488F1A36}" srcOrd="1" destOrd="0" presId="urn:microsoft.com/office/officeart/2005/8/layout/orgChart1"/>
    <dgm:cxn modelId="{E2161AB4-0EBF-499E-8B12-AB11BD6188EB}" type="presParOf" srcId="{A046FA11-5FFF-46E5-B52C-3A30785B0E6C}" destId="{65C96911-11C1-4FA0-A63F-2B71FEA11097}" srcOrd="1" destOrd="0" presId="urn:microsoft.com/office/officeart/2005/8/layout/orgChart1"/>
    <dgm:cxn modelId="{52EB3EB9-32A3-4025-BD18-2E6461A55456}" type="presParOf" srcId="{A046FA11-5FFF-46E5-B52C-3A30785B0E6C}" destId="{C88AD24C-1483-4167-B128-FAA61AD7D153}" srcOrd="2" destOrd="0" presId="urn:microsoft.com/office/officeart/2005/8/layout/orgChart1"/>
    <dgm:cxn modelId="{BD6FC741-9BB7-4A54-B933-7DE07B11F0E3}" type="presParOf" srcId="{845235E4-9FE6-449D-A1BE-539157FB1F99}" destId="{E7977C9C-2524-4D80-B5DE-0050B92B8DBD}" srcOrd="2" destOrd="0" presId="urn:microsoft.com/office/officeart/2005/8/layout/orgChart1"/>
    <dgm:cxn modelId="{C2474E7F-88FF-423F-81BA-7608487CEB66}" type="presParOf" srcId="{FD97582C-4024-4D0F-9163-505A3F518226}" destId="{F3000F55-6436-41B0-AE1E-4AE6B3DC0919}" srcOrd="2" destOrd="0" presId="urn:microsoft.com/office/officeart/2005/8/layout/orgChart1"/>
    <dgm:cxn modelId="{0C0555B5-4D35-447C-9DC1-FD960ECFA7DC}" type="presParOf" srcId="{FD97582C-4024-4D0F-9163-505A3F518226}" destId="{7CD63BE9-0208-4E93-A1FD-F424FE3442DF}" srcOrd="3" destOrd="0" presId="urn:microsoft.com/office/officeart/2005/8/layout/orgChart1"/>
    <dgm:cxn modelId="{22002426-8A9E-4AE7-BC12-45616D61A85E}" type="presParOf" srcId="{7CD63BE9-0208-4E93-A1FD-F424FE3442DF}" destId="{DCFE004F-DC56-432B-8C35-10EA17F1A95A}" srcOrd="0" destOrd="0" presId="urn:microsoft.com/office/officeart/2005/8/layout/orgChart1"/>
    <dgm:cxn modelId="{39B9D6A9-8A17-4BE8-B935-F986D99CDD0A}" type="presParOf" srcId="{DCFE004F-DC56-432B-8C35-10EA17F1A95A}" destId="{2F9AD064-B1FB-4AD4-AB18-1D6AD2DE09E2}" srcOrd="0" destOrd="0" presId="urn:microsoft.com/office/officeart/2005/8/layout/orgChart1"/>
    <dgm:cxn modelId="{5486FC6D-6A5C-40F0-8822-3BE7A306040F}" type="presParOf" srcId="{DCFE004F-DC56-432B-8C35-10EA17F1A95A}" destId="{4A917C07-1715-4CF6-80C1-DCC6C8224B37}" srcOrd="1" destOrd="0" presId="urn:microsoft.com/office/officeart/2005/8/layout/orgChart1"/>
    <dgm:cxn modelId="{7E7178A8-6548-4A23-98DC-394DE02879BE}" type="presParOf" srcId="{7CD63BE9-0208-4E93-A1FD-F424FE3442DF}" destId="{8778CA58-99E2-461A-8712-A06A2F64E194}" srcOrd="1" destOrd="0" presId="urn:microsoft.com/office/officeart/2005/8/layout/orgChart1"/>
    <dgm:cxn modelId="{512E8650-0D13-4231-A9FE-59700E2502EC}" type="presParOf" srcId="{7CD63BE9-0208-4E93-A1FD-F424FE3442DF}" destId="{DF66F574-8146-4CE8-ACC5-2CBFEFA65C6E}" srcOrd="2" destOrd="0" presId="urn:microsoft.com/office/officeart/2005/8/layout/orgChart1"/>
    <dgm:cxn modelId="{7F84CC37-41C1-4EFC-AD40-C60399AB7D08}" type="presParOf" srcId="{E2C37582-2221-47A2-8A00-50C25900BC6F}" destId="{7D408847-D532-4485-9200-E144B80AC7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982DB-9F22-4084-A518-32E1EC6A3EAA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3377122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Package</a:t>
          </a:r>
          <a:endParaRPr lang="ru-RU" sz="4200" kern="1200" dirty="0"/>
        </a:p>
      </dsp:txBody>
      <dsp:txXfrm>
        <a:off x="108329" y="108329"/>
        <a:ext cx="10298942" cy="4134680"/>
      </dsp:txXfrm>
    </dsp:sp>
    <dsp:sp modelId="{61FA3E2B-91A3-4785-B568-D0280C98C762}">
      <dsp:nvSpPr>
        <dsp:cNvPr id="0" name=""/>
        <dsp:cNvSpPr/>
      </dsp:nvSpPr>
      <dsp:spPr>
        <a:xfrm>
          <a:off x="262890" y="1087834"/>
          <a:ext cx="9989820" cy="3045936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93417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Crates</a:t>
          </a:r>
          <a:endParaRPr lang="ru-RU" sz="4200" kern="1200" dirty="0"/>
        </a:p>
      </dsp:txBody>
      <dsp:txXfrm>
        <a:off x="356563" y="1181507"/>
        <a:ext cx="9802474" cy="2858590"/>
      </dsp:txXfrm>
    </dsp:sp>
    <dsp:sp modelId="{A5B4ED21-638A-4E2B-A271-F12347994706}">
      <dsp:nvSpPr>
        <dsp:cNvPr id="0" name=""/>
        <dsp:cNvSpPr/>
      </dsp:nvSpPr>
      <dsp:spPr>
        <a:xfrm>
          <a:off x="525780" y="2175669"/>
          <a:ext cx="9464040" cy="1740535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298704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Modules</a:t>
          </a:r>
          <a:endParaRPr lang="ru-RU" sz="4200" kern="1200" dirty="0"/>
        </a:p>
      </dsp:txBody>
      <dsp:txXfrm>
        <a:off x="579307" y="2229196"/>
        <a:ext cx="9356986" cy="1633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0F55-6436-41B0-AE1E-4AE6B3DC0919}">
      <dsp:nvSpPr>
        <dsp:cNvPr id="0" name=""/>
        <dsp:cNvSpPr/>
      </dsp:nvSpPr>
      <dsp:spPr>
        <a:xfrm>
          <a:off x="5257800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4F85-1831-4C03-91A6-506245B7A0CD}">
      <dsp:nvSpPr>
        <dsp:cNvPr id="0" name=""/>
        <dsp:cNvSpPr/>
      </dsp:nvSpPr>
      <dsp:spPr>
        <a:xfrm>
          <a:off x="2980842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F1F0E7-236D-4C3D-AA61-09678EE6CF65}">
      <dsp:nvSpPr>
        <dsp:cNvPr id="0" name=""/>
        <dsp:cNvSpPr/>
      </dsp:nvSpPr>
      <dsp:spPr>
        <a:xfrm>
          <a:off x="3887094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6EC34-9036-4BD2-BBBB-2B279052EBC8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main.rs</a:t>
          </a:r>
          <a:endParaRPr lang="ru-RU" sz="5700" kern="1200" dirty="0"/>
        </a:p>
      </dsp:txBody>
      <dsp:txXfrm>
        <a:off x="4124985" y="665"/>
        <a:ext cx="2265629" cy="1132814"/>
      </dsp:txXfrm>
    </dsp:sp>
    <dsp:sp modelId="{7C570BF4-8B2D-417C-9639-471D5C9A1569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files</a:t>
          </a:r>
          <a:endParaRPr lang="ru-RU" sz="5700" kern="1200" dirty="0"/>
        </a:p>
      </dsp:txBody>
      <dsp:txXfrm>
        <a:off x="2754279" y="1609261"/>
        <a:ext cx="2265629" cy="1132814"/>
      </dsp:txXfrm>
    </dsp:sp>
    <dsp:sp modelId="{00D9C19D-0DB6-4767-8A7A-561FFE040EA7}">
      <dsp:nvSpPr>
        <dsp:cNvPr id="0" name=""/>
        <dsp:cNvSpPr/>
      </dsp:nvSpPr>
      <dsp:spPr>
        <a:xfrm>
          <a:off x="332068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2</a:t>
          </a:r>
          <a:endParaRPr lang="ru-RU" sz="5700" kern="1200" dirty="0"/>
        </a:p>
      </dsp:txBody>
      <dsp:txXfrm>
        <a:off x="3320687" y="3217858"/>
        <a:ext cx="2265629" cy="1132814"/>
      </dsp:txXfrm>
    </dsp:sp>
    <dsp:sp modelId="{2F9AD064-B1FB-4AD4-AB18-1D6AD2DE09E2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io </a:t>
          </a:r>
          <a:r>
            <a:rPr lang="en-US" sz="5700" kern="1200" dirty="0" err="1"/>
            <a:t>ver</a:t>
          </a:r>
          <a:r>
            <a:rPr lang="en-US" sz="5700" kern="1200" dirty="0"/>
            <a:t> 1</a:t>
          </a:r>
          <a:endParaRPr lang="ru-RU" sz="5700" kern="1200" dirty="0"/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8:56.1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3451 24575,'22'0'0,"54"-1"0,56-10-546,83-17-2081,104-28-236,138-37-53,163-39 910,137-28 506,72-11 772,90-15-977,32-4 1101,-30 8-107,-25 9 534,-287 57 177,928-178 0,4-17 0,-786 144 0,-87 4 0,-89 6 0,-77 3 0,-86 11 0,-82 10 102,-77 15 307,-67 20-20,-54 21 754,-98 53-15,-2-2 0,36-30 0,-41 25 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24575,'-5'148'0,"0"-30"0,5 147 0,-1 54 0,-10-157 0,0 32 0,11-152 0,1-20 0,-1 1 0,-1-1 0,-7 39 0,2-24 0,1 0 0,0 47 0,1-13 0,-8 31 0,-2 43 0,14 118 0,1-117 0,-2-127 0,-4 23 0,0 8 0,-2 13-1365,5-49-5461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24575,'0'248'0,"-1"270"0,-4-281 0,-1 77 0,13-29 0,-2 144 0,-5-290 0,5-76 0,0-11 0,-4-44 0,0-1 0,0 1 0,1-1 0,3 10 0,-2-9 0,0 0 0,-1 1 0,1 11 0,-2 51 0,-1-4 0,1-56-1365,2-2-5461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24575,'2'4'0,"4"1"0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9:11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1 0,1-1 0,-1 1 0,2 1 0,2 5 0,2 15 0,-1 0 0,4 45 0,-3-21 0,13 191 0,-18-2 0,-1-182 0,11 92 0,-1-17 0,-10-21-1365,0-91-5461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3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24575,'4'0'0,"2"0"0,3 0 0,3 0 0,2 0 0,2 0 0,-1 0 0,2 0 0,0 0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24575,'0'2'0,"0"4"0,5 1 0,5 0 0,1-2 0,5-1 0,3-2 0,4-1 0,0-1 0,2 0 0,-1 0 0,-1-1 0,-2 1 0,-2 0 0,-3 0 0,-4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2T19:29:02.6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24575,'0'0'0,"0"-1"0,0 1 0,0 0 0,0 0 0,0 0 0,0-1 0,0 1 0,0 0 0,0 0 0,0-1 0,0 1 0,0 0 0,1 0 0,-1-1 0,0 1 0,0 0 0,0 0 0,0 0 0,0-1 0,1 1 0,-1 0 0,0 0 0,0 0 0,0 0 0,1 0 0,-1-1 0,11 0 0,-1 1 0,0 1 0,0 0 0,1 1 0,-1 0 0,16 7 0,58 24 0,51 27-546,67 33-1690,57 28 936,52 25-1197,57 24 360,58 20-428,74 22 1098,649 255-1046,-534-227 1833,61 18 465,55 20 33,25 11 137,-38-16 45,1286 453 0,-702-276 0,-902-313 0,111 38 0,833 272 0,-134-84 0,-830-265 0,696 133 131,52-46-131,48-18 0,37 27 0,590 150 343,-1527-288 110,-46-12-68,-58-13 1624,-47-11 2862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24575,'1'-26'0,"5"-44"0,-4 58 0,0 0 0,1 1 0,1-1 0,0 1 0,0 0 0,8-12 0,-9 17 0,34-55 0,-31 52 0,0 0 0,1 1 0,0 0 0,14-11 0,-20 17 0,1 1 0,0-1 0,0 1 0,0 0 0,0 0 0,0 0 0,0 0 0,0 0 0,1 0 0,-1 1 0,0-1 0,0 1 0,1 0 0,-1-1 0,0 1 0,1 0 0,-1 0 0,4 1 0,-4 0 0,1-1 0,0 1 0,-1 0 0,0 0 0,1 1 0,-1-1 0,1 1 0,-1-1 0,0 1 0,0 0 0,0-1 0,0 1 0,0 0 0,-1 0 0,4 4 0,1 4 0,-1 0 0,0 0 0,0 0 0,-1 1 0,0-1 0,2 13 0,0 4 0,4 36 0,-9-47 0,0-1 0,-1 0 0,0 1 0,-2-1 0,-4 26 0,4-32 0,-1 1 0,0-1 0,-1 0 0,0 0 0,0-1 0,-1 1 0,0-1 0,0 0 0,-1 0 0,-7 7 0,-7 5 0,-1-1 0,-28 19 0,5-11 0,44-27 0,-1 0 0,1 1 0,0-1 0,-1 0 0,1 0 0,0 0 0,-1 0 0,1 1 0,0-1 0,0 0 0,-1 0 0,1 1 0,0-1 0,0 0 0,-1 1 0,1-1 0,0 0 0,0 0 0,0 1 0,-1-1 0,1 0 0,0 1 0,0-1 0,0 1 0,0-1 0,0 0 0,0 1 0,0-1 0,0 0 0,0 1 0,0-1 0,0 0 0,0 1 0,0 0 0,1-1 0,-1 1 0,1 0 0,0 0 0,-1-1 0,1 1 0,0-1 0,0 1 0,-1-1 0,1 1 0,0-1 0,0 1 0,1 0 0,6 1 0,-1 0 0,10 2 0,21 1-184,0-2-1,59-3 1,-73 0-628,-10 0-6014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24575,'418'0'0,"-415"0"0,0 0 0,-1 0 0,1 0 0,-1 0 0,1 1 0,0-1 0,-1 1 0,5 2 0,-5-3 0,-1 1 0,0 0 0,0 0 0,0 0 0,0 0 0,0 0 0,0 0 0,0 0 0,0 0 0,0 1 0,0-1 0,0 0 0,-1 0 0,1 1 0,-1-1 0,1 0 0,-1 1 0,1 1 0,2 15 0,-1 0 0,0 0 0,-2 1 0,-1 28 0,-1-9 0,-8 346 0,8-330 0,2-7 0,-13 80 0,-21 66 0,28-149-1365,4-27-5461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0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24575,'2'0'0,"3"0"0,5 0 0,5 0 0,8-2 0,6-1 0,5-3 0,1-1 0,-1 1 0,-1 2 0,-4 1 0,-3-1 0,-5 1 0,-4 0 0,-1 1 0,-1 1 0,0 0 0,-2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1 520 24575,'0'-3'0,"1"1"0,-1-1 0,1 0 0,0 1 0,0-1 0,2-3 0,2-6 0,4-18 0,24-59 0,-17 53 0,3 1 0,1 0 0,1 1 0,2 2 0,1 0 0,48-48 0,-64 72 0,1 1 0,0 0 0,0 1 0,0 0 0,1 0 0,0 1 0,0 0 0,17-5 0,-14 6 0,3-1 0,28-6 0,-38 10 0,0 0 0,-1 1 0,1 0 0,0 0 0,0 0 0,-1 1 0,1 0 0,0 0 0,5 2 0,-5-1 0,0 0 0,0 1 0,-1 0 0,1 0 0,-1 0 0,0 0 0,0 1 0,0 0 0,0 0 0,-1 0 0,8 10 0,-7-7 0,0 0 0,-1 1 0,0 0 0,0 0 0,0 0 0,-1 0 0,3 15 0,-3-6 0,0 0 0,-2 0 0,0 0 0,-1 0 0,0 0 0,-2 0 0,0 0 0,-5 22 0,-8 9 0,-1-1 0,-38 77 0,-37 74 0,50-98-65,28-66-1235,5-16-5526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0:1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24575,'0'2'0,"0"-5"0,0-6 0,0 1 0,0 3 0,0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 24575,'0'560'0,"-2"-527"0,-7 42 0,-1 20 0,5 7 0,-2 115 0,7 152 0,0-361 0,-1 0 0,-1 1 0,1-1 0,-5 13 0,3-11 0,0-1 0,1 1 0,-1 9 0,2-8 0,0-3 0,1 0 0,0 0 0,0 0 0,1 7 0,-1-13 0,1 0 0,-1 0 0,1 0 0,-1 0 0,1 0 0,0-1 0,0 1 0,0 0 0,0 0 0,0-1 0,0 1 0,0-1 0,0 1 0,0-1 0,1 0 0,-1 1 0,1-1 0,-1 0 0,1 0 0,0 0 0,2 2 0,2-1 0,0 0 0,0 0 0,1-1 0,-1 0 0,0 0 0,8 0 0,40-2 0,-26 0 0,382 0 0,-229 2 0,-177-1 0,0-1 0,0 1 0,-1-1 0,1 0 0,0 0 0,0 0 0,-1 0 0,1-1 0,0 1 0,-1-1 0,1 0 0,-1 0 0,0 0 0,0-1 0,0 1 0,0-1 0,0 1 0,0-1 0,-1 0 0,1 0 0,-1 0 0,3-7 0,3-5 0,0-1 0,-2 0 0,9-32 0,-8 24 0,7-20 0,16-50 0,86-181 0,-23 52 0,-86 204 0,0-3 0,0 0 0,-2 0 0,4-28 0,0-69 0,-9 118 0,5-62 0,1-49 0,-7-166 0,1 275 0,0 1 0,0-1 0,0 0 0,0 1 0,-1-1 0,1 1 0,-1-1 0,0 1 0,0-1 0,-1-2 0,1 4 0,0-1 0,0 1 0,0 0 0,-1-1 0,1 1 0,0 0 0,-1 0 0,1 0 0,-1 0 0,1 0 0,-1 0 0,1 1 0,-1-1 0,1 0 0,-1 1 0,-2-1 0,-220-53 0,185 47 0,-45-2 0,77 8 0,-26 0 0,19 0 0,0 0 0,0 0 0,-20-6 0,15 3 0,0 0 0,0 1 0,-25-1 0,-59 5 0,40 0 0,40-1 0,-8 1 0,-61-8 0,58 3-13,1 2 0,-42 3 0,24 0-1313,37-1-5500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24575,'-242'0'0,"239"0"0,0 0 0,0 0 0,0 1 0,0-1 0,0 1 0,0-1 0,0 1 0,0 0 0,1 0 0,-1 0 0,0 1 0,1-1 0,-1 0 0,1 1 0,-1 0 0,1 0 0,0 0 0,-4 3 0,4-1 0,-1-1 0,1 0 0,0 1 0,0 0 0,1-1 0,-1 1 0,1 0 0,0 0 0,0 0 0,0 0 0,1 0 0,-1 0 0,1 5 0,0 1 0,0 0 0,0 0 0,1 0 0,0 0 0,1 0 0,0 0 0,1-1 0,4 11 0,-4-14 0,-1 0 0,1-1 0,0 0 0,1 0 0,0 0 0,-1 0 0,2 0 0,-1-1 0,0 1 0,1-1 0,0-1 0,0 1 0,0-1 0,8 5 0,4-1 0,-10-4 0,0 0 0,0 0 0,-1 1 0,0 0 0,7 4 0,-12-7 0,0 0 0,0 0 0,0 0 0,0 0 0,0 0 0,0 0 0,0 0 0,-1 1 0,1-1 0,0 0 0,-1 0 0,1 0 0,-1 1 0,1-1 0,-1 0 0,0 1 0,0-1 0,1 1 0,-1-1 0,0 0 0,0 1 0,0-1 0,0 0 0,-1 1 0,1-1 0,0 0 0,-1 1 0,1-1 0,0 0 0,-1 1 0,0-1 0,0 2 0,-1-1 0,1-1 0,0 1 0,0-1 0,-1 0 0,1 1 0,-1-1 0,1 0 0,-1 0 0,1 0 0,-1 0 0,0 0 0,0 0 0,-2 1 0,-27 7 0,25-8 0,-23 4-341,1-1 0,-1-2-1,-44-1 1,57-1-6485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24575,'0'5'0,"0"6"0,0 3 0,0 4 0,0 3 0,0 3 0,0 0 0,0-1 0,0 2 0,0-3 0,0-2 0,0-1 0,-2-4 0,-1-4-8191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24575,'2'0'0,"2"2"0,2 1 0,5-1 0,8 2 0,4-1 0,1 0 0,-1 0 0,0-2 0,-1 0 0,-1-1 0,-3 0 0,-3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24575,'3'0'0,"4"0"0,4 0 0,2 0 0,2 0 0,1 0 0,-1 0 0,1 0 0,-1 0 0,2 0 0,-1 0 0,0 0 0,-2 2 0,-4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24575,'14'697'-478,"8"-405"374,8 172 113,-30 40-9,-2-244 0,2-224 0,2-1 0,10 70 0,-11-104 19,-1 1 0,0-1 1,1 1-1,-1 0 0,1-1 1,-1 1-1,1-1 0,0 1 1,-1-1-1,1 0 0,0 1 1,0-1-1,0 0 0,0 0 1,0 1-1,1-1 0,-1 0 1,0 0-1,2 1 0,-1-2-8,0 1-1,-1-1 0,1 0 1,0 1-1,0-1 1,0 0-1,-1 0 0,1 0 1,0 0-1,0 0 1,0-1-1,0 1 0,-1-1 1,1 1-1,0-1 0,0 0 1,1 0-1,39-16-10,2 2 0,83-19 0,243-2-403,-335 34 214,424-13 37,4 16-707,-212 0 478,271-1-892,353 1-1444,29 21 1026,-493-10 1176,641 37-720,603 87 977,-369-39-1449,-810-65 1624,1167 124-1003,-538-41 1626,-472-66-540,-399-32 0,-4-1 0,48 3-130,651 39-522,121-15 1277,-752-41 615,-2-22 4191,21-18-2561,159-10-2813,319 4-2047,-93 38-548,-21 7 2538,332 1-2164,-578-2 3594,-315-3 1398,127-20 1,82-16-512,6 18-2461,3 11-876,191-3 968,478 13-91,-506 0 1358,-496 1-1215,-1-2 0,1 1 0,0 0 0,0-1 0,9-2 0,-12 2 0,0 0 0,0 0 0,0 0 0,0 0 0,0-1 0,0 1 0,-1 0 0,1-1 0,0 0 0,-1 1 0,1-1 0,-1 0 0,0 0 0,0 1 0,2-5 0,3-5 0,-1 0 0,-1-1 0,5-19 0,5-40 0,-7 34 0,73-429 0,-22 57 0,-11-67 0,-37 219 0,2-49 0,-12-4 0,0 162 0,0 145 0,0 0 0,0 0 0,0 1 0,0-1 0,-1 0 0,1 1 0,-1-1 0,0 0 0,1 1 0,-1-1 0,0 1 0,-1-1 0,1 1 0,0 0 0,-1-1 0,1 1 0,-1 0 0,0 0 0,0 0 0,0 0 0,0 0 0,0 1 0,0-1 0,0 0 0,-1 1 0,1 0 0,0-1 0,-5 0 0,-16-8 0,-1 0 0,-33-7 0,-53-8 0,108 24 0,-234-32-81,-7 16-1512,53 11 736,-33 5-1232,-824 49-1189,225 12 2609,354-30 256,-733 53-1323,361-26 327,504-46 1127,-788 1-1218,-94-14 587,-1676 0 131,1899-11 2632,611 6-1481,134 2-369,88 2 85,-521-14 673,365 7-773,-1050-29 214,889 34 771,-113-3-1018,213 1 27,-282-7 1423,527 10-1402,-383-17 0,-1310-121 1531,1645 126-1265,-1337-44-716,378 63 1171,762-14 1709,-7 0 2224,-112 12-3753,359 7-901,118-6 0,1 1-1365,5-1-5461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 24575,'34'-1'0,"-10"1"0,25 1 0,-48-1 0,0 1 0,1-1 0,-1 0 0,0 0 0,0 0 0,1 1 0,-1-1 0,0 1 0,0-1 0,0 1 0,1-1 0,-1 1 0,0 0 0,0 0 0,0-1 0,0 1 0,0 0 0,-1 0 0,1 0 0,0 0 0,0 0 0,1 2 0,-2-2 0,0 0 0,0 0 0,0 0 0,0 0 0,0 0 0,0 0 0,0 0 0,0 0 0,0 0 0,0 0 0,0 0 0,-1 0 0,1 0 0,0 0 0,-1 0 0,1 0 0,-1 0 0,1 0 0,-1 0 0,1 0 0,-1 0 0,0-1 0,1 1 0,-1 0 0,0 0 0,-2 1 0,-6 4 0,-1 1 0,0-1 0,0 0 0,-1-1 0,0 0 0,0-1 0,0 0 0,-15 2 0,10-3 0,-12 2 0,27-4 0,0-1 0,-1 0 0,1 1 0,0-1 0,0 1 0,0-1 0,0 1 0,0 0 0,1-1 0,-1 1 0,0 0 0,0-1 0,0 1 0,0 0 0,1 0 0,-1 0 0,0 0 0,1 0 0,-2 2 0,2-3 0,0 1 0,0-1 0,0 1 0,0-1 0,0 0 0,1 1 0,-1-1 0,0 1 0,0-1 0,0 1 0,0-1 0,0 0 0,1 1 0,-1-1 0,0 1 0,0-1 0,1 0 0,-1 1 0,0-1 0,1 0 0,-1 1 0,0-1 0,1 0 0,-1 0 0,0 1 0,1-1 0,-1 0 0,1 0 0,-1 0 0,0 0 0,1 1 0,-1-1 0,1 0 0,-1 0 0,1 0 0,0 0 0,18 3 0,-18-3 0,77 0 6,-46 0-1377,-20 0-5455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01:1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24575,'1'0'0,"0"0"0,0-1 0,0 1 0,0-1 0,1 1 0,-1-1 0,0 1 0,0-1 0,1-1 0,9-5 0,1 4 0,-1 1 0,1 0 0,-1 1 0,16 0 0,-14 1 0,1-1 0,-1-1 0,13-2 0,-24 3 0,0 1 0,0-1 0,0 0 0,-1 0 0,1 0 0,-1 0 0,1 0 0,-1 0 0,1 0 0,-1 0 0,1-1 0,-1 1 0,0-1 0,0 1 0,0-1 0,0 1 0,0-1 0,0 1 0,1-4 0,-1 4 0,-1 0 0,0 0 0,0 0 0,0 0 0,0 0 0,1 1 0,-1-1 0,0 0 0,-1 0 0,1 0 0,0 0 0,0 0 0,0 0 0,0 0 0,-1 0 0,1 0 0,0 0 0,-1 1 0,1-1 0,-1 0 0,1 0 0,-1 0 0,0 1 0,1-1 0,-1 0 0,1 1 0,-1-1 0,0 0 0,0 1 0,1-1 0,-1 1 0,0-1 0,0 1 0,0-1 0,0 1 0,0 0 0,0 0 0,1-1 0,-3 1 0,-8-2 0,-1 0 0,0 1 0,0 1 0,1 0 0,-22 3 0,26-2 0,0 0 0,0 0 0,0 1 0,0 0 0,1 1 0,-1 0 0,1 0 0,-1 0 0,1 1 0,-10 7 0,8-5 0,0 1 0,1 0 0,0 0 0,0 1 0,1 0 0,-11 17 0,16-23 0,-1 0 0,1 0 0,0 1 0,0-1 0,0 0 0,0 1 0,1-1 0,-1 1 0,1-1 0,-1 4 0,1-5 0,0 0 0,1 1 0,-1-1 0,0 0 0,0 0 0,1 0 0,-1 0 0,1 0 0,-1 0 0,1 0 0,-1 0 0,1 0 0,0 0 0,-1 0 0,1 0 0,0-1 0,0 1 0,0 0 0,-1 0 0,1-1 0,0 1 0,0-1 0,0 1 0,0-1 0,2 2 0,3 0 0,0 0 0,0 0 0,0-1 0,1 0 0,-1 0 0,8 0 0,40-2 0,-27 0 0,89 1-1365,-103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0 618 24575,'607'-21'-1440,"66"-67"-79,-336 40 984,8 4 34,118-16-496,-280 35 793,404-68-255,-280 34 2586,123-26 1401,-248 35-3528,-172 46-227,0 0-1,1 0 1,-1-1-1,-1 0 1,13-10-1,-13 7-6598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49:04.8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24575,'3'0'0,"1"1"0,-1-1 0,1 1 0,-1 0 0,0 0 0,0 0 0,1 1 0,4 2 0,-3-1 0,192 109 0,-162-90 0,95 59-321,174 101-1656,533 212-699,29-61 2881,-519-214-1133,-75-26 1241,69-3 4668,-280-75-5943,-38-9-5864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18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3876 24575,'9'-1'0,"0"1"0,1-2 0,-1 1 0,0-1 0,0-1 0,16-6 0,50-28 0,-40 18 0,188-100 0,-5 2 0,16-1 0,-161 79 0,31-14 0,-42 26 0,105-64 0,-164 89 0,170-102 0,8 15 0,252-100 0,-149 32 0,-224 122 0,-4 2 0,227-128 0,104-54 0,169-139 0,-300 178 0,-40 34 0,-76 53 0,40-24 0,83-57 0,-35-7 0,-70 61 0,-143 105 0,216-130 0,-66 44 0,-39 20 0,110-73 0,-105 65 0,-9 6 0,6-6 0,94-67 0,-213 146 0,-6 4 0,-1 1 0,0-1 0,0 1 0,0-1 0,0 0 0,2-2 0,-3 4 0,-1 0 0,0 0 0,0-1 0,0 1 0,0 0 0,0 0 0,0 0 0,0 0 0,0 0 0,0 0 0,0-1 0,0 1 0,0 0 0,0 0 0,0 0 0,0 0 0,0 0 0,0 0 0,0-1 0,0 1 0,0 0 0,0 0 0,0 0 0,0 0 0,0 0 0,0 0 0,0-1 0,0 1 0,-1 0 0,1 0 0,0 0 0,0 0 0,0 0 0,-9-4 0,-18 0-158,-1 2-1,-31 0 0,31 2-730,-70-2-5937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5:51:20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24575,'0'2'0,"0"1"0,1 0 0,-1-1 0,1 1 0,0-1 0,0 1 0,0-1 0,0 1 0,0-1 0,1 1 0,-1-1 0,3 3 0,3 4 0,13 12 0,-12-12 0,172 187 0,-87-92 0,139 120 0,13-9 0,-93-94 0,-71-58 0,115 75 0,-154-110 0,25 17 0,170 118 0,-179-120 0,83 66 0,28 45 0,-55-48 0,203 187 0,-91-75 0,-1 0 0,-70-71 0,102 90 0,-60-55 0,-131-119 0,122 101 0,42 40 0,48 59-3484,-11-10 184,-148-146 7023,-14-14-662,10 5-4426,-102-88-5461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1:52:45.7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05:3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3551 3114 24575,'-9'0'0,"-18"0"0,26 0 0,-1 0 0,1 0 0,-1 1 0,1-1 0,0 0 0,-1 1 0,1-1 0,0 1 0,-1-1 0,1 1 0,0 0 0,0-1 0,-2 3 0,8-4 0,137-42 0,-119 35 0,713-192-589,-561 157 589,-133 30 0,0-2 0,42-21 0,18-18 73,-81 41 99,-1 0 0,34-29 0,-43 29-172,1 0 0,-2 0 0,14-22 0,-1 2 0,-18 26 0,18-25 0,1 1 0,46-46 0,55-49 0,-69 66 0,-28 30 0,-2-1 0,-1-1 0,24-41 0,32-47 0,-62 87 0,-1-2 0,27-69 0,-36 71 0,-2 1 0,5-46 0,-5 7 0,-3-1 0,-8-97 0,1 137 43,-1-1-1,-2 1 0,-1 0 1,-2 1-1,0 0 0,-3 0 1,0 1-1,-20-34 0,13 32-454,-1 2-1,-36-44 0,30 44-1550,-2 2 0,-37-31 1,27 30 1955,-2 1 1,0 1-1,-1 3 1,-2 1 0,-70-26-1,-638-206 6015,528 186-6290,-95-24 162,152 55-187,-2 7 1,-286-16 0,65 41 306,0 34 0,-196 69 0,176 22 0,276-71 561,-241 125 0,275-121-73,-161 60-1,128-65-487,127-46 0,1 1 0,-1-1 0,0 0 0,1 1 0,-9-1 0,12-1 0,0 0 0,0 1 0,0-2 0,1 1 0,-1 0 0,0 0 0,0 0 0,0 0 0,1 0 0,-1-1 0,0 1 0,0 0 0,1-1 0,-1 1 0,0 0 0,1-1 0,-1 1 0,0-1 0,1 1 0,-1-1 0,1 1 0,-1-1 0,1 0 0,-1 1 0,1-1 0,-1 0 0,1 1 0,0-1 0,-1 0 0,1 0 0,0 1 0,0-1 0,-1 0 0,1 0 0,0 0 0,-1-6 0,1-1 0,0 1 0,1 0 0,0-1 0,0 1 0,3-13 0,2-6 0,4-34 0,30-145 0,-37 191 0,-2 9 0,0 0 0,1-1 0,-1 1 0,1 0 0,0 0 0,0 0 0,4-6 0,-7 12 0,1 0 0,-1 0 0,1 0 0,0 0 0,-1 0 0,1 0 0,0 0 0,-1 0 0,1 2 0,-2 7 0,-3 1 0,0 1 0,-1-1 0,-1 0 0,0 0 0,-10 12 0,-2 4 0,-70 90 0,84-112 0,0 1 0,1 0 0,0 0 0,0 0 0,1 1 0,-1-1 0,1 1 0,-3 12 0,5-17 0,1 0 0,-1 0 0,1 1 0,0-1 0,0 0 0,0 0 0,0 1 0,0-1 0,0 0 0,0 1 0,1-1 0,-1 0 0,1 0 0,0 0 0,0 0 0,0 1 0,0-1 0,0 0 0,0 0 0,0-1 0,0 1 0,1 0 0,-1 0 0,1-1 0,0 1 0,-1-1 0,1 1 0,0-1 0,0 0 0,0 1 0,3 0 0,9 4 0,0 0 0,25 6 0,-8-3 0,263 77 0,-224-70 0,2-3 0,88 5 0,-150-17-273,0 0 0,0 0 0,-1 1 0,14 4 0,-8 0-6553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5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79 24575,'5'0'0,"-1"-1"0,1 1 0,7-3 0,7 0 0,61-1 0,-48 3 0,36-4 0,116-15 0,29 1 0,0-1 0,257 18 0,-254 3 0,842-1 0,-510 35 0,-230-17 0,-94-8 0,80 5 0,-131-2 0,-9 0 0,131-13 0,101 5 0,307 3 0,-460-9 0,-4 1-1365,-224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37.9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24575,'219'10'0,"-63"12"0,84 8 0,-94-16 0,43 1 0,110-16 0,-254-2 0,0-1 0,83-20 0,-74 12 0,137-31 0,-182 41-273,1-1 0,-1 0 0,0-1 0,15-9 0,-12 6-6553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24575,'2'50'0,"3"0"0,12 56 0,-8-56 0,43 231 0,-48-254 0,3 0 0,17 50 0,-23-75 0,0 1 0,1-1 0,-1 0 0,0 1 0,1-1 0,0 0 0,0 0 0,-1 0 0,1 0 0,0 0 0,0-1 0,1 1 0,-1-1 0,0 1 0,1-1 0,-1 0 0,0 1 0,1-1 0,-1-1 0,1 1 0,3 1 0,0-2 0,1 1 0,-1-1 0,0 1 0,1-2 0,-1 1 0,1-1 0,-1 0 0,8-2 0,-5 0 0,0 0 0,-1-1 0,1 0 0,-1 0 0,1 0 0,8-8 0,0-1 0,27-27 0,-21 17 0,-2-2 0,20-29 0,31-60 0,30-93 0,-55 102 0,-39 90-455,1 0 0,19-24 0,-21 30-6371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5.7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1 255 24575,'0'6'0,"1"0"0,0 1 0,0-1 0,4 11 0,-1-2 0,55 176 0,-54-181 0,-1 0 0,2 0 0,10 14 0,4 8 0,-16-24 0,-1-3 0,0 0 0,0 0 0,0 0 0,0 0 0,7 6 0,-9-10 0,0 0 0,0 0 0,0 0 0,0-1 0,0 1 0,0 0 0,1-1 0,-1 1 0,0-1 0,0 1 0,1-1 0,-1 0 0,0 1 0,1-1 0,-1 0 0,0 0 0,1 0 0,-1 0 0,0 0 0,1 0 0,-1 0 0,0 0 0,1-1 0,-1 1 0,0-1 0,0 1 0,1-1 0,-1 1 0,2-2 0,5-3 0,-1 0 0,0-1 0,0 0 0,0 0 0,11-13 0,27-42 0,-28 38 0,109-139 0,-102 132 0,-1-1 0,-2 0 0,19-38 0,-39 67 0,9-13 0,0 0 0,0 1 0,19-19 0,42-35 0,-61 59 0,5-5-1365,-2 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19:47.4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 24575,'1'1'0,"0"-1"0,0 0 0,0 0 0,0 1 0,0-1 0,0 0 0,0 1 0,0-1 0,0 1 0,0-1 0,-1 1 0,1 0 0,0-1 0,0 1 0,-1 0 0,1-1 0,0 1 0,-1 0 0,1 0 0,0 1 0,10 19 0,-10-17 0,35 86 0,-8-18 0,39 80 0,-47-105 0,-14-31 0,1 1 0,1-2 0,13 23 0,-20-37 0,0 0 0,0 0 0,0 0 0,0 0 0,0 0 0,0 0 0,0 0 0,1 0 0,-1 0 0,0-1 0,0 1 0,1 0 0,-1-1 0,1 1 0,-1-1 0,0 0 0,1 1 0,-1-1 0,1 0 0,-1 0 0,1 0 0,-1 0 0,1 0 0,-1 0 0,1 0 0,-1-1 0,1 1 0,-1 0 0,0-1 0,1 1 0,-1-1 0,0 0 0,2 0 0,5-4 0,0 0 0,0 0 0,-1 0 0,9-9 0,-13 11 0,220-225 0,-187 189 0,1 1 0,66-49 0,-11 7 0,-29 23 0,-26 30-1365,-24 17-5461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24575,'2521'0'0,"-2284"15"0,-146-6 0,24 3 0,91 4 0,274-16 0,-210-1 0,839 1 0,-879-6 0,-19 0 0,357 5 0,-266 2 0,-255-3 0,88-16 0,-45 4 0,-19 8 0,94 6 0,-74 1 0,-54-1-1365,-22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5.4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66 24575,'1036'0'-2001,"-208"9"-378,-451 12 3761,201 1 1474,-439-23-2704,121-3-162,-122 0 10,217-10 0,160-2 0,-467 14 0,94-16 0,-93 9 0,53-1 0,-94 9 0,1 0 0,-1 0 0,0-1 0,12-5 0,-10 4 0,0 0 0,15-2 0,7 3 0,35 2 0,11-1 0,-33-5 0,-29 3 0,16-1 0,78 4-1365,-94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1T12:31:18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24575,'259'10'0,"85"5"0,0-14 0,-240 3 0,166 28 0,-65-7 0,-98-13 0,6 3 0,135 12 0,-145-13 0,-68-9 0,59 4 0,275-10 0,-278-7 0,-52 3 0,-25 4 0,0-1 0,0 0 0,0-1 0,0 0 0,19-9 0,-18 6-195,-1 1 0,1 0 0,0 1 0,0 1 0,0 0 0,30-1 0,-31 4-6631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34 269 24575,'41'1'0,"42"-1"0,-71-1 0,1-1 0,-1 0 0,1 0 0,16-7 0,-24 7 0,0 0 0,0-1 0,-1 1 0,1-1 0,-1-1 0,1 1 0,-1 0 0,0-1 0,-1 0 0,1 0 0,-1 0 0,1-1 0,-1 1 0,0-1 0,-1 0 0,4-6 0,1-7 0,0-1 0,8-38 0,-14 52 0,1-1 0,0-1 0,-1-1 0,1 0 0,-1 0 0,0-12 0,-1 18 0,0 1 0,0 0 0,0 0 0,0 0 0,0 0 0,-1-1 0,1 1 0,0 0 0,0 0 0,-1 0 0,1 0 0,-1 0 0,1 0 0,-1 0 0,0 0 0,1 0 0,-1 0 0,0 0 0,0 0 0,1 0 0,-1 1 0,0-1 0,0 0 0,0 1 0,0-1 0,0 0 0,0 1 0,0-1 0,0 1 0,0 0 0,0-1 0,0 1 0,-1 0 0,1-1 0,0 1 0,0 0 0,0 0 0,0 0 0,-2 0 0,-1 1 0,-1 0 0,1-1 0,0 1 0,0 1 0,-1-1 0,1 1 0,-4 2 0,-28 16 0,25-13 0,-11 7 0,-31 25 0,44-31 0,0 1 0,0-1 0,1 1 0,1 1 0,-11 15 0,1 5 0,-23 52 0,33-61 0,0 0 0,1 0 0,-6 37 0,9-26 0,0-1 0,4 52 0,-1-79 0,1 0 0,-1-1 0,1 1 0,0 0 0,1-1 0,-1 1 0,1-1 0,-1 0 0,1 1 0,0-1 0,0 0 0,0 0 0,1 0 0,-1 0 0,1-1 0,-1 1 0,1-1 0,0 1 0,0-1 0,0 0 0,1 0 0,3 2 0,8 2 0,-1 0 0,1-1 0,29 6 0,-40-11 0,144 26 0,-122-23 0,0-2 0,0-1 0,47-5 0,-68 4 0,1 0 0,0 0 0,-1-1 0,0 1 0,1-1 0,-1 0 0,0-1 0,0 1 0,0-1 0,0 0 0,-1 0 0,1-1 0,-1 1 0,5-6 0,3-4-1365,-2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24575,'10'0'-6057,"-18"0"6989,-9 0 242,10 0-449,0 0-1,0 1 1,0 0-1,-12 3 1,14-2-678,0 0 0,1 0 0,-1 0 0,0 0-1,1 1 1,-9 6 0,4-1-47,0 0 0,0 0 0,1 1 0,0 0 0,-11 17 0,14-19 0,1 1 0,0 0 0,1 0 0,0 0 0,0 0 0,0 0 0,1 0 0,-2 17 0,1 32 0,5 59 0,1-33 0,-3-75 0,0 0 0,0 0 0,1 0 0,1 0 0,-1 0 0,4 8 0,-4-13 0,1 0 0,-1 1 0,1-1 0,0 0 0,0 0 0,0 0 0,0 0 0,1-1 0,-1 1 0,1 0 0,0-1 0,-1 0 0,1 0 0,0 0 0,6 3 0,4 1 0,1-1 0,-1 0 0,1-1 0,15 2 0,56 6 0,-70-11 0,20 3 0,41-1 0,-67-3 0,1 0 0,-1-1 0,1 0 0,-1-1 0,0 0 0,1-1 0,-1 0 0,0 0 0,10-6 0,-16 8 8,-1-1 0,0 1 0,1-1 0,-1 0 0,0 0 0,0 0 0,-1 0 0,1 0 0,0 0 0,-1 0 0,1 0 0,-1-1 0,1 1 0,0-4 0,-1 2-194,1 0 1,-2-1-1,1 1 0,0 0 1,-1-1-1,0 1 1,0-9-1,-2-1-6640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4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90 24575,'-1'-1'0,"0"0"0,0 1 0,1-1 0,-1 1 0,0-1 0,0 0 0,0 1 0,1-1 0,-1 0 0,0-1 0,-5-4 0,-42-29 0,44 32 0,0 1 0,-1-1 0,0 1 0,1 0 0,-1 1 0,-9-3 0,-30-3 0,16 4 0,25 2-273,-1 0 0,1 0 0,-1 0 0,-5-3 0,1-1-6553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24575,'-1'1'0,"0"-1"0,0 1 0,0 0 0,0 0 0,0 0 0,0 0 0,0 1 0,0-1 0,0 0 0,0 0 0,1 0 0,-1 1 0,0-1 0,1 0 0,-1 1 0,1 1 0,-6 26 0,5-19 0,-6 65 0,2 103 0,5-127 0,1 857-867,-4-806 1228,-16 110 1,15-190-283,-12 39 0,10-44-81,1 0-1,1 0 0,1 0 0,-2 21 0,4 6 3,-7 83 0,-1-32 0,4 120 0,5-213-151,0 1-1,1-1 0,-1 0 0,0 1 1,0-1-1,1 0 0,0 0 1,1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4:58:5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24575,'0'2'0,"0"1"0,-1-1 0,1 0 0,-1 1 0,0-1 0,1 1 0,-3 2 0,-1 6 0,-2 12 0,1 2 0,-4 43 0,4-24 0,-13 111 0,-9 63 0,20-169 0,-23 178 0,16 1 0,16-76 0,-3 100 0,-9-145 0,0 12 0,-2 49 0,1-34 0,6-68 0,-1 62 0,7 42-1365,-1-157-5461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9" Type="http://schemas.openxmlformats.org/officeDocument/2006/relationships/image" Target="../media/image21.png"/><Relationship Id="rId21" Type="http://schemas.openxmlformats.org/officeDocument/2006/relationships/image" Target="../media/image14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25.png"/><Relationship Id="rId50" Type="http://schemas.openxmlformats.org/officeDocument/2006/relationships/customXml" Target="../ink/ink29.xml"/><Relationship Id="rId55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9.png"/><Relationship Id="rId24" Type="http://schemas.openxmlformats.org/officeDocument/2006/relationships/customXml" Target="../ink/ink15.xml"/><Relationship Id="rId32" Type="http://schemas.openxmlformats.org/officeDocument/2006/relationships/customXml" Target="../ink/ink20.xml"/><Relationship Id="rId37" Type="http://schemas.openxmlformats.org/officeDocument/2006/relationships/image" Target="../media/image20.png"/><Relationship Id="rId40" Type="http://schemas.openxmlformats.org/officeDocument/2006/relationships/customXml" Target="../ink/ink24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customXml" Target="../ink/ink7.xml"/><Relationship Id="rId19" Type="http://schemas.openxmlformats.org/officeDocument/2006/relationships/image" Target="../media/image13.png"/><Relationship Id="rId31" Type="http://schemas.openxmlformats.org/officeDocument/2006/relationships/image" Target="../media/image17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9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8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2.png"/><Relationship Id="rId25" Type="http://schemas.openxmlformats.org/officeDocument/2006/relationships/customXml" Target="../ink/ink16.xml"/><Relationship Id="rId33" Type="http://schemas.openxmlformats.org/officeDocument/2006/relationships/image" Target="../media/image18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15" Type="http://schemas.openxmlformats.org/officeDocument/2006/relationships/image" Target="../media/image11.png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st-lang/rfcs/blob/master/text/1857-stabilize-drop-order.m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37.png"/><Relationship Id="rId4" Type="http://schemas.openxmlformats.org/officeDocument/2006/relationships/customXml" Target="../ink/ink39.xml"/><Relationship Id="rId9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4.xml"/><Relationship Id="rId5" Type="http://schemas.openxmlformats.org/officeDocument/2006/relationships/image" Target="../media/image41.png"/><Relationship Id="rId4" Type="http://schemas.openxmlformats.org/officeDocument/2006/relationships/customXml" Target="../ink/ink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and Modules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0FC3-478B-F4AC-53E4-AA7D885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4EA0-4CC9-CDB0-8D8C-910244CD6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"Ok :`("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"No, YOU'RE FIRED!"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30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B1-22A4-7086-2F88-8C88C9B5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6197-6025-D22F-4518-A7F583D6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do_fire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bool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18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make_happy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check_discount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(employee: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Customer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D73-A98F-E35C-AE37-20343157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(dynamic)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36A9-55C8-274A-D28C-2EB9970F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error[E0277]: the size for values of type `</a:t>
            </a:r>
            <a:r>
              <a:rPr lang="en-US" dirty="0" err="1">
                <a:solidFill>
                  <a:srgbClr val="FF0000"/>
                </a:solidFill>
              </a:rPr>
              <a:t>dyn</a:t>
            </a:r>
            <a:r>
              <a:rPr lang="en-US" dirty="0">
                <a:solidFill>
                  <a:srgbClr val="FF0000"/>
                </a:solidFill>
              </a:rPr>
              <a:t> Employee` cannot be known at compilation time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C9AC-DEB7-1C5F-7EFC-16D73496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3907C-3C72-7B7D-ABFB-54817E463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D6847D-1DF0-3CBB-AB84-E6E419997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14:cNvPr>
              <p14:cNvContentPartPr/>
              <p14:nvPr/>
            </p14:nvContentPartPr>
            <p14:xfrm>
              <a:off x="1555468" y="4774274"/>
              <a:ext cx="8694000" cy="112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B324F-D6C5-F6B4-B556-1651B44FE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468" y="4765634"/>
                <a:ext cx="8711640" cy="11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BA7500A-354F-0725-0736-4CE1F57108A1}"/>
              </a:ext>
            </a:extLst>
          </p:cNvPr>
          <p:cNvGrpSpPr/>
          <p:nvPr/>
        </p:nvGrpSpPr>
        <p:grpSpPr>
          <a:xfrm>
            <a:off x="435868" y="5186474"/>
            <a:ext cx="773280" cy="293040"/>
            <a:chOff x="435868" y="5186474"/>
            <a:chExt cx="77328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14:cNvPr>
                <p14:cNvContentPartPr/>
                <p14:nvPr/>
              </p14:nvContentPartPr>
              <p14:xfrm>
                <a:off x="435868" y="5186474"/>
                <a:ext cx="259560" cy="25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CC9339-B7A1-E733-3E4D-8114EA9069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68" y="5177834"/>
                  <a:ext cx="277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14:cNvPr>
                <p14:cNvContentPartPr/>
                <p14:nvPr/>
              </p14:nvContentPartPr>
              <p14:xfrm>
                <a:off x="734668" y="5226074"/>
                <a:ext cx="196200" cy="24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FFD6-82C4-41D8-E9E0-63AFB8A3B8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668" y="5217074"/>
                  <a:ext cx="2138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14:cNvPr>
                <p14:cNvContentPartPr/>
                <p14:nvPr/>
              </p14:nvContentPartPr>
              <p14:xfrm>
                <a:off x="1033468" y="5264594"/>
                <a:ext cx="17568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E1FA5-B47F-D445-7D0C-6DBB3BC8B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468" y="5255594"/>
                  <a:ext cx="19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14:cNvPr>
                <p14:cNvContentPartPr/>
                <p14:nvPr/>
              </p14:nvContentPartPr>
              <p14:xfrm>
                <a:off x="1104028" y="5275034"/>
                <a:ext cx="74880" cy="3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E0AE1C-A335-053D-C300-BAD8BCB0A8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388" y="5266034"/>
                  <a:ext cx="92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14:cNvPr>
              <p14:cNvContentPartPr/>
              <p14:nvPr/>
            </p14:nvContentPartPr>
            <p14:xfrm>
              <a:off x="4734988" y="4879034"/>
              <a:ext cx="43560" cy="821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FDFD83-0E1B-50EA-41B8-187E1A3486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25988" y="4870394"/>
                <a:ext cx="6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14:cNvPr>
              <p14:cNvContentPartPr/>
              <p14:nvPr/>
            </p14:nvContentPartPr>
            <p14:xfrm>
              <a:off x="5680708" y="4929794"/>
              <a:ext cx="66600" cy="857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E83E3BB-44B7-7CD4-D837-11E0628CA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1708" y="4921154"/>
                <a:ext cx="8424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14:cNvPr>
              <p14:cNvContentPartPr/>
              <p14:nvPr/>
            </p14:nvContentPartPr>
            <p14:xfrm>
              <a:off x="6572788" y="4933394"/>
              <a:ext cx="38520" cy="882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D20CB4-DA4A-7690-B217-147DE108EA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3788" y="4924754"/>
                <a:ext cx="5616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14:cNvPr>
              <p14:cNvContentPartPr/>
              <p14:nvPr/>
            </p14:nvContentPartPr>
            <p14:xfrm>
              <a:off x="8669068" y="4906394"/>
              <a:ext cx="17640" cy="9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FE94977-4359-EB94-DD27-A8B579D0CB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0068" y="4897394"/>
                <a:ext cx="35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5752621-4558-E2BF-EEF8-3559942625A0}"/>
              </a:ext>
            </a:extLst>
          </p:cNvPr>
          <p:cNvGrpSpPr/>
          <p:nvPr/>
        </p:nvGrpSpPr>
        <p:grpSpPr>
          <a:xfrm>
            <a:off x="9147868" y="5657354"/>
            <a:ext cx="439920" cy="12240"/>
            <a:chOff x="9147868" y="5657354"/>
            <a:chExt cx="4399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14:cNvPr>
                <p14:cNvContentPartPr/>
                <p14:nvPr/>
              </p14:nvContentPartPr>
              <p14:xfrm>
                <a:off x="9147868" y="566527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9472A0-B658-C03C-6A7A-94D798E778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8868" y="5656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14:cNvPr>
                <p14:cNvContentPartPr/>
                <p14:nvPr/>
              </p14:nvContentPartPr>
              <p14:xfrm>
                <a:off x="9244708" y="565735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93CA69-361F-7761-8016-07102C604F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6068" y="5648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14:cNvPr>
                <p14:cNvContentPartPr/>
                <p14:nvPr/>
              </p14:nvContentPartPr>
              <p14:xfrm>
                <a:off x="9338308" y="566167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A3A08C-D634-B876-D63C-DB87CDC532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308" y="5652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14:cNvPr>
                <p14:cNvContentPartPr/>
                <p14:nvPr/>
              </p14:nvContentPartPr>
              <p14:xfrm>
                <a:off x="9459268" y="5665274"/>
                <a:ext cx="3240" cy="3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C12929-F691-25E3-17F0-047F69742F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50268" y="5656274"/>
                  <a:ext cx="20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14:cNvPr>
                <p14:cNvContentPartPr/>
                <p14:nvPr/>
              </p14:nvContentPartPr>
              <p14:xfrm>
                <a:off x="9587428" y="566923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6C9DAD-9661-F413-9FDA-5B52493F08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8788" y="566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7B9A821-08B1-44B2-8F56-259661C96341}"/>
              </a:ext>
            </a:extLst>
          </p:cNvPr>
          <p:cNvSpPr/>
          <p:nvPr/>
        </p:nvSpPr>
        <p:spPr>
          <a:xfrm rot="5400000">
            <a:off x="2130120" y="5214780"/>
            <a:ext cx="9144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5291204-B358-9109-0248-5E35603CBB76}"/>
              </a:ext>
            </a:extLst>
          </p:cNvPr>
          <p:cNvGrpSpPr/>
          <p:nvPr/>
        </p:nvGrpSpPr>
        <p:grpSpPr>
          <a:xfrm>
            <a:off x="4875028" y="3976514"/>
            <a:ext cx="140400" cy="400680"/>
            <a:chOff x="4875028" y="3976514"/>
            <a:chExt cx="1404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14:cNvPr>
                <p14:cNvContentPartPr/>
                <p14:nvPr/>
              </p14:nvContentPartPr>
              <p14:xfrm>
                <a:off x="4875028" y="3976514"/>
                <a:ext cx="27720" cy="40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2E0BC2-1112-1512-30D3-E30B89DF1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66388" y="3967874"/>
                  <a:ext cx="45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14:cNvPr>
                <p14:cNvContentPartPr/>
                <p14:nvPr/>
              </p14:nvContentPartPr>
              <p14:xfrm>
                <a:off x="4925788" y="4011434"/>
                <a:ext cx="45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5953E6-1A86-B98C-125D-25B91D5E42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7148" y="4002794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14:cNvPr>
                <p14:cNvContentPartPr/>
                <p14:nvPr/>
              </p14:nvContentPartPr>
              <p14:xfrm>
                <a:off x="4925788" y="4330394"/>
                <a:ext cx="89640" cy="1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B3DD80-95B0-608B-24BD-F070E8E814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7148" y="4321754"/>
                  <a:ext cx="1072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98D00E-743E-D9A0-ABC2-D8D7C1EBA5F7}"/>
              </a:ext>
            </a:extLst>
          </p:cNvPr>
          <p:cNvGrpSpPr/>
          <p:nvPr/>
        </p:nvGrpSpPr>
        <p:grpSpPr>
          <a:xfrm>
            <a:off x="5194348" y="3961034"/>
            <a:ext cx="375840" cy="401400"/>
            <a:chOff x="5194348" y="3961034"/>
            <a:chExt cx="37584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14:cNvPr>
                <p14:cNvContentPartPr/>
                <p14:nvPr/>
              </p14:nvContentPartPr>
              <p14:xfrm>
                <a:off x="5194348" y="4066874"/>
                <a:ext cx="112320" cy="20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1CA86-6838-4F2D-C916-619613026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5348" y="4057874"/>
                  <a:ext cx="129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14:cNvPr>
                <p14:cNvContentPartPr/>
                <p14:nvPr/>
              </p14:nvContentPartPr>
              <p14:xfrm>
                <a:off x="5400628" y="3961034"/>
                <a:ext cx="169560" cy="37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6559A-4DFA-9B3F-F521-5E6382757E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91628" y="3952394"/>
                  <a:ext cx="1872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14:cNvPr>
                <p14:cNvContentPartPr/>
                <p14:nvPr/>
              </p14:nvContentPartPr>
              <p14:xfrm>
                <a:off x="5400628" y="4345874"/>
                <a:ext cx="133920" cy="16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1998FF0-E0CD-EAE0-457F-E7DB76342B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1628" y="4336874"/>
                  <a:ext cx="15156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14:cNvPr>
              <p14:cNvContentPartPr/>
              <p14:nvPr/>
            </p14:nvContentPartPr>
            <p14:xfrm>
              <a:off x="5665228" y="3797234"/>
              <a:ext cx="216360" cy="315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078DDE6-95D3-113F-3ECD-B0953A4F0D3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6588" y="3788594"/>
                <a:ext cx="2340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14:cNvPr>
              <p14:cNvContentPartPr/>
              <p14:nvPr/>
            </p14:nvContentPartPr>
            <p14:xfrm>
              <a:off x="5781868" y="4337954"/>
              <a:ext cx="360" cy="9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8C00B86-8F7B-92D4-9565-BE4592D9DB5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72868" y="4328954"/>
                <a:ext cx="180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019410-D5C8-EE4E-891C-50B687E8A5ED}"/>
              </a:ext>
            </a:extLst>
          </p:cNvPr>
          <p:cNvGrpSpPr/>
          <p:nvPr/>
        </p:nvGrpSpPr>
        <p:grpSpPr>
          <a:xfrm>
            <a:off x="2691628" y="4882634"/>
            <a:ext cx="425520" cy="601200"/>
            <a:chOff x="2691628" y="4882634"/>
            <a:chExt cx="42552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14:cNvPr>
                <p14:cNvContentPartPr/>
                <p14:nvPr/>
              </p14:nvContentPartPr>
              <p14:xfrm>
                <a:off x="2691628" y="4882634"/>
                <a:ext cx="4255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93A304-58C6-FB08-C594-1DA72A3E92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2988" y="4873634"/>
                  <a:ext cx="4431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14:cNvPr>
                <p14:cNvContentPartPr/>
                <p14:nvPr/>
              </p14:nvContentPartPr>
              <p14:xfrm>
                <a:off x="2806828" y="4941674"/>
                <a:ext cx="14292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77418E5-2DA1-AAAD-95BE-0A2E63F766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7828" y="4932674"/>
                  <a:ext cx="160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14:cNvPr>
                <p14:cNvContentPartPr/>
                <p14:nvPr/>
              </p14:nvContentPartPr>
              <p14:xfrm>
                <a:off x="2827348" y="5155514"/>
                <a:ext cx="1800" cy="91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43D57C-DC78-BA72-A865-8FD83DF0708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18348" y="5146874"/>
                  <a:ext cx="19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14:cNvPr>
                <p14:cNvContentPartPr/>
                <p14:nvPr/>
              </p14:nvContentPartPr>
              <p14:xfrm>
                <a:off x="2778028" y="5143994"/>
                <a:ext cx="763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6CE0BF7-A0E5-C2A8-3E49-040847CD48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69388" y="5134994"/>
                  <a:ext cx="93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14:cNvPr>
                <p14:cNvContentPartPr/>
                <p14:nvPr/>
              </p14:nvContentPartPr>
              <p14:xfrm>
                <a:off x="2797468" y="5237234"/>
                <a:ext cx="66960" cy="1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BF6DE22-B944-8D2E-31C2-189BDE9C76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828" y="5228234"/>
                  <a:ext cx="84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14:cNvPr>
                <p14:cNvContentPartPr/>
                <p14:nvPr/>
              </p14:nvContentPartPr>
              <p14:xfrm>
                <a:off x="2775868" y="5295194"/>
                <a:ext cx="66240" cy="4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AE0D41-E70A-F763-E93C-BC8EB44801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6868" y="5286554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14:cNvPr>
                <p14:cNvContentPartPr/>
                <p14:nvPr/>
              </p14:nvContentPartPr>
              <p14:xfrm>
                <a:off x="2756788" y="5371874"/>
                <a:ext cx="100800" cy="6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1EF2BD-D787-85A2-37C7-12EDE171B2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47788" y="5363234"/>
                  <a:ext cx="1184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024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EF6548-A312-66A8-9F7F-2870D38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Sized Types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C6BE66-89CB-296F-A328-775327B946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"Hello World!"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Pointer to data</a:t>
            </a:r>
          </a:p>
          <a:p>
            <a:r>
              <a:rPr lang="en-US" dirty="0"/>
              <a:t>Size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51D4C-23CD-89A1-F16C-475711CB3AFC}"/>
              </a:ext>
            </a:extLst>
          </p:cNvPr>
          <p:cNvSpPr txBox="1"/>
          <p:nvPr/>
        </p:nvSpPr>
        <p:spPr>
          <a:xfrm>
            <a:off x="2971800" y="41682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The golden rule of dynamically sized types is that we must always put values of dynamically sized types behind a pointer of some kind.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6299-2183-B715-F7D1-7B5C7A7F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Sized trait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EEDF7-410B-283E-98E4-D8FFE52F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endParaRPr lang="de-DE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&gt;(t: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de-DE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de-DE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latin typeface="JetBrains Mono"/>
              </a:rPr>
              <a:t>fn 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de-DE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de-DE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de-DE" dirty="0">
                <a:solidFill>
                  <a:srgbClr val="080808"/>
                </a:solidFill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33B3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generic&lt;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&gt;(t: &amp;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endParaRPr lang="de-DE" dirty="0">
              <a:solidFill>
                <a:srgbClr val="080808"/>
              </a:solidFill>
              <a:latin typeface="JetBrains Mono"/>
            </a:endParaRPr>
          </a:p>
          <a:p>
            <a:endParaRPr lang="ru-R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4794ED-333D-B88B-ED6F-8503EFD24C65}"/>
              </a:ext>
            </a:extLst>
          </p:cNvPr>
          <p:cNvGrpSpPr/>
          <p:nvPr/>
        </p:nvGrpSpPr>
        <p:grpSpPr>
          <a:xfrm>
            <a:off x="2939948" y="5335865"/>
            <a:ext cx="1510200" cy="526680"/>
            <a:chOff x="2939948" y="5335865"/>
            <a:chExt cx="15102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14:cNvPr>
                <p14:cNvContentPartPr/>
                <p14:nvPr/>
              </p14:nvContentPartPr>
              <p14:xfrm>
                <a:off x="2939948" y="5402825"/>
                <a:ext cx="151020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38CFC9-6A1F-9EC5-68A5-11CBDF58C5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30948" y="5393825"/>
                  <a:ext cx="152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14:cNvPr>
                <p14:cNvContentPartPr/>
                <p14:nvPr/>
              </p14:nvContentPartPr>
              <p14:xfrm>
                <a:off x="3159548" y="5335865"/>
                <a:ext cx="1243440" cy="52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604EFC-8DFA-1916-44B3-0658EBD394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0908" y="5327225"/>
                  <a:ext cx="126108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56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F1A86-24C2-82D1-10A8-283DA541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in </a:t>
            </a:r>
            <a:r>
              <a:rPr lang="en-US" dirty="0" err="1"/>
              <a:t>Vec</a:t>
            </a:r>
            <a:r>
              <a:rPr lang="en-US" dirty="0"/>
              <a:t> and Box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B893A-5B5A-8A31-0F72-738F1FAF7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AE205-E870-2083-0DDA-23C890C8E2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…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21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B5CC-B064-87F1-D849-58FC6995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?Sized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A06-686B-49B5-DB85-16DA8856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];</a:t>
            </a:r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1A98E2-227B-D055-6672-3AC299B3EDD6}"/>
              </a:ext>
            </a:extLst>
          </p:cNvPr>
          <p:cNvGrpSpPr/>
          <p:nvPr/>
        </p:nvGrpSpPr>
        <p:grpSpPr>
          <a:xfrm>
            <a:off x="2149896" y="1786986"/>
            <a:ext cx="2351520" cy="1560600"/>
            <a:chOff x="2149896" y="1786986"/>
            <a:chExt cx="2351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14:cNvPr>
                <p14:cNvContentPartPr/>
                <p14:nvPr/>
              </p14:nvContentPartPr>
              <p14:xfrm>
                <a:off x="2149896" y="1854306"/>
                <a:ext cx="2351520" cy="1395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9582FA-1BEC-994E-C129-FA93EF312E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1256" y="1845666"/>
                  <a:ext cx="2369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14:cNvPr>
                <p14:cNvContentPartPr/>
                <p14:nvPr/>
              </p14:nvContentPartPr>
              <p14:xfrm>
                <a:off x="2448336" y="1786986"/>
                <a:ext cx="1733400" cy="156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FB22A7B-2DFB-5B4A-4EA1-6305FE4239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696" y="1778346"/>
                  <a:ext cx="1751040" cy="157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F87DD01-AAD8-3911-52AE-64B7142625F7}"/>
              </a:ext>
            </a:extLst>
          </p:cNvPr>
          <p:cNvSpPr txBox="1"/>
          <p:nvPr/>
        </p:nvSpPr>
        <p:spPr>
          <a:xfrm>
            <a:off x="4234768" y="3624261"/>
            <a:ext cx="609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error[E0782]: trait objects must include the `dyn` keyword</a:t>
            </a:r>
          </a:p>
        </p:txBody>
      </p:sp>
    </p:spTree>
    <p:extLst>
      <p:ext uri="{BB962C8B-B14F-4D97-AF65-F5344CB8AC3E}">
        <p14:creationId xmlns:p14="http://schemas.microsoft.com/office/powerpoint/2010/main" val="16878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45FC-218F-4875-5314-753CA81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keyword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7C46-A06A-A31C-CF3B-A0C01F72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of a trait object’s type</a:t>
            </a:r>
          </a:p>
          <a:p>
            <a:r>
              <a:rPr lang="en-US" dirty="0"/>
              <a:t>Two pointers</a:t>
            </a:r>
          </a:p>
          <a:p>
            <a:pPr lvl="1"/>
            <a:r>
              <a:rPr lang="en-US" dirty="0"/>
              <a:t>Pointer to data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vtable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319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67C-56F1-FC8C-B3F5-1B4DAB6A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8D58-06FD-F80E-4BD6-1A9DE6C6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"Thank you"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"Give me money, no praise!"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D5F-4644-08F2-2694-17563EDC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nheritance</a:t>
            </a:r>
            <a:endParaRPr lang="en-US" dirty="0"/>
          </a:p>
          <a:p>
            <a:r>
              <a:rPr lang="en-US" dirty="0"/>
              <a:t>Polymorphism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88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DE78-DE06-6B44-1FA3-C968E476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r>
              <a:rPr lang="en-US" dirty="0"/>
              <a:t> Employees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ED0-1759-263B-8AE3-C57A2457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"Ivan"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DirectorImpl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full_name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"Aleksandr 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Aleksandrovich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}),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Thank you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Give me money, no praise!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260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3536-74B5-B3A2-925F-B5E08DC9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C632-59EE-E1AB-D1B0-E785B641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(employee: &amp;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employee.praise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dyn_fun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].borrow());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&amp;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employees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].borrow();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latin typeface="JetBrains Mono"/>
              </a:rPr>
              <a:t>employee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.praise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EE0-90A6-C677-9540-2BC5ED0C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Polymorphism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D7D9E-780F-19DC-B6E9-ABEAA0D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CF6CCC-94F9-B351-4AF5-4E27F36249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Generic</a:t>
            </a:r>
          </a:p>
          <a:p>
            <a:r>
              <a:rPr lang="en-US" dirty="0"/>
              <a:t>Method can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One pointer</a:t>
            </a:r>
          </a:p>
          <a:p>
            <a:r>
              <a:rPr lang="en-US" dirty="0"/>
              <a:t>Single call</a:t>
            </a:r>
          </a:p>
          <a:p>
            <a:r>
              <a:rPr lang="en-US" dirty="0"/>
              <a:t>Code duplication</a:t>
            </a:r>
          </a:p>
          <a:p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C172C3-E4DF-6901-6E94-07E948DD6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dyn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307493-384B-7B24-854B-8945A42595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  <a:p>
            <a:r>
              <a:rPr lang="en-US" dirty="0"/>
              <a:t>Method can’t be </a:t>
            </a:r>
            <a:r>
              <a:rPr lang="en-US" dirty="0" err="1"/>
              <a:t>inlined</a:t>
            </a:r>
            <a:endParaRPr lang="en-US" dirty="0"/>
          </a:p>
          <a:p>
            <a:r>
              <a:rPr lang="en-US" dirty="0"/>
              <a:t>Fat Pointer</a:t>
            </a:r>
          </a:p>
          <a:p>
            <a:r>
              <a:rPr lang="en-US" dirty="0"/>
              <a:t>Execution via </a:t>
            </a:r>
            <a:r>
              <a:rPr lang="en-US" dirty="0" err="1"/>
              <a:t>vtable</a:t>
            </a:r>
            <a:endParaRPr lang="en-US" dirty="0"/>
          </a:p>
          <a:p>
            <a:r>
              <a:rPr lang="en-US" dirty="0"/>
              <a:t>No code duplication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0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D827-5A84-2D4A-912E-B91AAE90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aka destructor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93D0AB-33EB-A57D-B768-112891909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r>
              <a:rPr lang="en-US" dirty="0"/>
              <a:t>Smart pointers</a:t>
            </a:r>
          </a:p>
          <a:p>
            <a:r>
              <a:rPr lang="en-US" dirty="0"/>
              <a:t>External resource release</a:t>
            </a:r>
          </a:p>
          <a:p>
            <a:r>
              <a:rPr lang="en-US" dirty="0"/>
              <a:t>Cleanup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183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2E3D-CBD4-AD15-506D-9EA136E9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BB29-895C-E50D-5EA3-A0D5E4D48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CE958-6A10-36F3-C63E-93462F692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Dropped</a:t>
            </a:r>
          </a:p>
          <a:p>
            <a:pPr marL="0" indent="0">
              <a:buNone/>
            </a:pPr>
            <a:r>
              <a:rPr lang="en-US" dirty="0"/>
              <a:t>&gt; Hi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2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0107-3227-E3C6-71AE-58701353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trait vs drop function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13A00-FEB0-ACA4-13DC-9F8A87B6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Drop::drop(&amp;mut self)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9A7968-488C-D4F2-1917-8780D49BC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  <a:p>
            <a:r>
              <a:rPr lang="en-US" dirty="0"/>
              <a:t>Executes on drop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4172A2-025B-5483-41F3-1FD0EE6B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mem::drop&lt;T&gt;(_x: T);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912A4E-D85B-ABA4-730B-AB594383EC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Just a function</a:t>
            </a:r>
          </a:p>
          <a:p>
            <a:r>
              <a:rPr lang="en-US" dirty="0"/>
              <a:t>Relies on Rust drop check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81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E71-CF9E-3BF2-0272-292875CF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drop or not to drop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8CF35D-3A0A-1AB9-175A-B67D03BC4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error[E0040]: explicit use of destructor method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D54B81-A5B0-8772-7FB8-3DF5CCF64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lang="en-US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::drop(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483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B623-5BDE-45AB-D7CA-5C40DBCC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mem::forget()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81CDE-6280-C634-54C2-73F556E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MyStruct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integer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42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mem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::forget(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&gt; Hi</a:t>
            </a:r>
          </a:p>
          <a:p>
            <a:pPr marL="0" indent="0">
              <a:buNone/>
            </a:pPr>
            <a:r>
              <a:rPr lang="en-US" b="1" i="1" u="sng" dirty="0">
                <a:solidFill>
                  <a:srgbClr val="FF0000"/>
                </a:solidFill>
                <a:latin typeface="JetBrains Mono"/>
              </a:rPr>
              <a:t>mem::forget() is not unsafe</a:t>
            </a:r>
          </a:p>
        </p:txBody>
      </p:sp>
    </p:spTree>
    <p:extLst>
      <p:ext uri="{BB962C8B-B14F-4D97-AF65-F5344CB8AC3E}">
        <p14:creationId xmlns:p14="http://schemas.microsoft.com/office/powerpoint/2010/main" val="350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287-C600-0F4A-19E8-C9271BB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order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E8864-97A9-237D-827D-1D28CB66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Struct fields are dropped in the same order as they are declared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Slice/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Vec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are dropped in the straightforward order</a:t>
            </a:r>
          </a:p>
          <a:p>
            <a:r>
              <a:rPr lang="en-US" dirty="0">
                <a:hlinkClick r:id="rId2"/>
              </a:rPr>
              <a:t>https://github.com/rust-lang/rfcs/blob/master/text/1857-stabilize-drop-order.md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15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DCFC-7331-1EF1-FE0D-B7E8975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references and drop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65F2-78B4-FC79-9526-55C99909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34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Option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'a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"Hi"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None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ref_string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Some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error[E0713]: borrow may still be in use when destructor runs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2925-3721-78B8-D90A-384AA899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Drop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MySelfRefStruct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'_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drop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"Dropped"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/>
              <a:t>drop of `str` needs exclusive access to `</a:t>
            </a:r>
            <a:r>
              <a:rPr lang="en-US" dirty="0" err="1"/>
              <a:t>str.string</a:t>
            </a:r>
            <a:r>
              <a:rPr lang="en-US" dirty="0"/>
              <a:t>`, because the type `</a:t>
            </a:r>
            <a:r>
              <a:rPr lang="en-US" dirty="0" err="1"/>
              <a:t>MySelfRefStruct</a:t>
            </a:r>
            <a:r>
              <a:rPr lang="en-US" dirty="0"/>
              <a:t>&lt;'_&gt;` implements the `Drop` trait</a:t>
            </a:r>
          </a:p>
          <a:p>
            <a:pPr marL="0" indent="0">
              <a:buNone/>
            </a:pPr>
            <a:r>
              <a:rPr lang="en-US" dirty="0"/>
              <a:t>borrow might be used here, when `str` is dropped and runs the `Drop` code for type `</a:t>
            </a:r>
            <a:r>
              <a:rPr lang="en-US" dirty="0" err="1"/>
              <a:t>MySelfRefStruct</a:t>
            </a:r>
            <a:r>
              <a:rPr lang="en-US" dirty="0"/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1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Merchandiser</a:t>
            </a:r>
          </a:p>
          <a:p>
            <a:r>
              <a:rPr lang="en-US" dirty="0"/>
              <a:t>Supervisor</a:t>
            </a:r>
          </a:p>
          <a:p>
            <a:r>
              <a:rPr lang="en-US" dirty="0"/>
              <a:t>Laborer</a:t>
            </a:r>
          </a:p>
          <a:p>
            <a:r>
              <a:rPr lang="en-US" dirty="0"/>
              <a:t>Director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1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EFA9E2-60A5-CD07-674F-3EE9EB6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Packages, Crates, Modules</a:t>
            </a:r>
            <a:endParaRPr lang="ru-RU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EFB2FB-ACF4-0671-306E-1C7C922B39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121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9CA5-FEF5-C6F5-DB84-51CB3494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vs Crate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5B82-A649-9A4B-EFB7-BBEB8D9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– </a:t>
            </a:r>
            <a:r>
              <a:rPr lang="en-US" b="1" dirty="0"/>
              <a:t>Cargo entity</a:t>
            </a:r>
          </a:p>
          <a:p>
            <a:pPr lvl="1"/>
            <a:r>
              <a:rPr lang="en-US" dirty="0" err="1"/>
              <a:t>Cargo.toml</a:t>
            </a:r>
            <a:endParaRPr lang="en-US" dirty="0"/>
          </a:p>
          <a:p>
            <a:pPr lvl="2"/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package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"hello-world"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version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"0.1.0"</a:t>
            </a:r>
            <a:br>
              <a:rPr lang="de-DE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edition 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de-DE" dirty="0">
                <a:solidFill>
                  <a:srgbClr val="067D17"/>
                </a:solidFill>
                <a:effectLst/>
                <a:latin typeface="JetBrains Mono"/>
              </a:rPr>
              <a:t>"2021„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/main.rs" </a:t>
            </a:r>
          </a:p>
          <a:p>
            <a:pPr lvl="2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1"/>
            <a:r>
              <a:rPr lang="en-US" dirty="0"/>
              <a:t>Crate – </a:t>
            </a:r>
            <a:r>
              <a:rPr lang="en-US" b="1" dirty="0" err="1"/>
              <a:t>rustc</a:t>
            </a:r>
            <a:r>
              <a:rPr lang="en-US" b="1" dirty="0"/>
              <a:t> entity</a:t>
            </a:r>
          </a:p>
          <a:p>
            <a:pPr lvl="2"/>
            <a:r>
              <a:rPr lang="en-US" dirty="0"/>
              <a:t>src/main.rs</a:t>
            </a:r>
          </a:p>
          <a:p>
            <a:pPr lvl="2"/>
            <a:r>
              <a:rPr lang="en-US" dirty="0"/>
              <a:t>src/lib.rs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41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A0AB-ED42-065A-BC85-0BB6953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– compilation 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96B0-B295-DA2F-BAD5-155B9088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- Multiple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bin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/main.rs“</a:t>
            </a:r>
          </a:p>
          <a:p>
            <a:pPr lvl="2"/>
            <a:r>
              <a:rPr lang="en-US" dirty="0"/>
              <a:t>target/debug/crate_name.exe</a:t>
            </a:r>
          </a:p>
          <a:p>
            <a:r>
              <a:rPr lang="en-US" dirty="0"/>
              <a:t>Library - One</a:t>
            </a:r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lib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crate_name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path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src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/lib.rs"</a:t>
            </a:r>
            <a:endParaRPr lang="en-US" dirty="0"/>
          </a:p>
          <a:p>
            <a:pPr lvl="2"/>
            <a:r>
              <a:rPr lang="en-US" dirty="0"/>
              <a:t>target/debug/</a:t>
            </a:r>
            <a:r>
              <a:rPr lang="en-US" dirty="0" err="1"/>
              <a:t>libcrate_name.rlib</a:t>
            </a:r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162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C0F3-C96B-2B3B-9185-7DEE2CEE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*.</a:t>
            </a:r>
            <a:r>
              <a:rPr lang="en-US" dirty="0" err="1"/>
              <a:t>rlib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2CEC6-93DD-7565-8D9B-89083BDF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</a:t>
            </a:r>
          </a:p>
          <a:p>
            <a:pPr lvl="1"/>
            <a:r>
              <a:rPr lang="en-US" dirty="0"/>
              <a:t>.o files - </a:t>
            </a:r>
            <a:r>
              <a:rPr lang="en-US" dirty="0" err="1"/>
              <a:t>CodeGen</a:t>
            </a:r>
            <a:r>
              <a:rPr lang="en-US" dirty="0"/>
              <a:t> Unit</a:t>
            </a:r>
          </a:p>
          <a:p>
            <a:pPr lvl="2"/>
            <a:r>
              <a:rPr lang="en-US" dirty="0"/>
              <a:t>LVVM bytecode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…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6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D85F-BB7C-FA1C-1F98-91D6033C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5331-0FF1-CA58-59A7-C2199D33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unit</a:t>
            </a:r>
          </a:p>
          <a:p>
            <a:r>
              <a:rPr lang="en-US" dirty="0"/>
              <a:t>Doesn’t have name</a:t>
            </a:r>
          </a:p>
          <a:p>
            <a:r>
              <a:rPr lang="en-US" dirty="0"/>
              <a:t>May reference other crates</a:t>
            </a:r>
          </a:p>
          <a:p>
            <a:pPr lvl="1"/>
            <a:r>
              <a:rPr lang="en-US" dirty="0"/>
              <a:t>foo.rs</a:t>
            </a:r>
          </a:p>
          <a:p>
            <a:pPr lvl="2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lvl="1"/>
            <a:r>
              <a:rPr lang="en-US" dirty="0"/>
              <a:t>bar.rs</a:t>
            </a:r>
          </a:p>
          <a:p>
            <a:pPr lvl="2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1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03DD2-3761-F3B2-417F-5EF1E9D4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 err="1"/>
              <a:t>rustc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0B6B5E-53FF-A165-AE85-F588D537F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8817" cy="4351338"/>
          </a:xfrm>
        </p:spPr>
        <p:txBody>
          <a:bodyPr/>
          <a:lstStyle/>
          <a:p>
            <a:r>
              <a:rPr lang="en-US" dirty="0"/>
              <a:t>foo.rs</a:t>
            </a:r>
          </a:p>
          <a:p>
            <a:pPr lvl="1"/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hello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r>
              <a:rPr lang="en-US" dirty="0"/>
              <a:t>bar.rs</a:t>
            </a:r>
          </a:p>
          <a:p>
            <a:pPr lvl="1"/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my_foo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::hello();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ABDA-8A44-3065-0E3C-D2FE37CF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7017" y="1825625"/>
            <a:ext cx="64467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foo.rs --crate-type </a:t>
            </a:r>
            <a:r>
              <a:rPr lang="en-US" dirty="0" err="1"/>
              <a:t>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rustc</a:t>
            </a:r>
            <a:r>
              <a:rPr lang="en-US" dirty="0"/>
              <a:t> bar.rs --extern </a:t>
            </a:r>
            <a:r>
              <a:rPr lang="en-US" dirty="0" err="1"/>
              <a:t>my_foo</a:t>
            </a:r>
            <a:r>
              <a:rPr lang="en-US" dirty="0"/>
              <a:t>=./</a:t>
            </a:r>
            <a:r>
              <a:rPr lang="en-US" dirty="0" err="1"/>
              <a:t>libfoo.rlib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 bar.exe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5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A81-1F94-D492-8151-B2D02C55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as </a:t>
            </a:r>
            <a:r>
              <a:rPr lang="en-US" b="1" dirty="0"/>
              <a:t>Cargo</a:t>
            </a:r>
            <a:r>
              <a:rPr lang="en-US" dirty="0"/>
              <a:t> entity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A9C1-F852-D2DC-DF9F-6805F981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== Package with Library Crate</a:t>
            </a:r>
          </a:p>
          <a:p>
            <a:r>
              <a:rPr lang="en-US" dirty="0" err="1"/>
              <a:t>Cargo.toml</a:t>
            </a:r>
            <a:endParaRPr lang="en-US" dirty="0"/>
          </a:p>
          <a:p>
            <a:pPr lvl="1"/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dependencies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time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"0.1.12"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regex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"0.1.41"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itertools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"0.10.5"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20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E19A-1221-8F17-8F22-5BDBC32F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dependency</a:t>
            </a:r>
            <a:endParaRPr lang="ru-R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984808-A94D-FF7E-57A9-222FEFA30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920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CD47-380F-EA42-2C6B-D1EBF17D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C942-EB1E-F991-CD2F-E28A3277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438923-B4AB-478E-287E-C184259737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E688FC-FF30-204D-A8FC-741254B0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B0AA9-B58D-415D-D626-1B6194B76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422905"/>
          </a:xfrm>
        </p:spPr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blah-blah</a:t>
            </a:r>
          </a:p>
          <a:p>
            <a:pPr lvl="2"/>
            <a:r>
              <a:rPr lang="en-US" dirty="0"/>
              <a:t>dlfsdf.rs</a:t>
            </a:r>
          </a:p>
          <a:p>
            <a:pPr lvl="2"/>
            <a:r>
              <a:rPr lang="en-US" dirty="0"/>
              <a:t>sldfsldf.rs</a:t>
            </a:r>
          </a:p>
          <a:p>
            <a:pPr lvl="1"/>
            <a:r>
              <a:rPr lang="en-US" dirty="0"/>
              <a:t>abracadabra</a:t>
            </a:r>
          </a:p>
          <a:p>
            <a:pPr lvl="2"/>
            <a:r>
              <a:rPr lang="en-US" dirty="0" err="1"/>
              <a:t>shwabra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139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49C831-B19E-A256-B49A-D3D12B9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 root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4BEF62-CF87-A02A-F182-FB9B026B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main.rs</a:t>
            </a:r>
          </a:p>
          <a:p>
            <a:r>
              <a:rPr lang="en-US" dirty="0"/>
              <a:t>lib.rs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6F09-6DE7-7B70-8CB1-3311105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=&gt; Object-Oriented Design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BE6A-2EED-5666-F4AE-299201B73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Employees</a:t>
            </a:r>
          </a:p>
          <a:p>
            <a:pPr lvl="1"/>
            <a:r>
              <a:rPr lang="en-US" dirty="0"/>
              <a:t>Cashier</a:t>
            </a:r>
          </a:p>
          <a:p>
            <a:pPr lvl="1"/>
            <a:r>
              <a:rPr lang="en-US" dirty="0"/>
              <a:t>Merchandiser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Laborer</a:t>
            </a:r>
          </a:p>
          <a:p>
            <a:pPr lvl="1"/>
            <a:r>
              <a:rPr lang="en-US" dirty="0"/>
              <a:t>Director</a:t>
            </a:r>
          </a:p>
          <a:p>
            <a:r>
              <a:rPr lang="en-US" dirty="0"/>
              <a:t>Customer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53F-E708-BBB8-A9D7-044D44243A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Fire</a:t>
            </a:r>
          </a:p>
          <a:p>
            <a:r>
              <a:rPr lang="en-US" dirty="0"/>
              <a:t>Salary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Buy Goods</a:t>
            </a:r>
          </a:p>
          <a:p>
            <a:r>
              <a:rPr lang="en-US" dirty="0"/>
              <a:t>Provide Feedback</a:t>
            </a:r>
          </a:p>
          <a:p>
            <a:r>
              <a:rPr lang="en-US" dirty="0"/>
              <a:t>…</a:t>
            </a:r>
            <a:endParaRPr lang="ru-RU" dirty="0"/>
          </a:p>
        </p:txBody>
      </p:sp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2A59823A-DCB0-1316-D729-D19643EDA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3920" y="2595880"/>
            <a:ext cx="619760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7EF9-F6A4-074B-8B15-E6B8F1A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in file (main.rs)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4AA0-0761-FB43-B970-1D7D1D6B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str0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28B8-26EF-C657-2536-53F4DDF39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949A-7285-D68C-5E4F-8252D8D9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parent_str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::level2::MyStruct2; 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14:cNvPr>
              <p14:cNvContentPartPr/>
              <p14:nvPr/>
            </p14:nvContentPartPr>
            <p14:xfrm>
              <a:off x="2883012" y="466534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232E82-ABC8-E057-6BA4-6D049CA51F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012" y="46563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3C0ED-0282-DD59-F659-2F51A30CE961}"/>
              </a:ext>
            </a:extLst>
          </p:cNvPr>
          <p:cNvSpPr txBox="1"/>
          <p:nvPr/>
        </p:nvSpPr>
        <p:spPr>
          <a:xfrm>
            <a:off x="6882492" y="3547578"/>
            <a:ext cx="47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error[E0603]: unit struct `MyStruct2` is private</a:t>
            </a:r>
          </a:p>
        </p:txBody>
      </p:sp>
    </p:spTree>
    <p:extLst>
      <p:ext uri="{BB962C8B-B14F-4D97-AF65-F5344CB8AC3E}">
        <p14:creationId xmlns:p14="http://schemas.microsoft.com/office/powerpoint/2010/main" val="38913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80C-19AC-A679-A3C1-3DE1BCDE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326-8BD5-A1D7-7D83-9033002DC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pub</a:t>
            </a:r>
          </a:p>
          <a:p>
            <a:r>
              <a:rPr lang="en-US" dirty="0"/>
              <a:t>pub(crate)</a:t>
            </a:r>
          </a:p>
          <a:p>
            <a:r>
              <a:rPr lang="en-US" dirty="0"/>
              <a:t>pub(super)</a:t>
            </a:r>
          </a:p>
          <a:p>
            <a:r>
              <a:rPr lang="en-US" dirty="0"/>
              <a:t>pub(self)</a:t>
            </a:r>
          </a:p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6C29-5CED-B9FA-3797-1B419E4E0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1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76B23-4F04-43A2-4C3A-9E565462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for everything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DCC4-51F0-540B-1B15-D5067C37E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module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function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(){}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91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C489-2309-DDCE-0E5D-0AE0CD63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04D17-1E0A-4CC8-D30B-CD84E571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::level2::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error[E0603]: module `level2` is private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14:cNvPr>
              <p14:cNvContentPartPr/>
              <p14:nvPr/>
            </p14:nvContentPartPr>
            <p14:xfrm>
              <a:off x="4982172" y="4832023"/>
              <a:ext cx="2035440" cy="11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C33E90-0A69-77B4-6AED-3A4B36583B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532" y="4823023"/>
                <a:ext cx="2053080" cy="11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63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8B54-5220-B0D3-FAA6-F92DF6B7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pub(crate)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7AD-276B-7967-3BDC-7E74BB5D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Visible within the current crate</a:t>
            </a:r>
          </a:p>
          <a:p>
            <a:r>
              <a:rPr lang="en-US" dirty="0"/>
              <a:t>Most used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238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6B61-53AF-D50A-083C-8B6C4F0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pub(super)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B20C-466A-D60B-A6D1-9165F650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4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::MyStruct2;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error[E0603]: unit struct `MyStruct2` is private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2A87-DF2E-B87D-113A-E2AB5EEE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pub(self)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98F-AD04-ABE4-3445-A3096741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Default attribute</a:t>
            </a:r>
          </a:p>
        </p:txBody>
      </p:sp>
    </p:spTree>
    <p:extLst>
      <p:ext uri="{BB962C8B-B14F-4D97-AF65-F5344CB8AC3E}">
        <p14:creationId xmlns:p14="http://schemas.microsoft.com/office/powerpoint/2010/main" val="254671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8C8A-6DB0-A937-F12B-54C93C8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pub(in </a:t>
            </a:r>
            <a:r>
              <a:rPr lang="en-US" i="1" dirty="0"/>
              <a:t>path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52D8A-656A-1A45-4A2D-69CC4F292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27702" cy="48830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 </a:t>
            </a: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unit struct `MyStruct4` is private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14:cNvPr>
              <p14:cNvContentPartPr/>
              <p14:nvPr/>
            </p14:nvContentPartPr>
            <p14:xfrm>
              <a:off x="2332212" y="5490463"/>
              <a:ext cx="2232720" cy="4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DF1943-D1F0-E53E-A313-F33540D866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3572" y="5481823"/>
                <a:ext cx="22503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14:cNvPr>
              <p14:cNvContentPartPr/>
              <p14:nvPr/>
            </p14:nvContentPartPr>
            <p14:xfrm>
              <a:off x="2826852" y="3167023"/>
              <a:ext cx="642960" cy="4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F30959-12CE-0B39-4D48-709BF715C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212" y="3158383"/>
                <a:ext cx="66060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14:cNvPr>
              <p14:cNvContentPartPr/>
              <p14:nvPr/>
            </p14:nvContentPartPr>
            <p14:xfrm>
              <a:off x="7912212" y="3253423"/>
              <a:ext cx="255600" cy="23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099A9E-2272-A048-BF8B-15E20A0CE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3572" y="3244783"/>
                <a:ext cx="273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14:cNvPr>
              <p14:cNvContentPartPr/>
              <p14:nvPr/>
            </p14:nvContentPartPr>
            <p14:xfrm>
              <a:off x="8122092" y="4392463"/>
              <a:ext cx="332280" cy="219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059050-EEE9-2500-7FF4-783C5CDFB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3092" y="4383463"/>
                <a:ext cx="34992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1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58429-00D7-DE5E-5E9B-7B156445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path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5BEE41-3571-25ED-6AAE-D56FEF8E7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993433" cy="5032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58E23-EE04-42AC-0DBA-BB2CCAA5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0356" y="1825625"/>
            <a:ext cx="6816012" cy="49857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::MyStruct4;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test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child_str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level3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level4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level2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MyStruct4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14:cNvPr>
              <p14:cNvContentPartPr/>
              <p14:nvPr/>
            </p14:nvContentPartPr>
            <p14:xfrm>
              <a:off x="7903080" y="4235503"/>
              <a:ext cx="251712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71718-DF9D-8B35-F893-0E5AB9C77D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4080" y="4226863"/>
                <a:ext cx="2534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14:cNvPr>
              <p14:cNvContentPartPr/>
              <p14:nvPr/>
            </p14:nvContentPartPr>
            <p14:xfrm>
              <a:off x="7651080" y="3260623"/>
              <a:ext cx="1822320" cy="42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655FEE-B37B-6A62-E2F5-DFD7AB70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2080" y="3251983"/>
                <a:ext cx="1839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14:cNvPr>
              <p14:cNvContentPartPr/>
              <p14:nvPr/>
            </p14:nvContentPartPr>
            <p14:xfrm>
              <a:off x="7482960" y="2313823"/>
              <a:ext cx="1071720" cy="6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B38AAE-270F-61A9-62A5-8129ECF728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4320" y="2305183"/>
                <a:ext cx="108936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27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14:cNvPr>
              <p14:cNvContentPartPr/>
              <p14:nvPr/>
            </p14:nvContentPartPr>
            <p14:xfrm>
              <a:off x="868480" y="3745920"/>
              <a:ext cx="5333760" cy="1242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D0830-4FEF-D6F1-66D1-6E843FE5E0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480" y="3736920"/>
                <a:ext cx="535140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14:cNvPr>
              <p14:cNvContentPartPr/>
              <p14:nvPr/>
            </p14:nvContentPartPr>
            <p14:xfrm>
              <a:off x="756880" y="3365040"/>
              <a:ext cx="7693920" cy="2345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B6BEFF4-05D7-464D-EE45-029AB857E0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240" y="3356400"/>
                <a:ext cx="771156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78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916C-C7C6-8015-FBB6-55A2202D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D5D8-833E-8873-E4FC-C676558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8491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as </a:t>
            </a:r>
            <a:r>
              <a:rPr lang="en-US" sz="2000" dirty="0" err="1">
                <a:solidFill>
                  <a:srgbClr val="080808"/>
                </a:solidFill>
                <a:latin typeface="JetBrains Mono"/>
              </a:rPr>
              <a:t>FooBar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::{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use 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::*;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30420-131D-88B3-95D4-640D303A8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5077" y="1825625"/>
            <a:ext cx="4077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level1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level2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level3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level4 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MyStruct1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MyStruct2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MyStruct3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sz="2000" dirty="0">
                <a:solidFill>
                  <a:srgbClr val="0033B3"/>
                </a:solidFill>
                <a:latin typeface="JetBrains Mono"/>
              </a:rPr>
              <a:t>struct </a:t>
            </a:r>
            <a:r>
              <a:rPr lang="en-US" sz="2000" dirty="0">
                <a:solidFill>
                  <a:srgbClr val="000000"/>
                </a:solidFill>
                <a:latin typeface="JetBrains Mono"/>
              </a:rPr>
              <a:t>MyStruct4</a:t>
            </a:r>
            <a:r>
              <a:rPr lang="en-US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2000" dirty="0">
                <a:solidFill>
                  <a:srgbClr val="080808"/>
                </a:solidFill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37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552-78E1-008D-E6E9-F4251C32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extern: std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2AC7F-9BD7-C284-E528-4585CD6C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::*;</a:t>
            </a:r>
          </a:p>
          <a:p>
            <a:pPr marL="0" indent="0"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::marker::{Send, Sized, Sync, Unpin};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::ops::{Drop,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::mem::drop;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::convert::{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AsMut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AsRef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From, Into};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DoubleEndedIterator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ExactSizeIterator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::{Extend,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IntoIterator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Iterator};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::option::Option::{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None, Some};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::result::Result::{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Err, Ok};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cfg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column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compile_error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concat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concat_idents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file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format_args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format_args_nl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include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include_str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line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log_syntax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module_path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option_env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stringify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trace_macros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Copy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Debug,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Default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Hash,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PartialEq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PartialOrd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concat_bytes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RustcDecodable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RustcEncodable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alloc_error_handler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::{bench, derive,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global_allocator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test,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test_case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derive_const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cfg_accessible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cfg_eval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core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prelude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v1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type_ascribe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borrow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ToOwned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::boxed::Box;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::string::{String,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use crate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Vec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45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8AAF-598F-5C0E-34F4-CB7242C6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structure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4AFBA9-D55F-E914-BEE7-E5CDF2DAC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C902F-5733-45EE-9964-58803A032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68955" cy="4351338"/>
          </a:xfrm>
        </p:spPr>
        <p:txBody>
          <a:bodyPr/>
          <a:lstStyle/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magic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8738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sub_features.rs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6E01-8302-BA42-4AEC-C3F44D58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0E6DAB-B26C-DAED-3571-5CEFC7C17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Cargo.lock</a:t>
            </a:r>
            <a:endParaRPr lang="en-US" dirty="0"/>
          </a:p>
          <a:p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sub_folder.rs</a:t>
            </a:r>
          </a:p>
          <a:p>
            <a:pPr lvl="1"/>
            <a:r>
              <a:rPr lang="en-US" dirty="0" err="1"/>
              <a:t>sub_folder</a:t>
            </a:r>
            <a:endParaRPr lang="en-US" dirty="0"/>
          </a:p>
          <a:p>
            <a:pPr lvl="2"/>
            <a:r>
              <a:rPr lang="en-US" dirty="0"/>
              <a:t>sub</a:t>
            </a:r>
            <a:r>
              <a:rPr lang="en-US"/>
              <a:t>_feature.</a:t>
            </a:r>
            <a:r>
              <a:rPr lang="en-US" dirty="0"/>
              <a:t>rs</a:t>
            </a:r>
          </a:p>
          <a:p>
            <a:pPr lvl="1"/>
            <a:r>
              <a:rPr lang="en-US" dirty="0"/>
              <a:t>main.rs</a:t>
            </a:r>
          </a:p>
          <a:p>
            <a:pPr lvl="1"/>
            <a:r>
              <a:rPr lang="en-US" dirty="0"/>
              <a:t>features.rs</a:t>
            </a:r>
          </a:p>
          <a:p>
            <a:pPr lvl="1"/>
            <a:r>
              <a:rPr lang="en-US" dirty="0"/>
              <a:t>magic.rs</a:t>
            </a:r>
            <a:endParaRPr lang="ru-RU" dirty="0"/>
          </a:p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DA4D-2059-13EA-7488-E277D93F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5021" cy="4351338"/>
          </a:xfrm>
        </p:spPr>
        <p:txBody>
          <a:bodyPr>
            <a:normAutofit/>
          </a:bodyPr>
          <a:lstStyle/>
          <a:p>
            <a:r>
              <a:rPr lang="en-US" dirty="0"/>
              <a:t>sub_folder.rs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crate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r>
              <a:rPr lang="en-US" dirty="0"/>
              <a:t>main.rs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mod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sub_folder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sub_feature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::*;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main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feature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MySubFeature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9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CA3E-835F-017D-5F75-3CD6A87E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8AE0-983B-D2C8-EEAA-08935DB8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81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796-0012-4F9C-1CE3-2903F21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0F58-8E41-96B7-48CD-CB346D46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struct </a:t>
            </a:r>
            <a:r>
              <a:rPr lang="en-US" dirty="0" err="1"/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/>
              <a:t>MerchandiserImpl</a:t>
            </a:r>
            <a:r>
              <a:rPr lang="en-US" dirty="0"/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latin typeface="JetBrains Mono"/>
              </a:rPr>
              <a:t>is_full_age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bool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{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871094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18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51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473E-5B2D-BDE2-4328-32A24AF7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2756-896B-9622-3EF7-3C19B098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CFA3-CACF-1796-B402-4C8EC298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48461C-8017-FE57-A874-D141C973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065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5459-0277-DC02-47C5-2184C633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(static)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9E9542-062A-9A36-0E01-83B8A9D1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Employee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fire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pay_salary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get_age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u8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Customer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buy_goods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goods: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Merchandiser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MerchandiserImpl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stock_items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items: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Goods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 </a:t>
            </a:r>
            <a:r>
              <a:rPr lang="en-US" i="1" dirty="0" err="1">
                <a:solidFill>
                  <a:srgbClr val="008DDE"/>
                </a:solidFill>
                <a:effectLst/>
                <a:latin typeface="JetBrains Mono"/>
              </a:rPr>
              <a:t>todo</a:t>
            </a:r>
            <a:r>
              <a:rPr lang="en-US" i="1" dirty="0">
                <a:solidFill>
                  <a:srgbClr val="008DDE"/>
                </a:solidFill>
                <a:effectLst/>
                <a:latin typeface="JetBrains Mono"/>
              </a:rPr>
              <a:t>!()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1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3374</Words>
  <Application>Microsoft Office PowerPoint</Application>
  <PresentationFormat>Widescreen</PresentationFormat>
  <Paragraphs>350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JetBrains Mono</vt:lpstr>
      <vt:lpstr>Open Sans</vt:lpstr>
      <vt:lpstr>Office Theme</vt:lpstr>
      <vt:lpstr>OOP and Modules</vt:lpstr>
      <vt:lpstr>Object-Oriented Programming</vt:lpstr>
      <vt:lpstr>OOP =&gt; Object-Oriented Design</vt:lpstr>
      <vt:lpstr>OOP =&gt; Object-Oriented Design</vt:lpstr>
      <vt:lpstr>Encapsulation</vt:lpstr>
      <vt:lpstr>Encapsulation</vt:lpstr>
      <vt:lpstr>Inheritance</vt:lpstr>
      <vt:lpstr>Multiple Inheritance</vt:lpstr>
      <vt:lpstr>Polymorphism (static)</vt:lpstr>
      <vt:lpstr>Polymorphism (static)</vt:lpstr>
      <vt:lpstr>Impl</vt:lpstr>
      <vt:lpstr>Polymorphism (dynamic)</vt:lpstr>
      <vt:lpstr>Sized</vt:lpstr>
      <vt:lpstr>Dynamically Sized Types</vt:lpstr>
      <vt:lpstr>Sized trait</vt:lpstr>
      <vt:lpstr>?Sized in Vec and Box</vt:lpstr>
      <vt:lpstr>?Sized Employees</vt:lpstr>
      <vt:lpstr>dyn keyword</vt:lpstr>
      <vt:lpstr>dyn Employees</vt:lpstr>
      <vt:lpstr>dyn Employees</vt:lpstr>
      <vt:lpstr>dyn</vt:lpstr>
      <vt:lpstr>Static vs Dynamic Polymorphism</vt:lpstr>
      <vt:lpstr>Drop aka destructor</vt:lpstr>
      <vt:lpstr>impl Drop</vt:lpstr>
      <vt:lpstr>Drop trait vs drop function</vt:lpstr>
      <vt:lpstr>To drop or not to drop</vt:lpstr>
      <vt:lpstr>mem::forget()</vt:lpstr>
      <vt:lpstr>Drop order</vt:lpstr>
      <vt:lpstr>Self references and drop</vt:lpstr>
      <vt:lpstr>Packages, Crates, Modules</vt:lpstr>
      <vt:lpstr>Package vs Crate</vt:lpstr>
      <vt:lpstr>Crate – compilation unit</vt:lpstr>
      <vt:lpstr>About *.rlib</vt:lpstr>
      <vt:lpstr>Crate as rustc entity</vt:lpstr>
      <vt:lpstr>Crate as rustc entity</vt:lpstr>
      <vt:lpstr>Crate as Cargo entity</vt:lpstr>
      <vt:lpstr>Transitive dependency</vt:lpstr>
      <vt:lpstr>The project</vt:lpstr>
      <vt:lpstr>Crate root</vt:lpstr>
      <vt:lpstr>Modules in file (main.rs)</vt:lpstr>
      <vt:lpstr>Visibility</vt:lpstr>
      <vt:lpstr>Visibility</vt:lpstr>
      <vt:lpstr>Visibility for everything</vt:lpstr>
      <vt:lpstr>pub</vt:lpstr>
      <vt:lpstr>pub(crate)</vt:lpstr>
      <vt:lpstr>pub(super)</vt:lpstr>
      <vt:lpstr>pub(self) </vt:lpstr>
      <vt:lpstr>pub(in path)</vt:lpstr>
      <vt:lpstr>Absolute and relative path</vt:lpstr>
      <vt:lpstr>use</vt:lpstr>
      <vt:lpstr>Default extern: std</vt:lpstr>
      <vt:lpstr>Files structure</vt:lpstr>
      <vt:lpstr>Folders</vt:lpstr>
      <vt:lpstr>Folders</vt:lpstr>
      <vt:lpstr>Folders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216</cp:revision>
  <dcterms:created xsi:type="dcterms:W3CDTF">2023-02-05T11:10:09Z</dcterms:created>
  <dcterms:modified xsi:type="dcterms:W3CDTF">2023-09-28T17:52:51Z</dcterms:modified>
</cp:coreProperties>
</file>