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363" r:id="rId4"/>
    <p:sldId id="364" r:id="rId5"/>
    <p:sldId id="365" r:id="rId6"/>
    <p:sldId id="369" r:id="rId7"/>
    <p:sldId id="367" r:id="rId8"/>
    <p:sldId id="368" r:id="rId9"/>
    <p:sldId id="366" r:id="rId10"/>
    <p:sldId id="370" r:id="rId11"/>
    <p:sldId id="375" r:id="rId12"/>
    <p:sldId id="376" r:id="rId13"/>
    <p:sldId id="371" r:id="rId14"/>
    <p:sldId id="372" r:id="rId15"/>
    <p:sldId id="373" r:id="rId16"/>
    <p:sldId id="374" r:id="rId17"/>
    <p:sldId id="377" r:id="rId18"/>
    <p:sldId id="378" r:id="rId19"/>
    <p:sldId id="259" r:id="rId20"/>
    <p:sldId id="260" r:id="rId21"/>
    <p:sldId id="261" r:id="rId22"/>
    <p:sldId id="269" r:id="rId23"/>
    <p:sldId id="270" r:id="rId24"/>
    <p:sldId id="271" r:id="rId25"/>
    <p:sldId id="272" r:id="rId26"/>
    <p:sldId id="318" r:id="rId27"/>
    <p:sldId id="319" r:id="rId28"/>
    <p:sldId id="320" r:id="rId29"/>
    <p:sldId id="321" r:id="rId30"/>
    <p:sldId id="322" r:id="rId31"/>
    <p:sldId id="323" r:id="rId32"/>
    <p:sldId id="317" r:id="rId33"/>
    <p:sldId id="324" r:id="rId34"/>
    <p:sldId id="268" r:id="rId35"/>
    <p:sldId id="325" r:id="rId36"/>
    <p:sldId id="274" r:id="rId37"/>
    <p:sldId id="326" r:id="rId38"/>
    <p:sldId id="327" r:id="rId39"/>
    <p:sldId id="328" r:id="rId40"/>
    <p:sldId id="329" r:id="rId41"/>
    <p:sldId id="330" r:id="rId42"/>
    <p:sldId id="331" r:id="rId43"/>
    <p:sldId id="25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Collections" id="{CDE93BC7-5E91-4A3E-B5D8-9E06EFEFE114}">
          <p14:sldIdLst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  <p14:sldId id="377"/>
            <p14:sldId id="378"/>
          </p14:sldIdLst>
        </p14:section>
        <p14:section name="Iterator" id="{DC13BEA7-051A-4317-B4F6-E0034EFD19F4}">
          <p14:sldIdLst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(later in chat)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iterators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strings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hashmaps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3085</Words>
  <Application>Microsoft Office PowerPoint</Application>
  <PresentationFormat>Widescreen</PresentationFormat>
  <Paragraphs>219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Iterators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16</cp:revision>
  <dcterms:created xsi:type="dcterms:W3CDTF">2023-02-05T11:10:09Z</dcterms:created>
  <dcterms:modified xsi:type="dcterms:W3CDTF">2023-09-28T17:55:56Z</dcterms:modified>
</cp:coreProperties>
</file>