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7" r:id="rId45"/>
    <p:sldId id="258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Error Handling" id="{8F8D4F5C-E069-4925-8D8C-57840FE03CC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3"/>
            <p14:sldId id="275"/>
            <p14:sldId id="276"/>
          </p14:sldIdLst>
        </p14:section>
        <p14:section name="Tests" id="{A94071CB-6930-4955-B972-842D08A448AF}">
          <p14:sldIdLst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Coercion" id="{6CEB32CD-B352-437D-94C5-A2BC2D598DED}">
          <p14:sldIdLst>
            <p14:sldId id="277"/>
            <p14:sldId id="278"/>
            <p14:sldId id="279"/>
            <p14:sldId id="280"/>
          </p14:sldIdLst>
        </p14:section>
        <p14:section name="Static" id="{8BC4304B-81B3-471F-9CFF-9587A9EB98C7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7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2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01D420-A3CA-4454-85EB-EBEF259A441E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C0AAD4D1-DE97-4327-8131-9E2347EF4B47}">
      <dgm:prSet phldrT="[Text]"/>
      <dgm:spPr/>
      <dgm:t>
        <a:bodyPr/>
        <a:lstStyle/>
        <a:p>
          <a:r>
            <a:rPr lang="en-US" dirty="0"/>
            <a:t>E2E</a:t>
          </a:r>
          <a:endParaRPr lang="ru-RU" dirty="0"/>
        </a:p>
      </dgm:t>
    </dgm:pt>
    <dgm:pt modelId="{86421EF6-FF24-4013-880D-80458CF54D20}" type="parTrans" cxnId="{6E2DD7E6-7DC5-4872-8816-D5B4C9E44BA8}">
      <dgm:prSet/>
      <dgm:spPr/>
      <dgm:t>
        <a:bodyPr/>
        <a:lstStyle/>
        <a:p>
          <a:endParaRPr lang="ru-RU"/>
        </a:p>
      </dgm:t>
    </dgm:pt>
    <dgm:pt modelId="{611F7C7F-46F5-4B6E-96DE-54E01E3EEFE3}" type="sibTrans" cxnId="{6E2DD7E6-7DC5-4872-8816-D5B4C9E44BA8}">
      <dgm:prSet/>
      <dgm:spPr/>
      <dgm:t>
        <a:bodyPr/>
        <a:lstStyle/>
        <a:p>
          <a:endParaRPr lang="ru-RU"/>
        </a:p>
      </dgm:t>
    </dgm:pt>
    <dgm:pt modelId="{D9FD8359-4F5A-4DFB-917F-9F4166519DD3}">
      <dgm:prSet phldrT="[Text]"/>
      <dgm:spPr/>
      <dgm:t>
        <a:bodyPr/>
        <a:lstStyle/>
        <a:p>
          <a:r>
            <a:rPr lang="en-US" dirty="0"/>
            <a:t>Integration</a:t>
          </a:r>
          <a:endParaRPr lang="ru-RU" dirty="0"/>
        </a:p>
      </dgm:t>
    </dgm:pt>
    <dgm:pt modelId="{BCC73899-7D80-4BA5-946A-ADE65A929272}" type="parTrans" cxnId="{28432750-8568-4F02-969F-D8A4E1910913}">
      <dgm:prSet/>
      <dgm:spPr/>
      <dgm:t>
        <a:bodyPr/>
        <a:lstStyle/>
        <a:p>
          <a:endParaRPr lang="ru-RU"/>
        </a:p>
      </dgm:t>
    </dgm:pt>
    <dgm:pt modelId="{A5CF9AD1-0232-436B-87B0-8DB4554E0A77}" type="sibTrans" cxnId="{28432750-8568-4F02-969F-D8A4E1910913}">
      <dgm:prSet/>
      <dgm:spPr/>
      <dgm:t>
        <a:bodyPr/>
        <a:lstStyle/>
        <a:p>
          <a:endParaRPr lang="ru-RU"/>
        </a:p>
      </dgm:t>
    </dgm:pt>
    <dgm:pt modelId="{E9EC1E3E-F4DE-47B0-B139-38036691577F}">
      <dgm:prSet phldrT="[Text]"/>
      <dgm:spPr/>
      <dgm:t>
        <a:bodyPr/>
        <a:lstStyle/>
        <a:p>
          <a:r>
            <a:rPr lang="en-US" dirty="0"/>
            <a:t>Unit</a:t>
          </a:r>
          <a:endParaRPr lang="ru-RU" dirty="0"/>
        </a:p>
      </dgm:t>
    </dgm:pt>
    <dgm:pt modelId="{796E7C7C-9604-47B1-8022-0C74064C06BA}" type="parTrans" cxnId="{BBB876EC-AA0E-473E-BF8B-BF3640B6A89A}">
      <dgm:prSet/>
      <dgm:spPr/>
      <dgm:t>
        <a:bodyPr/>
        <a:lstStyle/>
        <a:p>
          <a:endParaRPr lang="ru-RU"/>
        </a:p>
      </dgm:t>
    </dgm:pt>
    <dgm:pt modelId="{46675EF8-F49A-4F09-AF55-45A5FEF0B8E0}" type="sibTrans" cxnId="{BBB876EC-AA0E-473E-BF8B-BF3640B6A89A}">
      <dgm:prSet/>
      <dgm:spPr/>
      <dgm:t>
        <a:bodyPr/>
        <a:lstStyle/>
        <a:p>
          <a:endParaRPr lang="ru-RU"/>
        </a:p>
      </dgm:t>
    </dgm:pt>
    <dgm:pt modelId="{D7617683-B429-48E7-9A88-D0BEB1EA8502}" type="pres">
      <dgm:prSet presAssocID="{6D01D420-A3CA-4454-85EB-EBEF259A441E}" presName="compositeShape" presStyleCnt="0">
        <dgm:presLayoutVars>
          <dgm:dir/>
          <dgm:resizeHandles/>
        </dgm:presLayoutVars>
      </dgm:prSet>
      <dgm:spPr/>
    </dgm:pt>
    <dgm:pt modelId="{45E2AF75-0EEF-4F38-A50B-96D8B86196AA}" type="pres">
      <dgm:prSet presAssocID="{6D01D420-A3CA-4454-85EB-EBEF259A441E}" presName="pyramid" presStyleLbl="node1" presStyleIdx="0" presStyleCnt="1"/>
      <dgm:spPr/>
    </dgm:pt>
    <dgm:pt modelId="{F400705E-ABAF-411B-A4ED-985283F3C444}" type="pres">
      <dgm:prSet presAssocID="{6D01D420-A3CA-4454-85EB-EBEF259A441E}" presName="theList" presStyleCnt="0"/>
      <dgm:spPr/>
    </dgm:pt>
    <dgm:pt modelId="{7358FDC1-124C-420C-989B-B3D581F016BA}" type="pres">
      <dgm:prSet presAssocID="{C0AAD4D1-DE97-4327-8131-9E2347EF4B47}" presName="aNode" presStyleLbl="fgAcc1" presStyleIdx="0" presStyleCnt="3">
        <dgm:presLayoutVars>
          <dgm:bulletEnabled val="1"/>
        </dgm:presLayoutVars>
      </dgm:prSet>
      <dgm:spPr/>
    </dgm:pt>
    <dgm:pt modelId="{A34393DC-5562-4CAF-A109-348AAC0F054B}" type="pres">
      <dgm:prSet presAssocID="{C0AAD4D1-DE97-4327-8131-9E2347EF4B47}" presName="aSpace" presStyleCnt="0"/>
      <dgm:spPr/>
    </dgm:pt>
    <dgm:pt modelId="{A27827AA-32D5-4C86-9929-B22D44A9D7BC}" type="pres">
      <dgm:prSet presAssocID="{D9FD8359-4F5A-4DFB-917F-9F4166519DD3}" presName="aNode" presStyleLbl="fgAcc1" presStyleIdx="1" presStyleCnt="3">
        <dgm:presLayoutVars>
          <dgm:bulletEnabled val="1"/>
        </dgm:presLayoutVars>
      </dgm:prSet>
      <dgm:spPr/>
    </dgm:pt>
    <dgm:pt modelId="{2DF34522-028F-43AD-98E2-D86FEEE6BCDE}" type="pres">
      <dgm:prSet presAssocID="{D9FD8359-4F5A-4DFB-917F-9F4166519DD3}" presName="aSpace" presStyleCnt="0"/>
      <dgm:spPr/>
    </dgm:pt>
    <dgm:pt modelId="{58640167-C914-4855-8578-41BCCD45D80A}" type="pres">
      <dgm:prSet presAssocID="{E9EC1E3E-F4DE-47B0-B139-38036691577F}" presName="aNode" presStyleLbl="fgAcc1" presStyleIdx="2" presStyleCnt="3">
        <dgm:presLayoutVars>
          <dgm:bulletEnabled val="1"/>
        </dgm:presLayoutVars>
      </dgm:prSet>
      <dgm:spPr/>
    </dgm:pt>
    <dgm:pt modelId="{62B49C89-6CB8-439B-BC7B-4751B3789D6D}" type="pres">
      <dgm:prSet presAssocID="{E9EC1E3E-F4DE-47B0-B139-38036691577F}" presName="aSpace" presStyleCnt="0"/>
      <dgm:spPr/>
    </dgm:pt>
  </dgm:ptLst>
  <dgm:cxnLst>
    <dgm:cxn modelId="{5771BC27-026E-4C91-9EB4-75F3A7FDB543}" type="presOf" srcId="{C0AAD4D1-DE97-4327-8131-9E2347EF4B47}" destId="{7358FDC1-124C-420C-989B-B3D581F016BA}" srcOrd="0" destOrd="0" presId="urn:microsoft.com/office/officeart/2005/8/layout/pyramid2"/>
    <dgm:cxn modelId="{28432750-8568-4F02-969F-D8A4E1910913}" srcId="{6D01D420-A3CA-4454-85EB-EBEF259A441E}" destId="{D9FD8359-4F5A-4DFB-917F-9F4166519DD3}" srcOrd="1" destOrd="0" parTransId="{BCC73899-7D80-4BA5-946A-ADE65A929272}" sibTransId="{A5CF9AD1-0232-436B-87B0-8DB4554E0A77}"/>
    <dgm:cxn modelId="{4E8A75A5-2BA8-44DF-BC65-B1C8758048A7}" type="presOf" srcId="{E9EC1E3E-F4DE-47B0-B139-38036691577F}" destId="{58640167-C914-4855-8578-41BCCD45D80A}" srcOrd="0" destOrd="0" presId="urn:microsoft.com/office/officeart/2005/8/layout/pyramid2"/>
    <dgm:cxn modelId="{669016B2-78E3-40F3-959B-83E502FC5CC9}" type="presOf" srcId="{6D01D420-A3CA-4454-85EB-EBEF259A441E}" destId="{D7617683-B429-48E7-9A88-D0BEB1EA8502}" srcOrd="0" destOrd="0" presId="urn:microsoft.com/office/officeart/2005/8/layout/pyramid2"/>
    <dgm:cxn modelId="{164AF7C3-4D4F-4525-83C8-CD8E3FC7F765}" type="presOf" srcId="{D9FD8359-4F5A-4DFB-917F-9F4166519DD3}" destId="{A27827AA-32D5-4C86-9929-B22D44A9D7BC}" srcOrd="0" destOrd="0" presId="urn:microsoft.com/office/officeart/2005/8/layout/pyramid2"/>
    <dgm:cxn modelId="{6E2DD7E6-7DC5-4872-8816-D5B4C9E44BA8}" srcId="{6D01D420-A3CA-4454-85EB-EBEF259A441E}" destId="{C0AAD4D1-DE97-4327-8131-9E2347EF4B47}" srcOrd="0" destOrd="0" parTransId="{86421EF6-FF24-4013-880D-80458CF54D20}" sibTransId="{611F7C7F-46F5-4B6E-96DE-54E01E3EEFE3}"/>
    <dgm:cxn modelId="{BBB876EC-AA0E-473E-BF8B-BF3640B6A89A}" srcId="{6D01D420-A3CA-4454-85EB-EBEF259A441E}" destId="{E9EC1E3E-F4DE-47B0-B139-38036691577F}" srcOrd="2" destOrd="0" parTransId="{796E7C7C-9604-47B1-8022-0C74064C06BA}" sibTransId="{46675EF8-F49A-4F09-AF55-45A5FEF0B8E0}"/>
    <dgm:cxn modelId="{68ACD91F-1A87-4EB6-8232-F56871802535}" type="presParOf" srcId="{D7617683-B429-48E7-9A88-D0BEB1EA8502}" destId="{45E2AF75-0EEF-4F38-A50B-96D8B86196AA}" srcOrd="0" destOrd="0" presId="urn:microsoft.com/office/officeart/2005/8/layout/pyramid2"/>
    <dgm:cxn modelId="{D0DB7A81-84AA-4CC6-ADD7-4E89E1D142BD}" type="presParOf" srcId="{D7617683-B429-48E7-9A88-D0BEB1EA8502}" destId="{F400705E-ABAF-411B-A4ED-985283F3C444}" srcOrd="1" destOrd="0" presId="urn:microsoft.com/office/officeart/2005/8/layout/pyramid2"/>
    <dgm:cxn modelId="{2A9D568B-AC7B-477C-9B6B-F01967912702}" type="presParOf" srcId="{F400705E-ABAF-411B-A4ED-985283F3C444}" destId="{7358FDC1-124C-420C-989B-B3D581F016BA}" srcOrd="0" destOrd="0" presId="urn:microsoft.com/office/officeart/2005/8/layout/pyramid2"/>
    <dgm:cxn modelId="{7514C98A-C5F5-49A3-B9EC-A3B26657347A}" type="presParOf" srcId="{F400705E-ABAF-411B-A4ED-985283F3C444}" destId="{A34393DC-5562-4CAF-A109-348AAC0F054B}" srcOrd="1" destOrd="0" presId="urn:microsoft.com/office/officeart/2005/8/layout/pyramid2"/>
    <dgm:cxn modelId="{83D64B96-92A0-4E86-92D4-218F0600C252}" type="presParOf" srcId="{F400705E-ABAF-411B-A4ED-985283F3C444}" destId="{A27827AA-32D5-4C86-9929-B22D44A9D7BC}" srcOrd="2" destOrd="0" presId="urn:microsoft.com/office/officeart/2005/8/layout/pyramid2"/>
    <dgm:cxn modelId="{11B64CB1-A740-4DFE-8AA0-A8DE4725FCA4}" type="presParOf" srcId="{F400705E-ABAF-411B-A4ED-985283F3C444}" destId="{2DF34522-028F-43AD-98E2-D86FEEE6BCDE}" srcOrd="3" destOrd="0" presId="urn:microsoft.com/office/officeart/2005/8/layout/pyramid2"/>
    <dgm:cxn modelId="{7071DAD7-4A6D-4EB1-87A7-D0F6EE63ACC7}" type="presParOf" srcId="{F400705E-ABAF-411B-A4ED-985283F3C444}" destId="{58640167-C914-4855-8578-41BCCD45D80A}" srcOrd="4" destOrd="0" presId="urn:microsoft.com/office/officeart/2005/8/layout/pyramid2"/>
    <dgm:cxn modelId="{04C2FD95-053E-40B4-8FDB-A8A752111975}" type="presParOf" srcId="{F400705E-ABAF-411B-A4ED-985283F3C444}" destId="{62B49C89-6CB8-439B-BC7B-4751B3789D6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2AF75-0EEF-4F38-A50B-96D8B86196AA}">
      <dsp:nvSpPr>
        <dsp:cNvPr id="0" name=""/>
        <dsp:cNvSpPr/>
      </dsp:nvSpPr>
      <dsp:spPr>
        <a:xfrm>
          <a:off x="2755780" y="0"/>
          <a:ext cx="4351338" cy="435133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8FDC1-124C-420C-989B-B3D581F016BA}">
      <dsp:nvSpPr>
        <dsp:cNvPr id="0" name=""/>
        <dsp:cNvSpPr/>
      </dsp:nvSpPr>
      <dsp:spPr>
        <a:xfrm>
          <a:off x="4931449" y="437470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E2E</a:t>
          </a:r>
          <a:endParaRPr lang="ru-RU" sz="3900" kern="1200" dirty="0"/>
        </a:p>
      </dsp:txBody>
      <dsp:txXfrm>
        <a:off x="4981732" y="487753"/>
        <a:ext cx="2727803" cy="929477"/>
      </dsp:txXfrm>
    </dsp:sp>
    <dsp:sp modelId="{A27827AA-32D5-4C86-9929-B22D44A9D7BC}">
      <dsp:nvSpPr>
        <dsp:cNvPr id="0" name=""/>
        <dsp:cNvSpPr/>
      </dsp:nvSpPr>
      <dsp:spPr>
        <a:xfrm>
          <a:off x="4931449" y="1596269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Integration</a:t>
          </a:r>
          <a:endParaRPr lang="ru-RU" sz="3900" kern="1200" dirty="0"/>
        </a:p>
      </dsp:txBody>
      <dsp:txXfrm>
        <a:off x="4981732" y="1646552"/>
        <a:ext cx="2727803" cy="929477"/>
      </dsp:txXfrm>
    </dsp:sp>
    <dsp:sp modelId="{58640167-C914-4855-8578-41BCCD45D80A}">
      <dsp:nvSpPr>
        <dsp:cNvPr id="0" name=""/>
        <dsp:cNvSpPr/>
      </dsp:nvSpPr>
      <dsp:spPr>
        <a:xfrm>
          <a:off x="4931449" y="2755068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Unit</a:t>
          </a:r>
          <a:endParaRPr lang="ru-RU" sz="3900" kern="1200" dirty="0"/>
        </a:p>
      </dsp:txBody>
      <dsp:txXfrm>
        <a:off x="4981732" y="2805351"/>
        <a:ext cx="2727803" cy="929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33:33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3898 4948 0,'9'0'63,"0"0"-63,97 0 15,-36 9 1,-26-9 0,-8 0-1,-10 0 1,-8 0-16,17 0 15,53 0 17,9 0-17,18 17 1,52 27 15,-87-8-15,-27-10-1,150 62 1,-80-17 0,-79-27-1,0 26 1,-35-25 0,9 34-1,-18-35 1,0 9-1,-27 26 1,1-17 15,-45 0-15,9-36 0,-202 62 15,35-35-16,114-44 1,0 9 0,80-18-1,-80 0 1,-70 17 0,-44-17-1,44-26 1,88 8-1,-71-52 1,18-1 15,97 45-15,-26-27 0,-45 0-1,18-44 16,80 53-15,8-9 0,10-71-1,78-123 1,-17 106 0,-9 27-1,27 8 1,-36 62-1,44 8 1,18 10 15,0 26-15,27 0 0,-71 0-1,-9 0 1,-9 18 15,-17-10-15</inkml:trace>
  <inkml:trace contextRef="#ctx0" brushRef="#br0" timeOffset="1941.66">3413 8943 0,'0'0'0,"0"9"32,0 8-32,0-8 15,18 44 1,26-26-1,53 43 1,-44-61 15,-18 9-31,141 17 16,10-18 0,-28 1-1,-43-18 1,247 0-1,-204 0 1,133 0 0,-70-9-1,617-61 17,-706 52-17,-35 18 1,18-9 15,-27-8-15,-35-27-1,-27 17 1,1-26 0,8-9-1,-35-43 1,0-10-1,0 71 1,0-9 0,0-26-1,-9-1 1,-53-61 15,-26 35 0,9 62-15,-27-26 0,-17 17-1,-36 17 1,-123-16 0,123 52-1,53 0 1,-150-27-1,-158 45 1,26 35 0,141-36-1,-88 27 1,176-26 0,-247 53 15,327-54 0,52-17-15,19 9-1,-10 17 1,-9 10 0,-17 43-1,-35 27 1,-18-36-1,53-34 1,17-1 0,-8-9-1,-9 19 1,9 34 15,35-70-31,-18 79 31,18-53 1,0-8-17,0-18 1,0 8 0,18-8-1</inkml:trace>
  <inkml:trace contextRef="#ctx0" brushRef="#br0" timeOffset="3899.89">4454 9684 0,'0'17'31,"0"-8"-15,9-9 15,-1 18-15,19-18-1,17 9 1,-9-9 0,36 17-1,-18-17 1,8 0 0,10 0-1,26 0 1,-70 0-16,43 0 15,9 0 17,-43 0-17,25-9 1,-25 9 0,-10-8-1,45-10 16,-18 0-15,70-26 0,-79 27-1,53-45 1,-17 0 0,-19 0-1,-52 45 1</inkml:trace>
  <inkml:trace contextRef="#ctx0" brushRef="#br0" timeOffset="5327.02">4295 6394 0,'9'0'16,"17"18"-1,27 8-15,88 9 32,-44-17-17,0 0 1,-44-18 0,9 17-1,0-8 1,0 9-1,-27-18 1,9 0 0,9-9-1,-27 9 1,62-18 0,-43 10-1,-1 8 1,35-18-1,-35-9 17,9 1-17,9-9 1,-9-1 0,-27-8-1,1 18 1,-27 17 15</inkml:trace>
  <inkml:trace contextRef="#ctx0" brushRef="#br0" timeOffset="9156.34">3096 10372 0,'8'0'31,"19"17"0,17-8-31,97 9 31,-97-1-31,88 1 16,195-18 0,-107 18-1,-17-18 1,220 0-1,-273 0 1,115-9 15,-133-9-15,53-8 0,-79 8-1,-35 18 1,-27 0-1,106 0 17,9 0-17,-45 0 1,72-35 0,-89 17-1,70 1 1,-79 17-1,9-18 1,27-9 0,-1-8 15,-96 26-15,-10 9 30,-8 0-14,18 0-17,-1 0 1,9 0 0,1 0-16,52 0 15,71 0 1,-18 9-1,79 9 1,54-18 0,8 0 15,-212 0-15,1 0-1</inkml:trace>
  <inkml:trace contextRef="#ctx0" brushRef="#br0" timeOffset="14340.79">4560 15734 0,'17'0'0,"-34"0"0,61 0 15,-35 0-15,17 0 16,230 9-1,8 17 17,-52-26-17,123 0 1,97 0 0,-105 44-1,70 0 1,123 36-1,62-63 1,115 10 0,-71-27-1,-273 17 1,255 36 0,689-70 30,-900-45-14,255-35-17,-387 97 1,96 0 0,-211 0-1,35-18 1,239 1-1,-213-10 1,36-8 0,27-9-1,-27 0 1,238 0 0,-106 44-1,741-18 16,-582-8 1,-185 26-17,-177 0 1,151 17 0,34 1-1,142-18 1,-150 0-1,-53-9 1,26-17 0,-53 8-1,-26 0 1,-62 1 0,1-1-1,-72 18 1,1 0 31,-97 0-32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48:23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7029 9710 0,'0'9'62,"0"9"-46,-18 70-1,-105 106 1,-80 97 0,9-53-1,0-26 1,53-89-1,88-96 1</inkml:trace>
  <inkml:trace contextRef="#ctx0" brushRef="#br0" timeOffset="2417.33">4013 6941 0,'0'0'0,"-97"0"16,53 0-16,-97 9 16,-45 44-1,89-36 17,-105 63-17,-301 149 1,185-70-1,-8 70 1,-397 626 15,564-537-15,-123 343 0,8 257-1,204-442 1,43 115-1,98-203 1,79 26 0,88-8-1,71-53 1,44-18 15,-142-150-15,27-8-1,36-1 1,202 44 0,-141-78-1,820 175 32,-467-211-47,88 17 16,-273-52-1,855 176 1,-529-132 0,106-36-1,-388-79 17,9-71-17,26-114 1,-27-44-1,107-124 1,-124 62 0,-185 106-1,-203 88 1,132-150 15,-132 9-15,79-327-1,-106 80 1,-52-282 0,-71 414 15,0 150-15,-53-70-1,-79-80 1,0 89-1,-18 25 1,-53-52 0,-194-255-1,141 246 1,-70 17 0,-300-184 15,61 132-16,230 194 1,-132 26 0,184 45-1,-228 26 17,352 17-32,-141-8 15,-167-98 1,123 19-1,-71-10 1,195 63 0,-195-10-1,195 36 1,-265-9 0,397 44-1,-486-27 16,389 27-15,-168-44 0,62-9-1,80 27 17,-151 8-17,150 18 1,-35 0-1,133 0 1,61 0 0,-44 0-1,-44 35 1,-27-8 0,1 8-1,70 0 1,17-35 15,10 9-15,34-9-1,28 0 17</inkml:trace>
  <inkml:trace contextRef="#ctx0" brushRef="#br0" timeOffset="6360.86">4842 9878 0,'0'26'0,"-9"18"31,-17-35-31,17 9 32,9-9-17,0 8 1,26 10-1,10-27 1,34 26 0,-8-8-1,114 70 1,-79-17 0,141 61-1,-185-97-15,-9-17 16,186 246 15,-107-43 0,-17-98-31,-62-79 32,-17-26-17</inkml:trace>
  <inkml:trace contextRef="#ctx0" brushRef="#br0" timeOffset="7149.91">7003 10672 0,'0'-18'0,"-36"-9"31,-96 19-15,0 8 0,-36 26-1,-61 18 1,0-9 0,26-8-16,-27-27 15,72 9 1,-116 8-1,107 27 1,61 177 31,79-9-31,27-36-1,53 53 1,62-43-1,53 25 1,79 1 0,-18-80-1,397-61 1,-264-89 0,-1-70-1,-17-27 1,-53-26-1,-159 53 1,27-97 0,-71-512 31,-282 274-32,9 264 1,-106 27-1,-44 61 1,97 71 0,141 9-16,53 8 0</inkml:trace>
  <inkml:trace contextRef="#ctx0" brushRef="#br0" timeOffset="8423.64">9834 12585 0,'0'0'0,"-247"-17"15,97 17-15,-62 9 16,18 26 0,79 0-1,-8 36 17,-9 70-17,43 88 16,89-53-15,89 133 0,25-88-1,80-36 1,44-44 0,-61-44-1,352 141 1,115-97 15,-238-114-31,-80-27 16,300 0-1,-123-18 17,52 0-17,-202-26 1,176-159 15,-317 9-15,-124 27-1,-26-1 1,-36-79 0,-79 27-1,-44 52 1,-52-70-1,-72-9 1,-132-79 0,62 167-1,-106 36 17,-141 8-17,-61 18 1,290 35-1,97 9 17</inkml:trace>
  <inkml:trace contextRef="#ctx0" brushRef="#br0" timeOffset="193049.09">12444 9225 0,'0'0'0,"0"-9"0,-9 9 16,-61-26-1,-107 26 1,-211 0 0,-53 35-1,-61 18 1,-124-35 0,70 26-1,-123 0 16,555-18-31,-343-26 32,-309 0-1,449 18-15,-202-18-1,300 0 1,123 0-1,-79 0 1,0 0 0,-203 44-1,176-26 1,-211 35 0,202-18-1,-79 35 1,106-8 15,-35 44-15,132-53-1,-79 176 17,123-88-17,53-17 1,17-1-1,36-8 1,80 61 0,-45-52-1,-9-36 1,45 18 0,290 44-1,36-53 1,132-80 15,-141-17-15,141 0-1,9 0 1,212 53 15,-274-53-15,132-44-1,106-9 1,-326 36 0,-141 17-1,53 0 1,344 0 0,-221-27-1,-150 27 16,-61 0-15,0 0 0,-116 0-16,178-26 15,34 26 1,-61-18 0,609-158 15,-751 96-16,-69 19 1,-45-1 0,-18-26-1,-26-80 1,-9 80 0,-8 44-1,-36-18 16,-62-35-15,-35-18 0,27 54-1,-142-89 1,-176-18 0,18 45 15,88 52-16,114 9 1,-149 27 0,-203 35-1,184-26 1,37 26 0,-177 0-1,396 0 1,19 0 15,-1 0-15,18 0-1,9 9 1</inkml:trace>
  <inkml:trace contextRef="#ctx0" brushRef="#br0" timeOffset="203327.69">9878 9234 0,'26'0'32,"27"0"-32,168 0 15,-63 0 1,-25 9 0,-89-9-1</inkml:trace>
  <inkml:trace contextRef="#ctx0" brushRef="#br0" timeOffset="205661.78">17798 8969 0,'0'18'0,"-18"-9"16,0 8-1,-70 28 1,-44 34 0,17-9-1,53-8 1,36-53 0,26 18-1,44-10 1,115 1-1,61-1 17,133 28-17,-106-1 1,-88-18-16,114 36 31,-229-18-15,-8 35-1,-45 45 1,-44-27 0,-9 0-1,-97 62 1,-96 35 0,122-97-1,98-71 1,44 0 15,88 10-15,212 17-1,-1 17 1,-78-52 0,290 88 15,-502-97-16,-18 17 17,-89 36-17,-114 88 1,124-106 0,70-18-1,9-17 32,203 62-31,168 52-1,-151-44 1,9 1 0,-149-18-1,-107 70 16,-61 18-15,26-53-16,-26 106 16,71-80-1,69 36 1,213 0 0,17-54-1,239 54 1,-301-97 15,-88-18-15,-123-18-1,-9-17 1,-150 106 0,18-9-1,88-44 16,335 26-15,70 9 0,177 17-1,-220 1 1,-124-27 0,-185-52-1,8 43 16,1 18-15,26-18 0,53 18-1,-35-53 1,0 0 0,-1 18-1,98 62 1,-53-45-1,-88-35 17,-18 53-17,-44-35 1,8-9 0,36 9-1,0-27 1,106 27 15,62-1-15,79 1-1,8 0 1,-140-36 0,-106-26-1,-9 124 16,35-1-15,133 124 15,-89-185-15,0 0 0,54 43-1,-89-87-15,79 88 31,-96-62-15,-10-44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5:13:33.0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1819 826 24575,'-26'25'0,"0"-2"0,-48 34 0,56-45 0,-1-2 0,1 0 0,-2-1 0,1-1 0,-31 8 0,37-13 0,1 0 0,0-1 0,-21 1 0,-39-4 0,31 0 0,-12 1 0,-153-8 0,185 6 0,-199-12 0,189 12 0,-49-7 0,47 4 0,-43-2 0,-333 8 0,402-1 0,0-1 0,0 0 0,0-1 0,0 1 0,1-1 0,-1-1 0,-11-5 0,3 0 0,0 0 0,-15-12 0,19 12 0,1-2 0,0 1 0,1-1 0,0-1 0,0 1 0,1-2 0,1 1 0,-8-14 0,11 16 0,0-1 0,1 1 0,0-1 0,1 0 0,-1 0 0,2 0 0,-1-11 0,2-74 0,2 40 0,-2 49 0,1-1 0,0 1 0,0 0 0,1 0 0,0-1 0,0 1 0,0 0 0,1 1 0,0-1 0,0 0 0,0 1 0,6-8 0,1 1 0,0 1 0,0-1 0,1 2 0,14-11 0,-9 10 0,0 1 0,30-14 0,-9 5 0,59-28 0,-49 25 0,59-39 0,20-32 0,-115 84 0,1 1 0,0 0 0,22-10 0,40-12 0,-71 29 0,11-3 0,2 0 0,-1 1 0,0 1 0,31-1 0,9-1 0,2-1 0,86 4 0,-66 2 0,137-1 0,-194-1 0,39-7 0,-7 0 0,32 3 0,106 5 0,-175 1 0,1 0 0,0 2 0,24 6 0,-32-7 0,0 1 0,1 1 0,-1-1 0,-1 1 0,1 1 0,0-1 0,12 11 0,7 10 0,0 1 0,-2 1 0,42 59 0,-54-66 0,-1 1 0,16 35 0,-24-44 0,1 0 0,-2 0 0,0 1 0,0-1 0,-1 1 0,1 20 0,-7 105 0,2-128 0,0 1 0,0 0 0,-1 0 0,0-1 0,-1 0 0,0 0 0,-1 0 0,0 0 0,-1-1 0,-11 16 0,-2-3 0,0 0 0,-41 34 0,31-30 0,-60 48 0,62-55 0,-55 44 0,67-51 0,-2 0 0,0-1 0,-30 14 0,-8 5 0,33-16-682,-43 19-1,53-29-6143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48:40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12912 7629 0,'-18'0'16,"0"0"-1,1-9 1,-10-17 15,1 8-31,-9 9 16,-10-9 15,19 1-15,-18 8-1,-27-17 1,45 8-1,-36-26 1,-17 9 0,35 35-1,-62-9 1,79 9 0,1 0-1,8-18 1,-17 18-1,-124 0 17,80 0-1,26 0-15,-132 9-1,70-9 1,18 18-1,18-1 1,-9 10 0,61-1-1,-8 18 1,-9 9 0,35-26-1,-9 43 1,18-35-1,0 80 17,0-44-1,0-1-15,9-8-1,0-27 1,26 27-1,27 70 1,-27-52 0,-26-28-1,26-7 1,-26-19 0,18 0-1,-1-17 1,-17 9-1,26 8 17,44 1 15,-34-27-32,43 26 1,-18-26-1,-8 18 1,-9-18 0,-35 0-1,35 0 1,-18 0 0,18 0-1,0 0 1,44-9-1,-36 9-15,54-35 16,-18 26 0,53-44 31,-27 27-32,-96 8 1,-18 18-1,17-26 1,1-1 0,-19 9-1,19-8 1,-9-18 0,-1 17-1,1-8 1,-18-18-1,0-8 1,0 34 0,0-26-1,0-35 1,0 35 31,-9 35-32,-9-8 1,18-1 0,0 10-1,-17 8 1,17 0 0,0-8 15,-9 8-16,9-9 204,0 9-219,0-8 16,0-1-1,0-8 1,0 8 0,0 9-1,0-35 17,0 18-32,0-10 15,0 10 1,-18-9 15,9 17-15,9 9-1,0-9 1,0 10 0,-17-19-1,8 18 1,9-8-1,-9 8 1,-8-18 15,17 10-31,0 8 32,-9 0-17</inkml:trace>
  <inkml:trace contextRef="#ctx0" brushRef="#br0" timeOffset="9825.69">17180 8546 0,'-9'0'94,"-17"0"-94,-9 0 15,-9 0-15,-18 0 32,-70-18-17,-124 1 1,-44-27-1,-212-45 1,116-8 0,-1 9-1,-265-53 1,80 35 15,247 36-15,203 52-1,17 0 1,45 1 0,-10 17-1,-8 0 17,-44 0-17,26 0 1,35 0-1,10 0 1,-10-18 0,-8 9-1,8 9-15,62 0 16,-88-17 0,115 17 140,-9 0-125,-9-9-15,70-9-1,10-8 1,34-9 0,54-18-1,-98 35 1,-17 0-16,62 1 31,-45 8-15,19 9 15,-45-18-15,-35 18-1,-27 9 95,-8 0-95</inkml:trace>
  <inkml:trace contextRef="#ctx0" brushRef="#br0" timeOffset="12937.88">12374 7823 0,'0'17'62,"26"19"-46,-8 8 0,-1-970-1,80 1993 17,-26-1005-17,-27-27 1,-17-17-1,-19-10 1,10-951 0,-9 1904 15,-9-952-15,9-9-1</inkml:trace>
  <inkml:trace contextRef="#ctx0" brushRef="#br0" timeOffset="20521.24">6950 8246 0,'17'0'94,"19"0"-94,96-26 31,-88 17-31,35-9 16,80 1 0,-62-1-1,9 18 1,9 9 15,-36 8-15,0 1-1,27-18 1,150 0 0,-88-26 15,-124 26-15</inkml:trace>
  <inkml:trace contextRef="#ctx0" brushRef="#br0" timeOffset="31427.52">3360 8546 0,'-9'0'78,"1"0"-47,-10 0-31,9 0 0,-53-9 16,-70-8-1,-230-45 17,195 9-17,52 35 1,-26-35-1,18 0 1,17-8 0,44-1-1,36 18 1,8 35 0,36 9 62,149-53-63,18 9 1,-70 26 0,0 10 15,-62-10 0,-53 27 16,-18 0-31,-70 17-1,17 9-15,-96 9 16,-27 9-1,-18 9 1,150-35 0,62-19 77,0 10-77,18-9-16,61 44 31,-43-44-31,43 26 16,18 0 0,-27-8-1,10 25 1,-36-16-1,-18-19 1,-17-8 0</inkml:trace>
  <inkml:trace contextRef="#ctx0" brushRef="#br0" timeOffset="33182.8">8643 6209 0,'18'0'47,"8"0"-47,45 0 16,132 0 0,537 0 15,-16 0-16,-363 0 1,107 0 0,-142 0-1,353 44 1,-264 0 15,26-17-15,-1-1-1,-25-26 1,0 0 0,-133 0-1,-9-18 1,-79 18 0,80 0-1,-160 0 1,248 0 15,-71 0-15,-159 9 15,27-9-15,-106 0-1,-27 0 1,-26 9 15</inkml:trace>
  <inkml:trace contextRef="#ctx0" brushRef="#br0" timeOffset="34613.43">13891 4992 0,'-141'0'31,"282"0"-31,-318 0 0,151 0 16,-107 0-16,36 0 31,-17 9-16,-1 26 1,-88 88 0,106-17-1,0 18 1,27 17 0,34 62-1,36-89 1,0-17-1,62 18 1,123 79 0,177 53-1,-18-35 17,-53-107-17,-44-16 1,97 16-1,-274-60-15,160 16 16,8-8 0,35-9-1,107-44 1,69-35 0,-140-53-1,-53 0 1,0-18-1,-36-9 1,-35 18 0,-79-9-1,-35-35 32,-54 79-47,1-35 16,-18 0-1,0-61 1,-18 78 0,-52-105-1,-36-44 1,35 132 0,-52-71-1,79 115 1,-168-141-1,-44 71 1,-61 8 0,-71 18-1,-124-26 1,353 79-16,-361-80 31,247 62-15,-124-52-1,203 78 1,-194 10 0,176 61-1,124-26 1,26 44 0,0-18-1,45-35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49:42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17612 11395 0,'9'0'93,"18"17"-93,237 36 16,345 53 15,-486-79-15,274 8 15,-317-35-15,-72 9-1</inkml:trace>
  <inkml:trace contextRef="#ctx0" brushRef="#br0" timeOffset="4207.96">8828 11915 0,'-17'9'15,"34"-18"-15,-61 36 16,18-27-16,-27 35 16,-9 0-1,-79 44 17,62-26-17,70-9 1,-9 45-1,18-10 1,0 0 0,9 18-1,9-35 1,17 18 15,-9-19-15,1 10-1,-1-36 1,1 27 0,-1-36-1,27 27 1,9-26 0,176 79 15,71-18-16,-62-27 1,-106-25 0,132 34-1,36 18 1,149 1 15,-211-45-15,168 0-1,-27 0 1,-79-44 0,17 18-1,-167-1 1,-1 1 0,89-18-1,415-9 16,-274-35-15,-159 26 0,18-8 15,-35 8-31,-142 1 31,54 8-15,17-27-1,26-16 1,-25-19 0,25 36-1,-88 8 1,19-8 0,-72 35-16,142-79 15,-71 52 1,194-96 15,-230 79-15,1-27-1,-35 36 17,-10-9-32,-8 0 31,-9 17-31,0-88 15,0 63 1,0-10 0,0 9-1,-18-35 1,10 44 0,-28-18-1,10 9 1,-27-26-1,-53-63 17,27 98-17,-1 9 17,-43-27-17,70 45 1,-115-45-1,98 18 1,-133 0 0,88 8-1,62 19 1,-79-1 0,17 1-1,1-1 1,-1 9-1,-44-26 17,1 35-17,43 0 1,44 0 15,-61 0-15,44 0-1,-106 0 1,123 0 0,-79 0-1,-35 0 1,9 0 0,-106 0-1,193 0 1,-43 0-1,-18 0 1,-282 0 15,317 0-15,-105-27 15,-27 19-15,159 8-1,-45 0 1,1 0 0,79 0-1,-123 0 1,79 0 0,53 0-1,-53 0 1,-9 0-1,-35 0 1,-9 0 0,-159 17 46,239-17-62,26 0 16,-27 18-1,-44-18 1,-17 35 0,61-35-1,-43 18 1,52-1 0,-70 1-1,61 0 1,-96 8-1,123-8 1,-27-1 0,-44 1-1,54-9 1,8 17 31</inkml:trace>
  <inkml:trace contextRef="#ctx0" brushRef="#br0" timeOffset="35484.74">23795 8449 0,'0'-9'15,"9"-8"-15,8-10 16,-17 18 0,9-8-1,9-1 1,8-44-1,1 27 1,8-36 0,-17 45-1,8-18 1,18 17 0,9-8-1,-26 9 1,8 8-1,-9 9 17,-17 9-1,9 18-15,-9 8-1,8 54 16,1-1-15,-18 18 0,0-44-1,0-27 1,0 27 0,-27-17-1,1 8 1,-1 0-1,-8 9 1,35-36-16,-62 63 31,36-36-15,17-18 15,-17 10-15,17-28-1</inkml:trace>
  <inkml:trace contextRef="#ctx0" brushRef="#br0" timeOffset="36813.11">24033 9287 0,'0'18'156,"0"-10"-156,0 1 15,0 9 1,9-18 0,35 0-1,-44-9 1,-9 9 78,0 0-79,9-9 313,0 0-296,0-8 155</inkml:trace>
  <inkml:trace contextRef="#ctx0" brushRef="#br0" timeOffset="38468.28">24783 8431 0,'-18'0'125</inkml:trace>
  <inkml:trace contextRef="#ctx0" brushRef="#br0" timeOffset="39704.92">24721 9313 0,'0'18'109,"0"-9"-93,18-9 31,-10 0-32,19 0-15,-1-44 31,18 17-15,-35 1 0,-9 17-1,-17 9 48,8 18-63,-9-18 15,9 0 157,0 8-156,-35 10 0,0 9-1,35-27-15,1 8 31</inkml:trace>
  <inkml:trace contextRef="#ctx0" brushRef="#br0" timeOffset="41948.36">24756 8475 0,'0'0'15,"0"-8"-15,0-1 94,0 18 62,0 8-140,0-8-1,0 9 48,0-27-32,0 0 0,0-9-31,18 10 16,-18-1-16,0-9 16,9 9-1,-9-8 32,0 8-31,-18 9 140,0 0-140,18 18-1,0-27 95,9 0-95,18-9 1,-10 9 0,-26 9 140,1 0-156,-72 45 47,63-37-32,17 10 17,0-9-1,0 8 0,8-17-15,1 0-1,9 0 17,-9 0-1,8 0 31,-8-8-46,0 8 0,-9-9-1,0-9 32,0 9-16,0 27 297</inkml:trace>
  <inkml:trace contextRef="#ctx0" brushRef="#br0" timeOffset="58142.1">23513 11827 0,'0'44'46,"0"0"-46,-18 35 16,18 18 0,-18-44-1,18-17 1,-8-36 0</inkml:trace>
  <inkml:trace contextRef="#ctx0" brushRef="#br0" timeOffset="58424.58">23636 11368 0</inkml:trace>
  <inkml:trace contextRef="#ctx0" brushRef="#br0" timeOffset="58848.33">24227 11739 0,'9'0'47,"53"0"-31,26 0 0,9 0-1,70 0 16,-193 26 16,-9-8-31</inkml:trace>
  <inkml:trace contextRef="#ctx0" brushRef="#br0" timeOffset="59222.09">24315 12065 0,'-17'0'16,"34"0"-16,-43 0 15,26 9 32,35-9-31,-9 0-16,89-9 0,44-9 16,-97 1-1,-36 17 16</inkml:trace>
  <inkml:trace contextRef="#ctx0" brushRef="#br0" timeOffset="59663.98">24712 11386 0,'-9'0'31,"0"0"-15,-35 97 0,-53 53-1,36-53 1,-36 70-1,61-131-15,10 17 16,8-18 0,9 0 15,-8-35-31</inkml:trace>
  <inkml:trace contextRef="#ctx0" brushRef="#br0" timeOffset="60493.45">25665 11695 0,'0'0'0,"-115"26"16,-88 53 15,159-61-15,26 0-1,18 35 1,0 17 0,9 10-1,53 34 1,0-70 0,35-8-1,-18-28 1,89-8-1,-63-35 1,-25-35 0,-10-27-1,-17-9 1,-53 0 0,-44 71 30,0 17-30,-115 44 0,62 10-1,-114 34 1,114-43-16</inkml:trace>
  <inkml:trace contextRef="#ctx0" brushRef="#br0" timeOffset="61946.08">23645 13088 0,'0'-9'78,"0"0"-78,70-88 16,45-17 0,-35 52-1,25 27 17,-96 35-32,9 9 46,-18-1-46,0 10 16,17 35 0,-8 26-1,-35 159 17,-62-114-17,26-62 1,-53 35-1,106-97 1,18 0 47,18 0-63,-10 0 15,-8 0 1</inkml:trace>
  <inkml:trace contextRef="#ctx0" brushRef="#br0" timeOffset="62274.2">23618 13961 0</inkml:trace>
  <inkml:trace contextRef="#ctx0" brushRef="#br0" timeOffset="63610.63">24791 13608 0,'45'-17'0,"-28"8"16,18-26-1,-17 35 1,35 0 15,-27 0-31,1 0 16,-9 0 0,-18 17 15,-36 63-16,36-10 1,133-70 15,114-79-15,26-18 0,-247 70-1,-8 27 16,-27 0-15,0 18-16,9 35 31,27-44-15,26 0 0,44-9-1,26 0 1,-140 0 31,-72 61-32</inkml:trace>
  <inkml:trace contextRef="#ctx0" brushRef="#br0" timeOffset="64142.37">23742 14711 0</inkml:trace>
  <inkml:trace contextRef="#ctx0" brushRef="#br0" timeOffset="64491.75">23645 15266 0</inkml:trace>
  <inkml:trace contextRef="#ctx0" brushRef="#br0" timeOffset="64892.06">24412 15222 0,'18'0'63,"-9"0"-63,8 0 15</inkml:trace>
  <inkml:trace contextRef="#ctx0" brushRef="#br0" timeOffset="65126.02">24862 15125 0,'0'0'0,"71"0"15,8 18 1,-9-18 0,-17 18-1,-26-10 1,-1 10 0</inkml:trace>
  <inkml:trace contextRef="#ctx0" brushRef="#br0" timeOffset="65309.45">25400 15205 0,'9'0'32,"26"17"-17,27-17 1,-45 9-1,28 9 1</inkml:trace>
  <inkml:trace contextRef="#ctx0" brushRef="#br0" timeOffset="67811.2">18565 15663 0,'26'-79'31,"-52"158"-31,52-202 16,-8 52 0,-18 45-16,18-54 15,35-61 1,-27 106 0,9-9-1,-8 18 16,61-19-15,-70 45 0,-1-8-1,10 8 1,8 44 0,9 17-1,-9-8 1,-8 106 15,-27-53-15,-9-36-1,9-43 1,-26-1 0,-1 10 15,1-27-16,17 17 17,-9-8-17,-8 8 1,17-17-16,-9 17 16,9-17 15,9 9 47,-17-9-78,17 8 219,0-8-188,0 0-31,0 17 16,0 1 15,0-1-16,0-17 48,0 9-32,0-9-15</inkml:trace>
  <inkml:trace contextRef="#ctx0" brushRef="#br0" timeOffset="69541.39">18865 16342 0,'17'0'125,"-8"0"-125,9 0 15,-9 0 1,8 0-16,-8 0 15,0 0 1,-18 0 78,-8 0-94,-45-17 47,53 17-32,-9 0 17,10 0-1,8 9-16,0 17 1,0-17 0,17-9-1,1 18 1,-1-18 15,-8-9 0,9 0-15,-9-44 15</inkml:trace>
  <inkml:trace contextRef="#ctx0" brushRef="#br0" timeOffset="70960.12">19323 16316 0,'0'9'188,"9"-9"-157,9 0-31,-9 0 31,-1-9 16,-8 0-31,0-8 0,-52-980-1,43 1941 16,-9-944 32,18 8-63,0 1 0,0 9 16,18-18 30,8 0-30,-17 0 0,-18 0 62,18 0 47,9 0-110,-18-9 17</inkml:trace>
  <inkml:trace contextRef="#ctx0" brushRef="#br0" timeOffset="77266.23">26397 4789 0,'17'-9'16,"-17"-17"0,9-1-1,35-149 32,-26 96-31,35-43-1,-53 114-15,26-35 16,9 0 0,10 9-1,-10-9 1,-9 26-1,-17 27 32,-9 0-31,0 35 0,0-35-16,0 43 15,0 45 1,18-17 15,-9-1 0,-9-52-15,0 26 0,-36 44-1,-52 79 1,35-79-1,36-53 1,8-17 0,9-19-1,-18 19 1,9-10 0,9 10-1,-17-18 32,17 17-31,0-978 15,0 1931-15</inkml:trace>
  <inkml:trace contextRef="#ctx0" brushRef="#br0" timeOffset="77891.28">26467 5741 0</inkml:trace>
  <inkml:trace contextRef="#ctx0" brushRef="#br0" timeOffset="79097.25">27702 8061 0,'9'-35'16,"0"17"-16,43-123 15,1 0 1,-17-71 0,8 115-1,-9 18 1,-9 17 15,19 27-15,-10-9-1,9 17 1,-26 18 0,26-8-1,-18 17 1,53 17 15,-17 19-15,-26-1-1,8 9 1,-18 27 0,-8 26-1,-18 61 16,0-43-15,0 26 0,0-88-1,0-26 1,-36 52 0,-8 27-1,9-45 1,-9 19-1,-9 43 17,27-61-17,-10 0 1,-17 35 0,45-53-1,-10 18 16,18-18-15,-9-18 0,9 9-1,-18 36 1,10-36 0,8-8-1,0-1 1,0-17 15</inkml:trace>
  <inkml:trace contextRef="#ctx0" brushRef="#br0" timeOffset="80738.53">28072 9613 0,'-9'0'31,"-8"18"-16,8 8 1,-9-17 0,18-27 124,0 10-140,-8 8 78,-1 0-78,9 17 32,0-8 15,0-27 46,0 10-77,0-10 15,0 27 47,0 0-78,-18 8 16,27-17 62,-9-9-31,0 1-47,0-36 16,0 35 30,-9 9-30,-17 35 0,-1 9-1,-35 18 1,62-53-16,-17 17 16,17-17-1,44-53 16,-9-9-15,-17 26-16,8-34 16,-8 52-1,-27 9 32,-17 44-47,17-35 16,9 8 31</inkml:trace>
  <inkml:trace contextRef="#ctx0" brushRef="#br0" timeOffset="82942.45">29236 9578 0,'-8'0'16,"-10"0"0,9 26-1,9 1 1,0 8 15,0-17-15,53-18 15,26-9-15,-17-9-1,-18-8 1,-44 8 31,-9 9-47,-17-17 31,17 8-31,-35 9 16,18 9 15,-1 0-16,18 0 1,9 18 47,0-9-32,18-9-16,-9 0 1,0 0 31,8 0-47,-17-18 31,9 18-31,-9-9 0,0-8 31,-18 26 1,10-1-17,-1 10 1,-26 9-16,-18 43 31,53-61-15,17-9 31,-8 0-32,9-9 1,8-26 15,-26 26-31,9 0 0,-9 18 125,18-9-94,-10 0 1,1 0-17,9 0 1,-9-9 0,-9 18 62,0 35-63,-18-44 1,18 9 0,9-9 30,0 0-14,8-18-32,-17 9 31,0 27 31,-26 26-46,17-35 0,27-27 46,8 10-46,-17-19-1,-9 45 95,-26 8-95,26-17 1,-18 9-16</inkml:trace>
  <inkml:trace contextRef="#ctx0" brushRef="#br0" timeOffset="134328.72">15901 6103 0,'0'9'15,"0"-18"-15,9 27 16,0-18-1,0 17-15,106 1 16,96-18 0,257 18-1,-27 8 1,61 1 0,239-27-1,-362 0 1,-52 0-1,-27 17 17,17-17-17,-141 0 1,-140 0 0,-19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5:21:59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835 1316 24575,'90'4'0,"130"23"0,-172-20 0,1 0-5,275 37-549,61-10 384,-275-30 479,166-14-1,-261 8-283,0 0-1,-1-1 0,1 0 1,16-7-1,-21 6-25,-1 0-1,1-1 1,-1-1-1,0 1 1,-1-1 0,15-13-1,-3 0 2,-1-2 0,-1 0 0,0-1 0,-2 0 0,-1-1 0,16-33 0,-22 37 0,-2-1 0,0 0 0,-1 0 0,-1 0 0,4-30 0,2-105 0,-11-115 0,-1 133 0,1 123 0,-2-1 0,1 1 0,-2 0 0,0 0 0,-1 0 0,0 1 0,-10-23 0,-1 6 0,-1 0 0,-23-29 0,33 50 0,-1 1 0,0 0 0,-1 0 0,0 1 0,0 0 0,-1 0 0,0 1 0,0 0 0,0 1 0,-1 0 0,1 0 0,-17-5 0,-10-1 0,0 2 0,-46-6 0,81 15 0,-231-27 0,113 14 0,-815-36 0,730 49 0,-244 2 0,261 8 0,180-9 0,-1 1 0,1 0 0,-1 0 0,1 0 0,0 1 0,0 0 0,0 0 0,0 1 0,1 0 0,-1 0 0,1 1 0,0-1 0,1 1 0,-1 1 0,1-1 0,0 1 0,-9 12 0,6-6 0,0 1 0,1 0 0,0 1 0,1-1 0,1 1 0,0 1 0,1-1 0,-3 19 0,3-7 0,2-1 0,0 1 0,2 0 0,1-1 0,1 1 0,1-1 0,2 1 0,0-1 0,2 0 0,0-1 0,2 1 0,0-1 0,2-1 0,1 0 0,1-1 0,0 0 0,2-1 0,0 0 0,2-2 0,19 20 0,1-4 0,47 33 0,47 25 0,-7-4 0,-78-59 0,1-1 0,62 28 0,-20-12 0,-77-38-682,21 15-1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52:36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15610 2778 0,'0'0'0,"-282"27"15,229-27-15,44 0 16,-8 0 46,8 0-62,-114 0 0,8 26 32,-17 36-17,-54 8 1,-360 257 0,78 52-1,-26 106 1,-317 600 15</inkml:trace>
  <inkml:trace contextRef="#ctx0" brushRef="#br0" timeOffset="2340.69">6350 14367 0,'0'9'0,"0"17"0,35 89 31,98 114-15,-45-132-1,53 88 1,-62-123 0,89 53-1,282 52 1,61-43-1,-8-54 1,264-17 0,-273-53-1,185-62 1,-405 36 0,78-62-1,-17-18 1,415-167 31,-618 202-32,-88 27 1,-17-27 0,-9 27-1,-10 9 1,-8 9-1</inkml:trace>
  <inkml:trace contextRef="#ctx0" brushRef="#br0" timeOffset="3753.55">21123 14861 0,'0'0'0,"-18"44"15,18 71 1,9-27-16,44 62 31,44 26-15,282 168 15,-150-291-15,62-35-1,-132-18 1,344-89 0,-27-114-1,-185 1 1,-79 8 0,35-27-1,-62 27 1,-35-9-1,-106 124 17,-27 61-17,-17 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58:29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10680 15522 0,'18'0'141,"35"0"-125,0 0-1,0 0 1,44 0 0,35 0-1,9 18-15,44-1 16,-70 1-1,-53-18 1,8 18 0,18-18-1,10 17 1,201 10 31,-228-9-32,8-1 1,1 1 0,8 8-1,106-8 1,141 44 0,-141-45-1,-9 1 1,-52 0-1,34 17 1,10-18 0,43 1-1,-61 0 1,52-1 0,-25 19-1,-72-36 1,-17 17-1,36 1 17,25 0-17,19-18 1,-80 0 0,0 8-1,-18-8 1,62 0-1,-70 0 1,-18 0 0,26 0-1,27-17 1,-9-1 0,-9 18-1,106-26 16,-70 8 1,-80 18-17,9-18 1,44 18 0,-18 0-1,36 0 1,-54 0-1,10 0 1,-27-8 0,0 8-1,27 0 1,26 0 0,-18-18-1,-26 18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17:49.7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116 1411 24575,'8'1'0,"-1"0"0,0 0 0,0 0 0,1 1 0,6 3 0,-4-2 0,-1 0 0,11 1 0,21-1 0,72-2 0,-47-3 0,173-5 0,-200 3 0,-1-2 0,67-19 0,-6-1 0,34-11 0,-50 10 0,90-32 0,-151 51 0,67-29 0,-72 29 0,0-2 0,-1 0 0,0 0 0,-1-2 0,0 0 0,-1 0 0,-1-2 0,1 1 0,-2-2 0,15-21 0,-22 26 0,0 0 0,-1-1 0,0 1 0,-1-1 0,0 0 0,0 0 0,-1 0 0,-1-1 0,0 1 0,0-13 0,-1 13 0,2 0 0,-1 0 0,6-17 0,-3 15 0,-1 1 0,1-16 0,-2-129 0,-4 81 0,3 22 0,0 21 0,-1-1 0,-9-64 0,9 94 0,-2-1 0,1 0 0,0 1 0,-1-1 0,0 1 0,0-1 0,0 1 0,-1 0 0,-3-5 0,1 4 0,1 0 0,-1 1 0,0-1 0,0 1 0,0 0 0,-8-3 0,-1-1 0,0 0 0,-1 1 0,0 1 0,-30-8 0,-33-12 0,17 9 0,26 6 0,-40-5 0,50 12 0,7 0 0,-23 0 0,33 4 0,0-2 0,0 1 0,1-1 0,-13-4 0,12 3 0,-1 1 0,0-1 0,-12 0 0,-31 1 0,38 3 0,-1-1 0,1-1 0,0-1 0,-1 0 0,-24-7 0,-46-14 0,55 15 0,-70-20 0,38 18 0,42 8 0,0-2 0,-31-8 0,38 8 0,-1 0 0,0 2 0,0-1 0,-19 0 0,-58 5 0,82-1 0,-1 0 0,0 1 0,1 0 0,0 0 0,-1 1 0,1 1 0,-15 6 0,18-6 0,-1 0 0,1 0 0,0 0 0,0 1 0,1 0 0,-1 0 0,1 1 0,0-1 0,1 1 0,-7 10 0,1 1 0,0 1 0,1 1 0,2 0 0,-7 20 0,-13 48 0,12-38 0,-4 20 0,-45 200 0,56-239 0,1 1 0,2 1 0,-2 44 0,6 97 0,2-89 0,2-2 0,15 86 0,-12-135 0,16 49 0,-13-50 0,-8-27-341,1 0 0,0 0-1,4 9 1,2-3-6485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18:10.8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57 24575,'1985'0'0,"-1686"-12"0,-30 0 0,63 13 0,98-2 0,-205-10-1050,14 0-4645,51 11 5169,-92 2 1969,-66-4 4347,-52-5-6061,-63 5-785,-2 0-5770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8:18:13.9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59 24575,'0'-1'0,"1"1"0,-1-1 0,0 0 0,0 0 0,0 1 0,1-1 0,-1 0 0,0 1 0,1-1 0,-1 0 0,1 1 0,-1-1 0,1 1 0,-1-1 0,1 1 0,-1-1 0,1 1 0,-1-1 0,1 1 0,0-1 0,-1 1 0,1 0 0,0-1 0,-1 1 0,1 0 0,1-1 0,22-4 0,-20 4 0,171-13 0,3 14 0,-67 1 0,441-1 0,-537-1 34,0 0-1,0-1 0,19-6 0,-15 3-782,21-1 0,-27 5-6077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4:36:09.1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188 165 24575,'57'-1'0,"0"-3"0,89-18 0,36-13 0,-89 22 0,-33 6 0,-14-4 0,-6 1 0,10 0 0,0 0 0,82-7 0,-112 17 0,-1-2 0,29-5 0,-18 1 0,0 1 0,39 0 0,62 6 0,-56 0 0,22-1 0,84 0 0,-104 6 0,16 0 0,-71-5 0,0 1 0,0 2 0,32 8 0,-26-6 0,76 10 0,-55-9 0,-34-4 0,1 0 0,26 12 0,-17-6 0,-18-7 0,-1 1 0,-1-1 0,1 1 0,0 0 0,-1 1 0,1 0 0,-1-1 0,0 1 0,8 9 0,-7-6 0,0 1 0,0 0 0,-1 1 0,0-1 0,7 17 0,-2 3 0,-1-1 0,-1 1 0,-1 1 0,4 36 0,1 118 0,-1-19 0,0-97 0,-7-43 0,4 45 0,-9-33 0,-10 64 0,6-64 0,2-18 0,0 0 0,-2-1 0,-6 18 0,-25 50 0,33-78 0,-5 13 0,1-5 0,1-1 0,-2 1 0,-14 21 0,-2-4 0,-2-1 0,-1-1 0,-1-2 0,-44 36 0,63-59 0,1 1 0,-1-1 0,-1-1 0,1 1 0,-1-1 0,1-1 0,-1 0 0,0-1 0,-20 3 0,-6-2 0,-54-2 0,49-2 0,-282-7 0,130 5 0,11 0 0,40-8 0,25 0 0,-92-15 0,-48-34 0,199 40 0,-71-34 0,104 40 0,1-2 0,0 0 0,-25-23 0,9 7 0,22 17 0,2-1 0,0-1 0,1 0 0,-16-24 0,14 19 0,6 7 0,0 0 0,1-1 0,1-1 0,-8-20 0,12 25 0,1-1 0,0 0 0,1 0 0,0 0 0,1 0 0,-1-22 0,-2-38 0,0-2 0,4 15 0,3-98 0,-1 151 0,0 0 0,0 0 0,1 1 0,-1-1 0,2 0 0,4-10 0,24-37 0,-11 22 0,70-108 0,-51 83 0,3-13 124,-3 3-1613,-33 58-5337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3:02:14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9190 9375 0,'9'0'93,"8"0"-77,1 18-16,8-18 31,-8 0-31</inkml:trace>
  <inkml:trace contextRef="#ctx0" brushRef="#br0" timeOffset="1766.82">12356 7029 0,'9'-9'15,"-36"9"48,-8 0-63,-35-17 15,-107 17 1,-96 0 0,70 0-1,62 0-15,-62 0 16,71-18 15,114 9-15,9 9 15,-17 0-31,-1 0 16,-87-17-1,-151-1 17,177 18-17,70 0 63,9 0-78,-17-18 0,-53-8 16,-1 8 15,-61 1-15,44-1-1,71 18 1,26-9 31,0-9-31,44-978 15,53 934-16,-88 1006-15,70-988 16,-26 17 0,-27 18-1,-8-8 1,-27 26 93,0-1-109,-52 36 16,-10 18 0,9 0-1,-96 114 16,140-149-15,0-1 0,9 10-1,9-19 1,0-8 15,0 9 0,0-10-15,18 1 0,53 35-1,-36-26 1,9-9 0,-35-9-16,35 17 15,-9-17 1,45 0 15,-63 0-15</inkml:trace>
  <inkml:trace contextRef="#ctx0" brushRef="#br0" timeOffset="3009.41">8890 6412 0,'0'0'0,"-44"0"16,17 26 0,-34 45-1,-27-10 1,8 28-1,-43 43 1,96-35 0,27 71 15,9-71 0,70 8-15,1-52-16,-1 0 15,80 0 1,8-35 0,-78-18-1,52-9 1,-79 0 0,35-44-1,-53 27 1,17-18-1,-43 8-15,-9-17 16,-9-44 0,-9-79-1,-264-238 32,105 228-31,106 125-1,18 17 1,18 17 0,-1 9-1,-8 10 1,-27 8 0,-26 0-1,-35 8 1,61 37-1,-18-1 1,36-27 0,36-8-1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0:13:07.5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1 844 24575,'0'1'0,"0"1"0,1 0 0,-1 0 0,1 0 0,-1-1 0,1 1 0,0 0 0,0-1 0,0 1 0,0-1 0,0 1 0,1 1 0,1 0 0,0 1 0,0-1 0,0 0 0,5 3 0,6 4 0,1-1 0,31 14 0,35 8 0,-23-10 0,-19-6 0,1-3 0,0-1 0,76 10 0,66 12 0,-155-27 0,103 9 0,-111-14 0,277 4 0,-186-6 0,-4 1 0,109-1 0,-1-12 0,-197 11 0,0 0 0,0-2 0,18-5 0,-29 7 0,-1 0 0,0 0 0,1-1 0,-1 0 0,0 0 0,-1 0 0,1 0 0,0-1 0,-1 1 0,0-1 0,0 0 0,0-1 0,4-4 0,4-11 0,-1-1 0,13-31 0,12-47 0,-25 63 0,-6 22 0,-1-1 0,-1 1 0,-1-1 0,1-21 0,-3-61 0,-2 45 0,1 4 0,-8-50 0,8 91 0,-1-1 0,0 1 0,0 0 0,-1-1 0,-4-6 0,-20-33 0,22 39 0,-2 0 0,1 1 0,-1 0 0,0 0 0,0 1 0,-10-7 0,-13-12 0,16 13 0,0 1 0,0 1 0,-1 0 0,0 1 0,-23-9 0,-84-30 0,102 41 0,3 2 0,-97-33 0,85 30 0,0 1 0,-30-2 0,-96-1 0,36 4 0,-390-7 0,420 13 0,77 1 0,1 0 0,-1 0 0,1 1 0,0 1 0,-1-1 0,-10 6 0,0 1 0,-40 23 0,26-7 132,7-3-1629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0:37:00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24575,'75'-1'0,"82"3"0,-137 0 0,29 8 0,-31-6 0,0 0 0,24 1 0,47-5 0,-47-1 0,56 6 0,-48 0 0,51-2 0,-90-3-15,0 1-1,0 1 0,-1 0 0,16 5 1,-3 0-1272,-9-4-5539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0:37: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24575,'227'14'0,"-3"17"0,-206-28 0,112 18 0,71 10 0,5-17 0,-188-14-1365,-2 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9:25:20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748 681 24575,'1'-3'0,"-1"1"0,0 0 0,1 0 0,-1 0 0,1 0 0,-1 0 0,1 0 0,0 0 0,0 1 0,0-1 0,0 0 0,0 0 0,0 1 0,1-1 0,-1 0 0,0 1 0,1-1 0,-1 1 0,1 0 0,2-2 0,4-2 0,0 0 0,0 1 0,12-5 0,-6 3 0,-13 5 0,83-36 0,-68 31 0,0 1 0,0 1 0,27-4 0,45-7 0,-12 1 0,89-19 0,-61 10 0,-70 16 0,208-32 0,69 24 0,1 15 0,-144 0 0,-91 4 0,129 23 0,-115-13 0,-57-9 0,61 10 0,71 12 0,-61-11 0,56 18 0,-33-6 0,-101-21 0,-1 0 0,32 15 0,-46-16 0,17 9 0,-10-4 0,-5-3 0,-2 0 0,1 1 0,-1 1 0,11 10 0,40 47 0,-56-59 0,21 26 0,-19-22 0,0 0 0,1-1 0,16 14 0,-17-18 0,0 1 0,-1 1 0,0-1 0,0 1 0,0 1 0,-1-1 0,-1 1 0,0 0 0,0 1 0,7 20 0,-7-17 0,11 20 0,-11-24 0,-1 1 0,0 0 0,6 20 0,-7-16 0,12 25 0,-1-2 0,-1 0 0,10 33 0,-20-48 0,0 0 0,-2 1 0,0 0 0,-1-1 0,-4 31 0,2-47 0,0 0 0,-1 0 0,1 0 0,-1-1 0,-1 1 0,1 0 0,-1-1 0,-6 9 0,-4 5 0,-17 21 0,19-27 0,-3 3 0,-1 0 0,-23 18 0,8-7 0,14-13 0,1-1 0,-2-1 0,0-1 0,-1-1 0,-30 16 0,-114 59 0,132-68 0,-26 14 0,31-21 0,0-1 0,-1-2 0,0 0 0,-30 4 0,13-5 0,-80 0 0,-238-7 0,161 0 0,-175-24 0,141 5 0,208 17 0,4 2 0,-1-2 0,-24-5 0,20 2 0,0 1 0,-30-1 0,-55 5 0,61 1 0,-338-23 0,303 15 0,-315-53 0,328 48 0,-74-16 0,117 20 0,1-1 0,-53-23 0,28 4 0,-90-62 0,-35-54 0,170 135 0,0-1 0,0 0 0,1 0 0,0-1 0,1 1 0,0-2 0,1 1 0,-6-16 0,1-3 0,1 0 0,-7-39 0,10 30 0,2-1 0,-1-46 0,7-82 0,0 140 0,0-14 0,3 1 0,1 0 0,18-69 0,-16 86 0,1 0 0,1 0 0,1 1 0,1 1 0,1 0 0,1 0 0,22-28 0,-20 32 0,-2 1 0,0 2 0,1-1 0,31-25 0,37-20 0,115-65 0,-80 67 0,-94 49 0,0 2 0,0 0 0,33-6 0,105-22 0,-126 30 0,-2-1 0,0 2 0,46-1 0,-34 6-1365,-33 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3:17:48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7161 5786 0,'18'0'31,"35"0"-16,44 8 1,-26-8 0,-1 9 15,-26-9-31,-9 0 16,36 18-1,8-1 1,-26-17-1,0 18-15,0-18 32,0 0-1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3:18:31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4207 16695 0,'9'0'63,"35"-17"-32,115 17-15,-36-18-16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9:59:30.8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13 257 24575,'0'0'0,"-1"0"0,1 0 0,-1-1 0,1 1 0,-1 0 0,1-1 0,-1 1 0,1 0 0,0-1 0,-1 1 0,1-1 0,0 1 0,-1-1 0,1 1 0,0-1 0,0 1 0,-1-1 0,1 1 0,0-1 0,0 1 0,0-1 0,0 0 0,0 1 0,-1-2 0,-1-16 0,2 17 0,-2-25 0,2-46 0,0 63 0,1 1 0,0-1 0,1 1 0,0-1 0,1 1 0,-1 0 0,1 0 0,1 0 0,5-9 0,-7 14 0,0 0 0,0 1 0,1-1 0,-1 1 0,1-1 0,0 1 0,0 0 0,0 0 0,0 0 0,0 1 0,0-1 0,0 1 0,1-1 0,-1 1 0,0 0 0,1 0 0,-1 1 0,7-1 0,1 0 0,1 1 0,0 0 0,-1 1 0,16 3 0,-21-3 0,-1 0 0,0 1 0,0 0 0,0 0 0,0 0 0,-1 1 0,1-1 0,0 1 0,-1 0 0,0 1 0,0-1 0,0 1 0,0 0 0,-1-1 0,1 2 0,-1-1 0,0 0 0,4 8 0,-2-3 0,-1 0 0,0 1 0,0-1 0,-1 1 0,-1-1 0,1 1 0,-2 0 0,1 0 0,-1 11 0,0-11 0,-1 0 0,-1 0 0,1 0 0,-2 0 0,1 1 0,-2-2 0,1 1 0,-1 0 0,0 0 0,-1-1 0,-7 13 0,-11 14 0,2-5 0,2 2 0,-15 34 0,23-31 0,8-26 0,-7 17 0,2-6 0,0 0 0,2 1 0,0-1 0,-2 27 0,4-30 39,-7 24-1,3-13-1480,4-14-5384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4:40:51.2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669 375 24575,'25'-11'0,"1"1"0,0 1 0,0 1 0,0 1 0,54-6 0,-43 9 0,175-16 0,-158 19 0,176-7 0,266 1 0,-214 13 0,-119 5 0,-22 0 0,287-9 0,-222-3 0,1405 1 0,-1241-6 0,-29-1 0,-234 7-43,215-3-391,0-14 123,15-16 311,158-13 0,5 18 0,175 28-486,-40-1-301,-241-9 531,60-2 278,743 11-5428,-694 2 3946,376-17 663,-392-13 612,11-15 372,581-10 349,55 57 2996,-739 7-2726,438 68 1,384 131-2018,-1215-209 1211,1084 250-1851,-1017-231 1851,375 110 0,83 55 0,-7 21 0,-66 4-29,-16 39 383,105 156-168,-190-85 419,74 148-605,-78-6 0,-44 30 0,-75-63 1315,-40 18 353,-153-329-662,-31-92-818,-1 0 1,3 47 0,-7-10 421,-3 0-1,-17 102 1,-39 119-905,44-222 427,-46 173-132,48-189 0,-1-8 0,-1-1 0,-1 0 0,-27 42 0,37-68 0,-1 0 0,-1-1 0,0 0 0,0 0 0,-1-1 0,-13 12 0,-33 37 0,28-28 0,-104 120 0,115-132 0,-2-2 0,1 0 0,-36 24 0,10-15 0,-1-2 0,-68 24 0,49-21 0,-34 11 0,-1-4 0,-106 20 0,95-31 0,-19 3 0,25-2 0,-35 9 0,98-22 0,-1-1 0,0-3 0,-1-1 0,-58-1 0,-155-5 0,146 3 0,55-4 0,-97-17 0,104 12 0,-41-9 0,44 8 0,-60-6 0,60 13 0,9 1 0,0-2 0,-49-10 0,76 11 0,-18-4 0,25 6 0,-1 0 0,0 0 0,0 0 0,1 0 0,-1 0 0,0 0 0,1 0 0,-1 0 0,0 1 0,1-1 0,-1 0 0,0 0 0,1 1 0,-1-1 0,0 0 0,1 1 0,-1-1 0,1 0 0,-1 1 0,1-1 0,-1 1 0,1-1 0,-1 1 0,1-1 0,-1 1 0,1 0 0,-1-1 0,1 2 0,-5 11 0,-2 19 0,0-1 0,-8 24 0,9-26 0,-2-1 0,-1 0 0,-17 37 0,7-29 0,-1-1 0,-2-1 0,-1-1 0,-54 59 0,53-69 0,-43 31 0,-31 12 0,-27 21 0,-103 82 0,176-129 0,-54 40 0,38-33 0,-50 31 0,98-66 0,0-1 0,-25 10 0,33-17 0,0 0 0,0-1 0,0 0 0,0 0 0,-21 0 0,-121-3 0,80 0 0,36-2 0,1-1 0,-46-9 0,-71-24 0,-19-4 0,-48-4 0,25 3 0,-2 13 0,99 19 0,-193-9 0,251 17 0,19 1 0,0 0 0,0 1 0,0 1 0,-23 6 0,5 3 0,18-4 0,-2-1 0,1-1 0,0-1 0,-35 1 0,-1433-7 0,1358-4 0,9 0 0,-536 5 0,314 2 0,66 7 0,147-4 0,9 1 0,-134 2 0,82 5 0,33-1 0,-29-10 0,138-1 0,18 1 0,-1 0 0,-28 7 0,-18 2 0,-40-6 0,-5 0 0,-558 26 0,494-18 0,9 0 0,45-13 0,-56 2 0,73 10 0,-22 1 0,-156 15 0,48-2 0,40-18 0,-43 2 0,-229 4 0,170-1 0,58-2 0,-449-8 0,356-3 0,73 2 0,-276-3 0,78-23 0,42-8 0,134 22 0,125 1 0,49 1 0,-408 4 0,136 4 0,156-10 0,-46-1 0,40-4 0,175 11 0,-313-31 0,256 26 0,-263-23 0,176 19-554,-254-33-6498,174 6 11151,182 26-992,-124-8-2707,-322-5-400,512 28 0,-288-6 0,166-6 0,-70-4 0,-73 16 0,142 0 0,14 10 0,100-7 0,-153 30 0,125-19 0,-85 7 0,92-15 0,-16 1 0,-45 5 101,76-6-834,-54 0 0,81-6-6093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34:12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5600 14790 0,'-61'27'31,"-1"-10"-31,-53 1 16,-17-18 15,61 18-31,-79-18 16,53 0-1,-17 0 1,-124 61-1,-27 28 1,186-72 0,26 1-1,-9-18 1,53 0 0,-44 0-1,9 17 1,35-17-1,-8 0 1,26 0 140,-1-8-156,89-72 16,-17 36 0,34-26-1,-43 43 1,-27 9-1,-17 10 1,-45 34 47,-9-8-48,-96 52 1,26-17-1,-18-9 1,-8 9 0,79-17-16,0-10 15,52-26 48,19 0-63,26 0 15,26 0 1,-26 9 0,79 8 15,-87-17-31,272 18 31,-123 0-15,-159-18-1</inkml:trace>
  <inkml:trace contextRef="#ctx0" brushRef="#br0" timeOffset="1613.64">5741 15690 0,'-17'0'16,"-195"-18"15,124 18-16,26 0 1,-44 9 0,53-9-1,-132 18 1,71-1 0,-1 1-1,-247 0 1,248-1-1,34-17 1,27 0 0,-52 0 15,78 0-15,9 0 30,10 0-30,-1 0 0,9-26 77,0-27-77,17 9-16,89-1068 16,-53 2030 15,27-945-15,-54 10-1,1 8 1,-19 9-1,-8 17 64,-17-8-79,-10 18 15,-43 17 1,-27 9-1,-80 17 1,133-26 15,9-8-15,17-19 0,18 10-1,9-18 1,0-9 15,106 26 0,-18-8-15,26 17 0,18-17-1,-9-1 1,-96-17-16,-1 9 15,-17-9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35:37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17780 13767 0,'0'0'15,"18"0"1,-10 0 0,10 0-16,88 27 15,106 34 16,-36 1-31,106 17 16,-79-34 0,115 7 15,-186-16-15,-18-1-1,-34-17 1,-36-18-1</inkml:trace>
  <inkml:trace contextRef="#ctx0" brushRef="#br0" timeOffset="5175.32">2937 6077 0,'0'8'46,"18"10"-46,8-9 16,71 9 0,115 52-1,-80-52 17,124 17-17,8-35 1,-105 18-1,79-18-15,300 44 32,-379-44-17,114 26 1,-52-8 0,-89-18-1,97 0 1,-96 0-1,43 0 1,71-35 0,-132 17-1,43-17 17,1 26-17,53-44 1,-80 18-1,-88 17 1,18-8 0,0-19 15,-62 19-15,0-9-1,-9-80 1,-53-8-1,-8-27 17,61 114-32,-18-8 31,-34-70-15,8 52-1,-27-9 1,-34 10-1,-177-72 1,8 19 0,28 8-1,16 35 17,-113-8-17,96 35 1,71 26-1,-115-8 1,115 26 0,-36 0 15,-8 35-15,132 0-1,0-8 1,-62 26-1,-53 0 1,54-36 0,34 18-1,-87 1 17,131-27-17,-17 26 1,18 0-1,8 0 1,27-8 0,0 52-1,-9 62 17,0-44-17,27 9 1,-1-44-1,10-44 1,8 17 0,-9 9-1,18-18 1,0 1 0,0 52 30,9-70-46,17 35 16,54 35 15,-10 10-15,63 25 0,-36-52-1,0-27 1,44 1-1,-53-28 1,115-8 0,-53 0-1,-36 0 1,-34 0 0,-18 0-1</inkml:trace>
  <inkml:trace contextRef="#ctx0" brushRef="#br0" timeOffset="9149.49">2963 8405 0,'0'9'78,"0"8"-78,0 10 0,18-1 16,-9 1 15,8-18-15,-17 26-1,9-18 1,0-8-1,9 9 1,-18-9 15,9 0-31,8 8 32,-8-17-17,-9 9 1,18 9-1,-10-18 95,-8 9-110,9 8 31,18-961-15,-1 944-1,1 979 1,-1-1913 0,27 1921-1,0-987-15,-9 18 16,97 8 15,-70-26-31,43 18 16,133 0 15,-35-18-15,-115 17-1,79-17 1,-17 0-1,0 0 17,-80 0-17,-8 0 1,-1 0 0,-8 0-1,-9 0 1,44 0-1,9-17 1,-36 17 0,27 0-1,0-18 17,-26 0-17,35 18 1,-62-8-1,-35 8 1,8 0 15,-8 0 1,9 0 30,-9 0-62,17-18 16,1 18-1,8-961 17,-9 1922-32,18-970 15,-17 9 1,17-17-1,27 17 1,-10 0 0,107 0 15,-142 0-15,27 0-1,9 0 1,-27 0-1,-17 0 1,17 0 0,18 0-1,-9 0 17,-17 0-17,34 0 1,1 0-1,114 8 1,-43-8 0,-19 0-1,116 0 17,-116 0-17,-25 0 1,-19 0-1,71 0 1,-114 0 0,52 0 15,-26 0-15,-9 0-1,97 0 1,-9 0-1,-43 0 1,43 0 0,-61 0-1,87 0 1,1 0 15,-115 0-15,62 0-1,-80 0 1,1 0 0,-10 0 109,-8 0-78,-9-17-47,53-19 31,-44 10-16,18 0 1,-10-1 0,-8 1-1,9-10-15,-10 10 32,10-9-17,-9-1 1,-9 10-1,18-1 1,-18 10 15</inkml:trace>
  <inkml:trace contextRef="#ctx0" brushRef="#br0" timeOffset="10948.83">10142 6738 0,'-26'0'63,"-9"18"-63,8-1 15,-158 36 1,-115 44-1,71-35 1,-203-9 15,299-53 1,89 0-32,-53 0 15,71 0 1,8 0 78,18-27-94,0-952 15,0 1914-15,35-996 16,27 25-1,18-17 1,61-17 0,-53 43-1,-71 19 32,-25 8 0,-19 8-47,-114 89 16,-97 9-1,70-35 1,18 17 0,98-35-1,34-44 16,27-9 1,-9 17-32,35-8 15,62 35 32,88 36-31,-61-45-1,-27-17 1,35-1 0,9-17-1,62-9 1,-106-8 0,44-1-1,-123 18 1,-1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38:07.1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16510 13185 0,'18'0'93,"-10"0"-77,89-18 0,-8 1-16,158-27 15,-53 35 1,88 9-1,0 0 17</inkml:trace>
  <inkml:trace contextRef="#ctx0" brushRef="#br0" timeOffset="3256.28">18494 13009 0,'9'0'47,"9"0"-47,-1 0 16,80 17-1,9-17-15,335 27 31,88-27-15,133-18 0,1102-229 15,-1041 168-15,-35-27-1,-185 62 1,176-53-1,-229 26 1,-230 36 0,-97-36-1,-43-8 1,-18-106 0,-18-36 15,-27 1-16,-17 8 1,-17-79 0,-63-114-1,-140-186 17,61 273-17,-141-140 1,186 290-1,-125-53 1,45 27 0,-44 27-1,-247-204 1,159 160 15,-133-71-15,-70-9-1,-88-80 1,158 115 0,221 106-1,-247-132 1,-556-335 31,944 573-47,-106-36 15,-158-43 1,246 70 0,-97-44-1,-43 35 1,-80 0 15,-98-26-15,301 88-1,0-17 1,35-1 0,53 9-1,-62-8 1,53 17 0,-176 0 15,158 0-16</inkml:trace>
  <inkml:trace contextRef="#ctx0" brushRef="#br0" timeOffset="10263.5">4401 6518 0,'0'0'0,"79"0"16,-26 0 0,9 0-16,-36 0 15,1 0 1,-10 0 0,89 17 46,-26 1-46,26-18-1,-27 0 1,-17 0-16,79 9 16,-71-9-1,27 0 1,0 0-1,133 0 1,-72 0 0,28 0-1,-1 0 1,-9 0 0,-35 0-1,-97 0 1,-8 0 15,70-9 0,-80 9-15,-17-18 0,0 18-1,8 0 16</inkml:trace>
  <inkml:trace contextRef="#ctx0" brushRef="#br0" timeOffset="11791.34">6227 10380 0,'8'0'79,"1"18"-79,97 9 15,-35-27 1,87 17-1,204-26 1,-186 9 0,71-44-1,-88 44 1,88-17 0,-35-1-1,-98-17 16,1 17-15,-18 0 0,0 10-1,-62 8 1,0 0 0,-17-18-1,-9 18 1</inkml:trace>
  <inkml:trace contextRef="#ctx0" brushRef="#br0" timeOffset="24909.6">15266 12868 0,'0'17'78,"18"10"-15,0-27-63,35 8 15,26 10 1,-8 0 0,61-18-1,35 35 1,63 0 0,-63-17-1,-17 8 1,247-26 15,-282-8-15,-18-10-1,-35 18 1,-27-18 0,-18 18-16,19-9 15,25-35 32,-25-17-31,43-45-1,-35 44 1,-17 0 0,26-35-1,-36 36 1,1-19-1,-18-17 17,0 53-17,-9-44 1,-26-926 0,26 1913-1,-35-943 1,17 9-1,10 17 1,-10-8 0,-8-1-1,-9 1 1,-18-1 0,9-25-1,0 7 1,-26 10-1,-45-9 1,-131 9 15,211 35-15,-53 9 0,0 8 15,-89 27-16,72-26 1,52 0 0,-79-1-1,70 10 1,36-1 0,-27 9-1,-88 54 1,53-28-1,-8 19 1,43-27 0,9 8 15,-9 10-15,18-9 15,9 17-16,8 0 1,10-34 0,17-10-1,0-9 1,-9 1 0,9 8-1,0-17 1,0 35-1,0-18 1,0 0 0,0 44 15,18-34-15,-10-19 15,10-17-16,8 44 1,-17-27 0,-9-17-1,27 18 1,-18-10 0,-9-8-1</inkml:trace>
  <inkml:trace contextRef="#ctx0" brushRef="#br0" timeOffset="30880.79">5001 13714 0,'0'0'0,"8"0"31,19 0-15,88 9 0,334 9 15,-255-18-15,168 0-1,-62 0 1,-36 0-16,239 0 15,70 0 1,-17 0 0,17 0-1,186 0 1,-186 0 0,124 0-1,-318 0 1,282 0 15,177-9-15,-547 9-1,133-44 1,149 0 15,-388 8-15,-88 19-1,-17-1 1,-54 18 0,-17-9-1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39:55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15090 13485 0,'-9'9'63,"9"8"-63,-61 27 15,16 36 17,-16-1-17,8-26-15,-27 27 16,-8-1 0,62-53-1,17-26 1</inkml:trace>
  <inkml:trace contextRef="#ctx0" brushRef="#br0" timeOffset="2143.67">2320 9296 0,'44'0'31,"17"-9"-31,54 9 15,238 0 17,-239 0-17,213 9 1,599 158 15,-265-70-15,-255-97-1,238 18 1,-521-18-16,230 0 16,167 0-1,-193 0 1,-19-27 0,-96-8-1,-133 0 1,-43 8-1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50:03.3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7126 12629 0</inkml:trace>
  <inkml:trace contextRef="#ctx0" brushRef="#br0" timeOffset="582.59">7258 8352 0</inkml:trace>
  <inkml:trace contextRef="#ctx0" brushRef="#br0" timeOffset="3421.21">3581 10134 0,'-9'0'63,"-35"26"-47,26 9-16,-26-8 31,-9 8-16,9 27 1,-35-9 0,35 8-1,26-34 1,18-1-16,-9 1 16,9 26-1,18 158 16,35-87-15,8-45 0,-8-17-1,-17-18 17,34 0-17,-8-17 1,-27-10-1,45 10 1,-28-10 0,142 36-1,-79-17 1,88-1 0,-71 0-1,9-17 1,389 61 15,-310-61-15,-17-9-1,97 8 1,-194-17 0,79 18 15,-88-1-16,62 1 1,52 0 0,-79-1-1,115-17 1,36 0 0,-107 0-1,-35 0 1,18 0-1,158 18 17,-70-18-17,-106-35 17,-79-1-32,-9 10 31,0 0-16,-27-10 1,-8-8 0,35-106-1,-35 62 1,-18-35 0,0-36-1,0 44 1,-27 18-1,-35-53 1,1-26 15,-54 70 1,-52 44-1,34 27-16,-34-27 1,-1 9 0,-158-44-1,211 80 1,-158-54 0,79 36-1,-27 0 1,151 17-16,-177-26 15,114 44 1,1 0 0,-221 0 31,195 26-32,-169 18 1,133-26-1,0 0 1,62-1 0,53 1-1,-1-18 1,27 9 0,-26-9-1,-27 17 1,-17-17-1,34 0 1,10 18 0,8-18-1,36 9 32,0-9-16,17 0-15,9 0 0,9 18-1,-17-18 1,-63 0 0,45 8-1,-27-8 1,10 0-1,-134 18 1,160-18 0,-9 0-16,-1 0 15,19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3-04-18T12:44:17.3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7567 1861 0,'-9'0'63,"-8"0"-48,-19 18 1,19 8 0,-19 18-1,-8-9 1,18 36-1,-36 35 1,-8-9 0,-27 70-1,79-123-15,-26 36 16,9 17 0,8-18-1,9 1 16,-17 219 1,35-202-17,0 18 1,9 88 0,26-44-1,1 8 1,25 1-1,-17-89 1,18 36 0,-18-80-1,27 27 1,-27-36 0,0 1-1,18-1 16,-18-8-15,53-27 15,-62-17-15,-8 8 0,52-105-1,-9 17 1,45-62-1,-62 89 1,9 17 0,17-26-1,-26-9 1,53-115 0,-53 45-1,-18-1 1,9 9 15,-26-167 0,-18 176-15,17-9 0,-17-35-1,0 124 1,-8-63-1,-28 19 1,-8 34 0,-17 19-1,-19-19 1,36 54 0,18-10-1,-36 1 16,9 9-15,0 8 0,0 18-1,-185 9 17,176 9-17,18-1 1,27-8-1,-28 0 17,19 8-32,17-8 15,-8-9 1,-1 27 0,-26 26-1,17-27 16,19 1-15,8-19 15</inkml:trace>
  <inkml:trace contextRef="#ctx0" brushRef="#br0" timeOffset="17302.99">12453 8158 0,'9'0'78,"44"0"-63,-36-9-15,19 9 16,8-17 0,44-10-1,124-35 16,-71 45-15,0-19 0,18 36-1,-45-8 1,-26-10-16,9 18 16,-17-18-1,-71 18 1</inkml:trace>
  <inkml:trace contextRef="#ctx0" brushRef="#br0" timeOffset="18210.75">8017 14552 0,'-9'0'0</inkml:trace>
  <inkml:trace contextRef="#ctx0" brushRef="#br0" timeOffset="20259.48">7576 12815 0,'-18'17'16,"18"-8"-1,-9 35-15,9 9 16,142 176 31,25-176-32,-8-44 1,-53-9 0,8 0-1,36-17 1,71-45-1,-98 27 1,45-27 0,-27-9-1,-9-17 1,-70 17 0,26-52-1,-35 0 16,18-142-15,-54 133 0,1-124 15,-27 71-15,-70 35-1,-9 44 1,26 44-1,0 27 1,-9 8 0,54 27-1,-63-17 1,-61 17 0,9 0-1,-53-9 1,61-17 15,27 8-15,-141 0 15,124 18-15,34 9-1,27 9 1,27-18-1,-27 9 1,0 35 15,-9 9-15,36-36-16,-71 63 16,0-36-1,53 9 16,-18-9-15,-26 61 0,8-16-1,72-45 1,-10 123 15,18 107-15,0-160-1,0-61 1,0 27 0,0 8-1,35 62 1,0-88 0,-17-1-1,9-8 16,-1 35-15,-8-52 0,8-10-1,27 36 1,26-9 15,-26-44-15,-26-9-1,-1 17 1,27-8 0,0 9-1,26-18 1,1 17 0,43-17-1,-52 0 16,-9 0-15,-54 0 0,10 0-1,-9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60.png"/><Relationship Id="rId4" Type="http://schemas.openxmlformats.org/officeDocument/2006/relationships/customXml" Target="../ink/ink18.xml"/><Relationship Id="rId9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customXml" Target="../ink/ink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10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E0ED-4F6F-EFED-5A1D-84539C7C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Panic Handler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2D34A-66AF-52D9-E417-F63FB8D42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#![no_std]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#[panic_handler]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panic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(info: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PanicInfo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!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host_stderr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HStderr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::new();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writeln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host_stderr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info).ok();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56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BA80-F3C4-925F-2256-14C7F877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Unwind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0C63E-00B8-19C4-EFF4-0E3458B4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panic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catch_unwind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function();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(_) =&gt; {}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panic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msg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panic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.downcast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&gt;().unwrap();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"Help: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msg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9C5B66-6D7F-F66E-46D2-4E68CA256315}"/>
                  </a:ext>
                </a:extLst>
              </p14:cNvPr>
              <p14:cNvContentPartPr/>
              <p14:nvPr/>
            </p14:nvContentPartPr>
            <p14:xfrm>
              <a:off x="1584360" y="1819440"/>
              <a:ext cx="7677360" cy="3127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9C5B66-6D7F-F66E-46D2-4E68CA2563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5000" y="1810080"/>
                <a:ext cx="7696080" cy="314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82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A5B2-FA86-3AB4-69DD-5501FEEB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Unwind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8389-53C4-479F-732E-417EBFD1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Drop 2</a:t>
            </a:r>
          </a:p>
          <a:p>
            <a:pPr marL="0" indent="0">
              <a:buNone/>
            </a:pPr>
            <a:r>
              <a:rPr lang="en-US" dirty="0"/>
              <a:t>Drop 1</a:t>
            </a:r>
          </a:p>
          <a:p>
            <a:pPr marL="0" indent="0">
              <a:buNone/>
            </a:pPr>
            <a:r>
              <a:rPr lang="en-US" dirty="0"/>
              <a:t>Help: Oops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9DE3A4-E93A-D322-85B6-50DBF0E68EB8}"/>
                  </a:ext>
                </a:extLst>
              </p14:cNvPr>
              <p14:cNvContentPartPr/>
              <p14:nvPr/>
            </p14:nvContentPartPr>
            <p14:xfrm>
              <a:off x="835200" y="3343320"/>
              <a:ext cx="4597560" cy="1679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9DE3A4-E93A-D322-85B6-50DBF0E68E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5840" y="3333960"/>
                <a:ext cx="4616280" cy="169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7371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FBDC-B92A-C33C-1DFF-7958776C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Result&lt;T,E&gt;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304A9-BDAE-0EE8-FC7A-715805AE4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recoverable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(input 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323E27-5D08-DDA4-52CE-71374B022986}"/>
                  </a:ext>
                </a:extLst>
              </p14:cNvPr>
              <p14:cNvContentPartPr/>
              <p14:nvPr/>
            </p14:nvContentPartPr>
            <p14:xfrm>
              <a:off x="1158840" y="3006720"/>
              <a:ext cx="1959480" cy="1540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323E27-5D08-DDA4-52CE-71374B0229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9480" y="2997360"/>
                <a:ext cx="1978200" cy="155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678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C810-1E88-95F2-B4E3-1AC63566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Result&lt;(),…&gt;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6A72-9D72-B403-F713-6D9875CD1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procedure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do something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8DB333-7AFC-ACFB-F780-D634581BCF01}"/>
                  </a:ext>
                </a:extLst>
              </p14:cNvPr>
              <p14:cNvContentPartPr/>
              <p14:nvPr/>
            </p14:nvContentPartPr>
            <p14:xfrm>
              <a:off x="2511360" y="507960"/>
              <a:ext cx="2435760" cy="4731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8DB333-7AFC-ACFB-F780-D634581BCF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2000" y="498600"/>
                <a:ext cx="2454480" cy="47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3652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8950-8698-D319-2176-8A46573D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Result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283A4-25C7-70CD-AA2A-23F31A8BA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recoverable(-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.expect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"Error"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panic `Input is less than zero`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7377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2EC6-EC1B-61D7-FFB7-C4D8148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propagation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4476-729E-60B6-4460-166B2E6D1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call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recoverable(-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msg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msg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CD984E-9A48-FF43-2189-749178619015}"/>
                  </a:ext>
                </a:extLst>
              </p14:cNvPr>
              <p14:cNvContentPartPr/>
              <p14:nvPr/>
            </p14:nvContentPartPr>
            <p14:xfrm>
              <a:off x="203040" y="2371680"/>
              <a:ext cx="8845920" cy="3378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CD984E-9A48-FF43-2189-7491786190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680" y="2362320"/>
                <a:ext cx="8864640" cy="33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467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B3BA-4B93-96C2-7769-DCFFAC25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Winking Elvis operator ?;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EE3F-042E-24E5-B6A4-C9773BEFC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call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&lt;(),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recoverable(-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(());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456A82-7C9E-B404-227D-323C720D3871}"/>
                  </a:ext>
                </a:extLst>
              </p14:cNvPr>
              <p14:cNvContentPartPr/>
              <p14:nvPr/>
            </p14:nvContentPartPr>
            <p14:xfrm>
              <a:off x="3864998" y="2654494"/>
              <a:ext cx="784440" cy="40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456A82-7C9E-B404-227D-323C720D38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6358" y="2645854"/>
                <a:ext cx="80208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F14C0CD-694E-EDD7-010B-28EC7328513F}"/>
                  </a:ext>
                </a:extLst>
              </p14:cNvPr>
              <p14:cNvContentPartPr/>
              <p14:nvPr/>
            </p14:nvContentPartPr>
            <p14:xfrm>
              <a:off x="663480" y="1495440"/>
              <a:ext cx="5686920" cy="1600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F14C0CD-694E-EDD7-010B-28EC732851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4120" y="1486080"/>
                <a:ext cx="5705640" cy="161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500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5588-382F-02B5-480E-F750ABAD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Winking Elvis operator ?;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5D54-DC43-DAAF-0685-AB16B0BE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call_mult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recoverable(-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86CC37-EAB1-BC3C-4C93-9A477734F4C5}"/>
                  </a:ext>
                </a:extLst>
              </p14:cNvPr>
              <p14:cNvContentPartPr/>
              <p14:nvPr/>
            </p14:nvContentPartPr>
            <p14:xfrm>
              <a:off x="3022560" y="1495440"/>
              <a:ext cx="7575840" cy="4404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86CC37-EAB1-BC3C-4C93-9A477734F4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3200" y="1486080"/>
                <a:ext cx="7594560" cy="442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1899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6682-0F67-8644-9347-8A0B85CF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Winking Elvis operator ?;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C3700-C8FF-0A8E-7401-49D4EB97E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call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recoverable(-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trait `From&lt;&amp;str&gt;` is not implemented for `i32`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7669C0-B553-19E5-2FE1-99791599D21D}"/>
                  </a:ext>
                </a:extLst>
              </p14:cNvPr>
              <p14:cNvContentPartPr/>
              <p14:nvPr/>
            </p14:nvContentPartPr>
            <p14:xfrm>
              <a:off x="4307514" y="1775887"/>
              <a:ext cx="970920" cy="519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7669C0-B553-19E5-2FE1-99791599D2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8514" y="1767247"/>
                <a:ext cx="9885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E3856F-F99C-D029-62D4-216D32E2EB01}"/>
                  </a:ext>
                </a:extLst>
              </p14:cNvPr>
              <p14:cNvContentPartPr/>
              <p14:nvPr/>
            </p14:nvContentPartPr>
            <p14:xfrm>
              <a:off x="2286000" y="1000080"/>
              <a:ext cx="6515280" cy="4705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E3856F-F99C-D029-62D4-216D32E2EB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6640" y="990720"/>
                <a:ext cx="6534000" cy="472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219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E516-DD0C-24FB-B36A-21CA3C39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CB3AA-C1D4-00F9-CCC3-D98E18ABE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Recoverable 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1BE1A0-B968-A017-CF6D-10624AFE94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recoverable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 &amp;</a:t>
            </a:r>
            <a:r>
              <a:rPr lang="en-US" sz="1800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(input +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D71577-9F8B-1319-AF43-83F00299D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Unrecoverable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F7738-15F1-2FFF-D39F-3B557282C9C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unrecoverable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input +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86207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2F27-21DA-ADDB-55AF-D98C4550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068468-0BD0-5634-FBCC-0FE1F0CD25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0703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8ABF-ACD2-3EED-21DC-286DB9CC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need to test only public API?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AD8E-A2D4-1BEC-F353-F2088DBA65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my_module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public_api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private_api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private_api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75316-996B-4F44-8B2B-DFBD69A84B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err="1"/>
              <a:t>autotests</a:t>
            </a:r>
            <a:endParaRPr lang="en-US" dirty="0"/>
          </a:p>
          <a:p>
            <a:r>
              <a:rPr lang="en-US" dirty="0"/>
              <a:t>Regression</a:t>
            </a:r>
          </a:p>
          <a:p>
            <a:r>
              <a:rPr lang="en-US" dirty="0"/>
              <a:t>… that’s all folks!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147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7E70-9A9A-DE34-14F2-5AAC063B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in Rust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182052-B4BA-5F94-97D1-95C587E9B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61597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80808"/>
                </a:solidFill>
                <a:latin typeface="JetBrains Mono"/>
              </a:rPr>
              <a:t>- my_module.rs</a:t>
            </a:r>
            <a:endParaRPr lang="en-US" b="1" i="1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(left: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right: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left + right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#[cfg(test)]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tests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my_module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#[test]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summ_trivial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6E077-E3CB-08C6-9468-9DE2775DF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9964" y="1825625"/>
            <a:ext cx="670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&gt; cargo test</a:t>
            </a:r>
          </a:p>
          <a:p>
            <a:pPr marL="0" indent="0">
              <a:buNone/>
            </a:pPr>
            <a:r>
              <a:rPr lang="en-US" dirty="0"/>
              <a:t>running 1 test</a:t>
            </a:r>
          </a:p>
          <a:p>
            <a:pPr marL="0" indent="0">
              <a:buNone/>
            </a:pPr>
            <a:r>
              <a:rPr lang="en-US" dirty="0"/>
              <a:t>test </a:t>
            </a:r>
            <a:r>
              <a:rPr lang="en-US" dirty="0" err="1"/>
              <a:t>my_module</a:t>
            </a:r>
            <a:r>
              <a:rPr lang="en-US" dirty="0"/>
              <a:t>::tests::</a:t>
            </a:r>
            <a:r>
              <a:rPr lang="en-US" dirty="0" err="1"/>
              <a:t>summ_trivial</a:t>
            </a:r>
            <a:r>
              <a:rPr lang="en-US" dirty="0"/>
              <a:t> ... ok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test result: ok. 1 passed; 0 failed; 0 ignored; 0 measured; 0 filtered out; finished in 0.00s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62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76337D-9C92-BB9E-195B-FA11DDF3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panic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9979D-EAD3-9820-5CE8-30AC63934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panic_on_42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(num: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num ==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"AAA!"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#[cfg(test)]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tests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my_module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::*;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#[test]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#[should_panic]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panic_on_42_check_panic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panic_on_42(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711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C3A5-470F-6F4D-A230-966C4EDE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in tests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D41A-BFDF-799B-AAD6-B21E6FB57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error_on_42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(num: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num ==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"AAA!"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 }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else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(num)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#[cfg(test)]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tests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my_module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::*;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#[test]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error_on_42_valid_cases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error_on_42(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error_on_42(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917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260C-29DC-2D3A-34E9-27F60067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24ADE-E468-5B7D-DE27-1E3D8E131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Cargo.lock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Cargo.toml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│   └── lib.rs</a:t>
            </a:r>
          </a:p>
          <a:p>
            <a:pPr marL="0" indent="0">
              <a:buNone/>
            </a:pPr>
            <a:r>
              <a:rPr lang="en-US" dirty="0"/>
              <a:t>└── tests</a:t>
            </a:r>
          </a:p>
          <a:p>
            <a:pPr marL="0" indent="0">
              <a:buNone/>
            </a:pPr>
            <a:r>
              <a:rPr lang="en-US" dirty="0"/>
              <a:t>    └── integration_test.rs</a:t>
            </a:r>
          </a:p>
        </p:txBody>
      </p:sp>
    </p:spTree>
    <p:extLst>
      <p:ext uri="{BB962C8B-B14F-4D97-AF65-F5344CB8AC3E}">
        <p14:creationId xmlns:p14="http://schemas.microsoft.com/office/powerpoint/2010/main" val="2700714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ACF5-F82B-9DA3-3878-9E8A2079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 for Console Apps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732C5-F0D0-A5A2-5BDE-5DA1ABBDE5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Cargo.lock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Cargo.toml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│   └── lib.rs</a:t>
            </a:r>
          </a:p>
          <a:p>
            <a:pPr marL="0" indent="0">
              <a:buNone/>
            </a:pPr>
            <a:r>
              <a:rPr lang="en-US" dirty="0"/>
              <a:t>│   └── main.rs</a:t>
            </a:r>
          </a:p>
          <a:p>
            <a:pPr marL="0" indent="0">
              <a:buNone/>
            </a:pPr>
            <a:r>
              <a:rPr lang="en-US" dirty="0"/>
              <a:t>└── tests</a:t>
            </a:r>
          </a:p>
          <a:p>
            <a:pPr marL="0" indent="0">
              <a:buNone/>
            </a:pPr>
            <a:r>
              <a:rPr lang="en-US" dirty="0"/>
              <a:t>    └── integration_test.rs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9242F-E3BF-A381-A76D-D535B29F53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- </a:t>
            </a:r>
            <a:r>
              <a:rPr lang="en-US" b="1" i="1" dirty="0" err="1"/>
              <a:t>Cargo.toml</a:t>
            </a:r>
            <a:endParaRPr lang="en-US" b="1" i="1" dirty="0"/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[[bin]]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name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my_app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path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/main.rs"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[lib]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name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my_app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path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/lib.rs"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231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B90A-4882-F383-530E-C7CAD1A2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“…"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B964E-9D46-9CF3-9060-6480B7408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34385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b="1" i="1" dirty="0"/>
              <a:t>lib.rs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run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stdout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Write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...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writeln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stdout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...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B06E6-CC7F-F9C4-75E6-7DA531BE6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7995" y="1825625"/>
            <a:ext cx="7014948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b="1" i="1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run(&amp;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stdout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</a:p>
          <a:p>
            <a:pPr>
              <a:buFontTx/>
              <a:buChar char="-"/>
            </a:pPr>
            <a:r>
              <a:rPr lang="en-US" b="1" i="1" dirty="0"/>
              <a:t>test.rs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run(&amp;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actual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from_utf8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).unwrap();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167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AFB5-F586-C9D1-DD29-66341D5C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coercions and cast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ED9EA-E5DD-26B0-4824-FEBACFC5F5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Coercion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BCB1-AB75-7BCD-96BE-60C3B71ED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332412" cy="368458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Implicit</a:t>
            </a:r>
          </a:p>
          <a:p>
            <a:r>
              <a:rPr lang="en-US" dirty="0"/>
              <a:t>&amp;mut T to &amp;T</a:t>
            </a:r>
          </a:p>
          <a:p>
            <a:r>
              <a:rPr lang="en-US" dirty="0"/>
              <a:t>‘a to ‘static</a:t>
            </a:r>
          </a:p>
          <a:p>
            <a:r>
              <a:rPr lang="en-US" dirty="0"/>
              <a:t>&amp;T or &amp;mut T to &amp;U if T implements </a:t>
            </a:r>
            <a:r>
              <a:rPr lang="en-US" dirty="0" err="1"/>
              <a:t>Deref</a:t>
            </a:r>
            <a:r>
              <a:rPr lang="en-US" dirty="0"/>
              <a:t>&lt;Target = U&gt;</a:t>
            </a:r>
          </a:p>
          <a:p>
            <a:r>
              <a:rPr lang="en-US" dirty="0"/>
              <a:t>&amp;mut T to &amp;mut U if T implements </a:t>
            </a:r>
            <a:r>
              <a:rPr lang="en-US" dirty="0" err="1"/>
              <a:t>DerefMut</a:t>
            </a:r>
            <a:r>
              <a:rPr lang="en-US" dirty="0"/>
              <a:t>&lt;Target = U&gt;</a:t>
            </a:r>
          </a:p>
          <a:p>
            <a:r>
              <a:rPr lang="en-US" dirty="0"/>
              <a:t>Function item types to </a:t>
            </a:r>
            <a:r>
              <a:rPr lang="en-US" dirty="0" err="1"/>
              <a:t>fn</a:t>
            </a:r>
            <a:r>
              <a:rPr lang="en-US" dirty="0"/>
              <a:t> pointers</a:t>
            </a:r>
          </a:p>
          <a:p>
            <a:r>
              <a:rPr lang="en-US" dirty="0"/>
              <a:t>Non capturing closures to </a:t>
            </a:r>
            <a:r>
              <a:rPr lang="en-US" dirty="0" err="1"/>
              <a:t>fn</a:t>
            </a:r>
            <a:r>
              <a:rPr lang="en-US" dirty="0"/>
              <a:t> pointers</a:t>
            </a:r>
          </a:p>
          <a:p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86231-C618-4783-D468-5BB81677F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Cast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441A2-3F47-4497-8B69-20D4877B300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Explicit</a:t>
            </a:r>
          </a:p>
          <a:p>
            <a:r>
              <a:rPr lang="en-US" i="1" dirty="0"/>
              <a:t>as </a:t>
            </a:r>
            <a:r>
              <a:rPr lang="en-US" dirty="0"/>
              <a:t>operator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float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0.1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double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f64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float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as f64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00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0170-9D46-0A3A-23CF-ED311F6E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DA2248-0644-000A-3B6E-552624E32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 Cast</a:t>
            </a:r>
          </a:p>
          <a:p>
            <a:pPr lvl="1"/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float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double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f64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float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f64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r>
              <a:rPr lang="en-US" dirty="0"/>
              <a:t>Enum Cast</a:t>
            </a:r>
          </a:p>
          <a:p>
            <a:pPr lvl="1"/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enum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Color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Red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Green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Blue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lvl="1"/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color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Color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Red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color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3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91372C-760B-8E47-4731-5D05CD3B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panic!()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0F11A0-F7E4-BB49-8EC9-91ADA6476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unrecoverable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(input: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input &lt;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"Input is less than zero"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input 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948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377B-6C9E-7566-DF85-5CB1CA8F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From/Into 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4766-8795-4F77-38B3-1E07C696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(value: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(value)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Into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into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br>
              <a:rPr lang="en-US" dirty="0">
                <a:solidFill>
                  <a:srgbClr val="1750EB"/>
                </a:solidFill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error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ErrorCode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error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.into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C17FCA-7719-ED2B-6484-56A327134E02}"/>
                  </a:ext>
                </a:extLst>
              </p14:cNvPr>
              <p14:cNvContentPartPr/>
              <p14:nvPr/>
            </p14:nvContentPartPr>
            <p14:xfrm>
              <a:off x="3844800" y="5587920"/>
              <a:ext cx="2432520" cy="190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C17FCA-7719-ED2B-6484-56A327134E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5440" y="5578560"/>
                <a:ext cx="2451240" cy="20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26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13D2-B320-8208-DCD7-4782D05A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From/Into use case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71EAD-77E0-9F04-AB68-E4DDDF30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do_somethings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ErrorCode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do_another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?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do_another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&lt;(),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4D9C14-C3F4-1AF4-B294-B7AFAEEDC5F7}"/>
                  </a:ext>
                </a:extLst>
              </p14:cNvPr>
              <p14:cNvContentPartPr/>
              <p14:nvPr/>
            </p14:nvContentPartPr>
            <p14:xfrm>
              <a:off x="2883993" y="2247775"/>
              <a:ext cx="604080" cy="554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4D9C14-C3F4-1AF4-B294-B7AFAEEDC5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5353" y="2238775"/>
                <a:ext cx="62172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B568D7D-7A62-4557-D43D-D28FC2698EE1}"/>
                  </a:ext>
                </a:extLst>
              </p14:cNvPr>
              <p14:cNvContentPartPr/>
              <p14:nvPr/>
            </p14:nvContentPartPr>
            <p14:xfrm>
              <a:off x="5648433" y="2253175"/>
              <a:ext cx="1624320" cy="20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B568D7D-7A62-4557-D43D-D28FC2698E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9793" y="2244175"/>
                <a:ext cx="16419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AF21346-031B-56AA-429E-D9F2EF244051}"/>
                  </a:ext>
                </a:extLst>
              </p14:cNvPr>
              <p14:cNvContentPartPr/>
              <p14:nvPr/>
            </p14:nvContentPartPr>
            <p14:xfrm>
              <a:off x="5132913" y="4172335"/>
              <a:ext cx="435600" cy="21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AF21346-031B-56AA-429E-D9F2EF2440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3913" y="4163695"/>
                <a:ext cx="4532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3ED481-E3E3-F698-F00E-B1DB2C1F9EC8}"/>
                  </a:ext>
                </a:extLst>
              </p14:cNvPr>
              <p14:cNvContentPartPr/>
              <p14:nvPr/>
            </p14:nvContentPartPr>
            <p14:xfrm>
              <a:off x="3032280" y="2073240"/>
              <a:ext cx="1419480" cy="1308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3ED481-E3E3-F698-F00E-B1DB2C1F9E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22920" y="2063880"/>
                <a:ext cx="1438200" cy="132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5128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ACB4-EAF8-39CB-3177-9026CBAC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EAE8-DD21-8350-5D6E-4703181AE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NUM1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NUM2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 = [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NUM1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NUM2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"my string"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MY_CONST_STRUCT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322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B807-CF5A-C2CD-BEDB-7359108C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for constants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71BA-C7D4-078F-E8BD-136BCD9CC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"Drop const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instance0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instance1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80808"/>
                </a:solidFill>
                <a:latin typeface="JetBrains Mono"/>
              </a:rPr>
              <a:t>&gt; Drop const 0_o</a:t>
            </a:r>
          </a:p>
          <a:p>
            <a:pPr marL="0" indent="0">
              <a:buNone/>
            </a:pPr>
            <a:r>
              <a:rPr lang="pt-BR" dirty="0">
                <a:solidFill>
                  <a:srgbClr val="080808"/>
                </a:solidFill>
                <a:latin typeface="JetBrains Mono"/>
              </a:rPr>
              <a:t>&gt; Drop const 0_o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64494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7769-C48F-49A3-AF3E-34BB1083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are always </a:t>
            </a:r>
            <a:r>
              <a:rPr lang="en-US" dirty="0" err="1"/>
              <a:t>inlined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8ECBD-8C8F-2886-CA2D-5240293F3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numbers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endParaRPr lang="en-US" sz="2000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sz="2000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instance0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instance1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ru-RU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A3752E-7074-0941-4D30-819C8DBCC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instance0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numbers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instance1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numbers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07665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BDF9-1EDC-2A61-C480-D2DB9FE6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16BE0E-240F-7610-3F20-BD3CA0C6B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static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instance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8FC3B-60DC-20BD-4F32-6D5A07A61C84}"/>
              </a:ext>
            </a:extLst>
          </p:cNvPr>
          <p:cNvSpPr txBox="1"/>
          <p:nvPr/>
        </p:nvSpPr>
        <p:spPr>
          <a:xfrm>
            <a:off x="5994515" y="4054825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cannot move out of static item `MY_STATIC_STRUCT`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E2D41D-B0D2-0537-D721-800DF9F94435}"/>
              </a:ext>
            </a:extLst>
          </p:cNvPr>
          <p:cNvSpPr txBox="1"/>
          <p:nvPr/>
        </p:nvSpPr>
        <p:spPr>
          <a:xfrm>
            <a:off x="4847359" y="5242206"/>
            <a:ext cx="6095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cannot borrow immutable static item `MY_STATIC_STRUCT` as mutable</a:t>
            </a:r>
          </a:p>
        </p:txBody>
      </p:sp>
    </p:spTree>
    <p:extLst>
      <p:ext uri="{BB962C8B-B14F-4D97-AF65-F5344CB8AC3E}">
        <p14:creationId xmlns:p14="http://schemas.microsoft.com/office/powerpoint/2010/main" val="370165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707C-60D8-9AA8-4B45-77475854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mut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19E3-12CE-6774-DF27-05FE13F28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static mut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use of mutable static is unsafe and requires unsafe function or block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static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INTERIOR_MUT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JustAStruct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JetBrains Mono"/>
              </a:rPr>
              <a:t>`</a:t>
            </a:r>
            <a:r>
              <a:rPr lang="en-US" b="1" dirty="0" err="1">
                <a:solidFill>
                  <a:srgbClr val="FF0000"/>
                </a:solidFill>
                <a:latin typeface="JetBrains Mono"/>
              </a:rPr>
              <a:t>RefCell</a:t>
            </a:r>
            <a:r>
              <a:rPr lang="en-US" b="1" dirty="0">
                <a:solidFill>
                  <a:srgbClr val="FF0000"/>
                </a:solidFill>
                <a:latin typeface="JetBrains Mono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JetBrains Mono"/>
              </a:rPr>
              <a:t>JustAStruct</a:t>
            </a:r>
            <a:r>
              <a:rPr lang="en-US" b="1" dirty="0">
                <a:solidFill>
                  <a:srgbClr val="FF0000"/>
                </a:solidFill>
                <a:latin typeface="JetBrains Mono"/>
              </a:rPr>
              <a:t>&lt;'static&gt;&gt;` cannot be shared between threads safely</a:t>
            </a:r>
          </a:p>
          <a:p>
            <a:pPr marL="0" indent="0">
              <a:buNone/>
            </a:pPr>
            <a:endParaRPr lang="ru-RU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E359AC-45EE-AADE-8ECB-1982CA23823B}"/>
                  </a:ext>
                </a:extLst>
              </p14:cNvPr>
              <p14:cNvContentPartPr/>
              <p14:nvPr/>
            </p14:nvContentPartPr>
            <p14:xfrm>
              <a:off x="1695633" y="1878415"/>
              <a:ext cx="736920" cy="396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E359AC-45EE-AADE-8ECB-1982CA2382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6993" y="1869415"/>
                <a:ext cx="754560" cy="4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951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DF5F-6640-B7CC-7977-AE8687A8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functions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C60A-F279-122F-66C3-1B2A7EE26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const_function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numbers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MY_CONST_STRUCT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const_function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static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MY_STATIC_STRUCT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JustAStruct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const_function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559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A06F-1A51-49EB-0F19-8F89D690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178A2-4C00-5B61-C09E-56822E351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"lol"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formatted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{tuple.0}{tuple.1}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variable0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variable1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formatted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{variable0}{variable1}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823BCB-7CAA-5AC7-E910-619FA250CA86}"/>
                  </a:ext>
                </a:extLst>
              </p14:cNvPr>
              <p14:cNvContentPartPr/>
              <p14:nvPr/>
            </p14:nvContentPartPr>
            <p14:xfrm>
              <a:off x="5376858" y="2583804"/>
              <a:ext cx="312120" cy="22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823BCB-7CAA-5AC7-E910-619FA250CA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8218" y="2574804"/>
                <a:ext cx="329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283681-3A22-6C89-C8C7-C92516849BDC}"/>
                  </a:ext>
                </a:extLst>
              </p14:cNvPr>
              <p14:cNvContentPartPr/>
              <p14:nvPr/>
            </p14:nvContentPartPr>
            <p14:xfrm>
              <a:off x="6623538" y="2584164"/>
              <a:ext cx="374400" cy="41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283681-3A22-6C89-C8C7-C92516849B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14538" y="2575164"/>
                <a:ext cx="392040" cy="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823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D768-BBB1-EBEA-0386-7EE8D078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Generic Type Parameters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6C18-B1F7-A089-8B5B-3ED20A21C1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Add&lt;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Add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Point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other: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Point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other.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other.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E60C67-1C54-4664-3E2B-B2407AFE7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053959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fr-FR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 + 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3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3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0A3329D-633B-3AED-F1E9-DF3594C17768}"/>
                  </a:ext>
                </a:extLst>
              </p14:cNvPr>
              <p14:cNvContentPartPr/>
              <p14:nvPr/>
            </p14:nvContentPartPr>
            <p14:xfrm>
              <a:off x="2158622" y="1623215"/>
              <a:ext cx="1508040" cy="722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0A3329D-633B-3AED-F1E9-DF3594C177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9982" y="1614575"/>
                <a:ext cx="1525680" cy="74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203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2CE2-EF2F-7350-E967-96437F81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Panic strategies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E4AC-6CA1-25E8-917F-2B1F4B7AF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Unwind</a:t>
            </a:r>
          </a:p>
          <a:p>
            <a:r>
              <a:rPr lang="en-US" dirty="0"/>
              <a:t>Abort</a:t>
            </a:r>
          </a:p>
          <a:p>
            <a:r>
              <a:rPr lang="en-US" dirty="0"/>
              <a:t>Panic Handler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762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7768-977C-2094-F5D1-8D0C4F52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Generic Type Parameters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58A0B-C71B-659B-BCA8-A3BEC04D02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Add&lt;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20999D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Point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Output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rhs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F6CE8-49AD-D5E8-1B92-E810AD3A43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fr-FR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 +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x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871094"/>
                </a:solidFill>
                <a:effectLst/>
                <a:latin typeface="JetBrains Mono"/>
              </a:rPr>
              <a:t>y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9894518-842A-5CFC-85C1-EFFF27273305}"/>
                  </a:ext>
                </a:extLst>
              </p14:cNvPr>
              <p14:cNvContentPartPr/>
              <p14:nvPr/>
            </p14:nvContentPartPr>
            <p14:xfrm>
              <a:off x="2577960" y="2082960"/>
              <a:ext cx="270360" cy="25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9894518-842A-5CFC-85C1-EFFF272733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8600" y="2073600"/>
                <a:ext cx="28908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299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D68D-36DD-E00C-61FE-5B1F32DF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B3"/>
                </a:solidFill>
                <a:latin typeface="JetBrains Mono"/>
              </a:rPr>
              <a:t>trait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Add&lt;</a:t>
            </a:r>
            <a:r>
              <a:rPr lang="en-US" dirty="0" err="1">
                <a:solidFill>
                  <a:srgbClr val="20999D"/>
                </a:solidFill>
                <a:latin typeface="JetBrains Mono"/>
              </a:rPr>
              <a:t>Rhs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37467-C695-7492-0FD8-49329ACE9A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Add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Output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627A"/>
                </a:solidFill>
                <a:latin typeface="JetBrains Mono"/>
              </a:rPr>
              <a:t>add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other: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400" dirty="0" err="1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other.</a:t>
            </a:r>
            <a:r>
              <a:rPr lang="en-US" sz="2400" dirty="0" err="1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400" dirty="0" err="1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other.</a:t>
            </a:r>
            <a:r>
              <a:rPr lang="en-US" sz="2400" dirty="0" err="1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B113A-D1F6-E43F-E801-8BAF96EC7F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Add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Output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627A"/>
                </a:solidFill>
                <a:latin typeface="JetBrains Mono"/>
              </a:rPr>
              <a:t>add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rhs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Output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Point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400" dirty="0" err="1">
                <a:solidFill>
                  <a:srgbClr val="871094"/>
                </a:solidFill>
                <a:latin typeface="JetBrains Mono"/>
              </a:rPr>
              <a:t>x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rhs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400" dirty="0" err="1">
                <a:solidFill>
                  <a:srgbClr val="871094"/>
                </a:solidFill>
                <a:latin typeface="JetBrains Mono"/>
              </a:rPr>
              <a:t>y</a:t>
            </a:r>
            <a:r>
              <a:rPr lang="en-US" sz="240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rhs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EA7F52-07B6-753B-B116-5F2BC811C70F}"/>
                  </a:ext>
                </a:extLst>
              </p14:cNvPr>
              <p14:cNvContentPartPr/>
              <p14:nvPr/>
            </p14:nvContentPartPr>
            <p14:xfrm>
              <a:off x="1514520" y="5997600"/>
              <a:ext cx="120960" cy="12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EA7F52-07B6-753B-B116-5F2BC811C7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5160" y="5988240"/>
                <a:ext cx="139680" cy="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94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32EB-FC82-E1D7-EB0A-61EFAABB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 bound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CED976-28C4-8D7F-E0F0-945517B38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0627A"/>
                </a:solidFill>
                <a:effectLst/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for i32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Output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0627A"/>
                </a:solidFill>
                <a:effectLst/>
                <a:latin typeface="JetBrains Mono"/>
              </a:rPr>
              <a:t>func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Output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b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C05D8C-D5BA-D26F-DF99-7BDCFCBC4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90812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associated_type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(obj: </a:t>
            </a:r>
            <a:r>
              <a:rPr lang="en-US" sz="2400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obj.func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associated_type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associated_type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(obj: 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MyTrait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&lt;</a:t>
            </a: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MyTrait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as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MyTrait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&gt;::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Output</a:t>
            </a:r>
            <a:br>
              <a:rPr lang="en-US" sz="2400" dirty="0">
                <a:solidFill>
                  <a:srgbClr val="000000"/>
                </a:solidFill>
                <a:latin typeface="JetBrains Mono"/>
              </a:rPr>
            </a:br>
            <a:r>
              <a:rPr lang="en-US" sz="2400" dirty="0">
                <a:solidFill>
                  <a:srgbClr val="000000"/>
                </a:solidFill>
                <a:latin typeface="JetBrains Mono"/>
              </a:rPr>
              <a:t>       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obj.func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();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33B3"/>
                </a:solidFill>
                <a:latin typeface="JetBrains Mono"/>
              </a:rPr>
              <a:t>    let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int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mem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400" dirty="0" err="1">
                <a:solidFill>
                  <a:srgbClr val="080808"/>
                </a:solidFill>
                <a:latin typeface="JetBrains Mono"/>
              </a:rPr>
              <a:t>transmute_copy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};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sz="24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int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EC1C200-16C0-2D19-65AB-4F2C013064AA}"/>
                  </a:ext>
                </a:extLst>
              </p14:cNvPr>
              <p14:cNvContentPartPr/>
              <p14:nvPr/>
            </p14:nvContentPartPr>
            <p14:xfrm>
              <a:off x="7509918" y="2037342"/>
              <a:ext cx="100080" cy="282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EC1C200-16C0-2D19-65AB-4F2C013064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1278" y="2028702"/>
                <a:ext cx="117720" cy="3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343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E1EAD1-725A-A161-16EE-E8970F4A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type bound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31AF6-5952-AED2-2692-27D088936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associated_type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(obj: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MyTrait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Output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obj.func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associated_type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associated_type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0.1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JetBrains Mono"/>
              </a:rPr>
              <a:t>the trait `</a:t>
            </a:r>
            <a:r>
              <a:rPr lang="en-US" b="1" dirty="0" err="1">
                <a:solidFill>
                  <a:srgbClr val="FF0000"/>
                </a:solidFill>
                <a:latin typeface="JetBrains Mono"/>
              </a:rPr>
              <a:t>MyTrait</a:t>
            </a:r>
            <a:r>
              <a:rPr lang="en-US" b="1" dirty="0">
                <a:solidFill>
                  <a:srgbClr val="FF0000"/>
                </a:solidFill>
                <a:latin typeface="JetBrains Mono"/>
              </a:rPr>
              <a:t>` is not implemented for `{float}`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073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327A-5AF9-C097-2A34-D739187B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aliases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B870-6486-28E0-238A-214F9346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Point = (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p: Point = (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41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fr-FR" dirty="0">
                <a:solidFill>
                  <a:srgbClr val="1750EB"/>
                </a:solidFill>
                <a:effectLst/>
                <a:latin typeface="JetBrains Mono"/>
              </a:rPr>
              <a:t>68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use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as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UseAlias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TypeAlias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_ 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UseAlias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OK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_ 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TypeAlias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Doesn't work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760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Later in telegram</a:t>
            </a:r>
          </a:p>
          <a:p>
            <a:r>
              <a:rPr lang="en-US" dirty="0"/>
              <a:t>Rustlings:</a:t>
            </a:r>
          </a:p>
          <a:p>
            <a:pPr lvl="1"/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error</a:t>
            </a:r>
            <a:r>
              <a:rPr lang="en-US" b="0" i="0" err="1">
                <a:solidFill>
                  <a:srgbClr val="1F2328"/>
                </a:solidFill>
                <a:effectLst/>
                <a:latin typeface="-apple-system"/>
              </a:rPr>
              <a:t>_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handling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2F49-29F1-4DF4-FCE9-23C095CD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Unwind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5281E-0DED-949A-F927-3C206147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function();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"Oops"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"Drop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A824C7-486A-A453-DE9A-AF3FF9BE3055}"/>
                  </a:ext>
                </a:extLst>
              </p14:cNvPr>
              <p14:cNvContentPartPr/>
              <p14:nvPr/>
            </p14:nvContentPartPr>
            <p14:xfrm>
              <a:off x="1000080" y="1670040"/>
              <a:ext cx="6674400" cy="4108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A824C7-486A-A453-DE9A-AF3FF9BE30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720" y="1660680"/>
                <a:ext cx="6693120" cy="41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178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BD9F-97E4-A46F-19CF-EEE511C6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Unwind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29B6-0721-DEFA-BC3F-9FCC8E4DE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thread 'main' panicked at 'Oops', </a:t>
            </a:r>
            <a:r>
              <a:rPr lang="en-US" dirty="0" err="1"/>
              <a:t>src</a:t>
            </a:r>
            <a:r>
              <a:rPr lang="en-US" dirty="0"/>
              <a:t>\main.rs:359:5</a:t>
            </a:r>
          </a:p>
          <a:p>
            <a:pPr marL="0" indent="0">
              <a:buNone/>
            </a:pPr>
            <a:r>
              <a:rPr lang="en-US" dirty="0"/>
              <a:t>stack backtrace:</a:t>
            </a:r>
          </a:p>
          <a:p>
            <a:pPr marL="0" indent="0">
              <a:buNone/>
            </a:pPr>
            <a:r>
              <a:rPr lang="en-US" dirty="0"/>
              <a:t>   0: std::panicking::</a:t>
            </a:r>
            <a:r>
              <a:rPr lang="en-US" dirty="0" err="1"/>
              <a:t>begin_panic_handler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at /rustc/fc594f15669680fa70d255faec3ca3fb507c3405/library\std\src\panicking.rs:575</a:t>
            </a:r>
          </a:p>
          <a:p>
            <a:pPr marL="0" indent="0">
              <a:buNone/>
            </a:pPr>
            <a:r>
              <a:rPr lang="en-US" dirty="0"/>
              <a:t>   1: core::panicking::</a:t>
            </a:r>
            <a:r>
              <a:rPr lang="en-US" dirty="0" err="1"/>
              <a:t>panic_fmt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at /rustc/fc594f15669680fa70d255faec3ca3fb507c3405/library\core\src\panicking.rs:64</a:t>
            </a:r>
          </a:p>
          <a:p>
            <a:pPr marL="0" indent="0">
              <a:buNone/>
            </a:pPr>
            <a:r>
              <a:rPr lang="en-US" dirty="0"/>
              <a:t>   2: </a:t>
            </a:r>
            <a:r>
              <a:rPr lang="en-US" dirty="0" err="1"/>
              <a:t>hello_bin</a:t>
            </a:r>
            <a:r>
              <a:rPr lang="en-US" dirty="0"/>
              <a:t>::function</a:t>
            </a:r>
          </a:p>
          <a:p>
            <a:pPr marL="0" indent="0">
              <a:buNone/>
            </a:pPr>
            <a:r>
              <a:rPr lang="en-US" dirty="0"/>
              <a:t>             at .\src\main.rs:359</a:t>
            </a:r>
          </a:p>
          <a:p>
            <a:pPr marL="0" indent="0">
              <a:buNone/>
            </a:pPr>
            <a:r>
              <a:rPr lang="en-US" dirty="0"/>
              <a:t>   3: </a:t>
            </a:r>
            <a:r>
              <a:rPr lang="en-US" dirty="0" err="1"/>
              <a:t>hello_bin</a:t>
            </a:r>
            <a:r>
              <a:rPr lang="en-US" dirty="0"/>
              <a:t>::main</a:t>
            </a:r>
          </a:p>
          <a:p>
            <a:pPr marL="0" indent="0">
              <a:buNone/>
            </a:pPr>
            <a:r>
              <a:rPr lang="en-US" dirty="0"/>
              <a:t>             at .\src\main.rs:351</a:t>
            </a:r>
          </a:p>
          <a:p>
            <a:pPr marL="0" indent="0">
              <a:buNone/>
            </a:pPr>
            <a:r>
              <a:rPr lang="en-US" dirty="0"/>
              <a:t>   4: core::ops::function::</a:t>
            </a:r>
            <a:r>
              <a:rPr lang="en-US" dirty="0" err="1"/>
              <a:t>FnOnce</a:t>
            </a:r>
            <a:r>
              <a:rPr lang="en-US" dirty="0"/>
              <a:t>::</a:t>
            </a:r>
            <a:r>
              <a:rPr lang="en-US" dirty="0" err="1"/>
              <a:t>call_once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at /rustc/fc594f15669680fa70d255faec3ca3fb507c3405\library\core\src\ops\function.rs:507</a:t>
            </a:r>
          </a:p>
          <a:p>
            <a:pPr marL="0" indent="0">
              <a:buNone/>
            </a:pPr>
            <a:r>
              <a:rPr lang="en-US" dirty="0"/>
              <a:t>note: Some details are omitted, run with `RUST_BACKTRACE=full` for a verbose backtrace.</a:t>
            </a:r>
          </a:p>
          <a:p>
            <a:pPr marL="0" indent="0">
              <a:buNone/>
            </a:pPr>
            <a:r>
              <a:rPr lang="en-US" dirty="0"/>
              <a:t>Drop 2</a:t>
            </a:r>
          </a:p>
          <a:p>
            <a:pPr marL="0" indent="0">
              <a:buNone/>
            </a:pPr>
            <a:r>
              <a:rPr lang="en-US" dirty="0"/>
              <a:t>Drop 1</a:t>
            </a:r>
          </a:p>
          <a:p>
            <a:pPr marL="0" indent="0">
              <a:buNone/>
            </a:pPr>
            <a:r>
              <a:rPr lang="en-US" dirty="0"/>
              <a:t>error: process didn't exit successfully: `target\debug\hello-bin.exe` (exit code: 101)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097147-8086-5B9B-559B-DC76EDA66ADF}"/>
                  </a:ext>
                </a:extLst>
              </p14:cNvPr>
              <p14:cNvContentPartPr/>
              <p14:nvPr/>
            </p14:nvContentPartPr>
            <p14:xfrm>
              <a:off x="662347" y="5271847"/>
              <a:ext cx="923760" cy="563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097147-8086-5B9B-559B-DC76EDA66A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347" y="5262847"/>
                <a:ext cx="94140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5EF423E-6F69-6D9E-B169-70EFBA8CCDEB}"/>
                  </a:ext>
                </a:extLst>
              </p14:cNvPr>
              <p14:cNvContentPartPr/>
              <p14:nvPr/>
            </p14:nvContentPartPr>
            <p14:xfrm>
              <a:off x="782587" y="2243167"/>
              <a:ext cx="8606160" cy="2824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5EF423E-6F69-6D9E-B169-70EFBA8CCD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3947" y="2234167"/>
                <a:ext cx="8623800" cy="28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74FD92-3FDA-1B41-B46B-887426A7AE44}"/>
                  </a:ext>
                </a:extLst>
              </p14:cNvPr>
              <p14:cNvContentPartPr/>
              <p14:nvPr/>
            </p14:nvContentPartPr>
            <p14:xfrm>
              <a:off x="1378080" y="5232240"/>
              <a:ext cx="689040" cy="483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74FD92-3FDA-1B41-B46B-887426A7AE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8720" y="5222880"/>
                <a:ext cx="707760" cy="5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557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B9F9-EA72-19B9-3FD8-F8DD2E7D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RUST_BACKTRACE=full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D8AF-C546-7DE1-C2F2-49630396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0:     0x7ff736b38782 - std::</a:t>
            </a:r>
            <a:r>
              <a:rPr lang="en-US" dirty="0" err="1"/>
              <a:t>backtrace_rs</a:t>
            </a:r>
            <a:r>
              <a:rPr lang="en-US" dirty="0"/>
              <a:t>::backtrace::</a:t>
            </a:r>
            <a:r>
              <a:rPr lang="en-US" dirty="0" err="1"/>
              <a:t>dbghelp</a:t>
            </a:r>
            <a:r>
              <a:rPr lang="en-US" dirty="0"/>
              <a:t>::trace</a:t>
            </a:r>
          </a:p>
          <a:p>
            <a:pPr marL="0" indent="0">
              <a:buNone/>
            </a:pPr>
            <a:r>
              <a:rPr lang="en-US" dirty="0"/>
              <a:t>                               at /</a:t>
            </a:r>
            <a:r>
              <a:rPr lang="en-US" dirty="0" err="1"/>
              <a:t>rustc</a:t>
            </a:r>
            <a:r>
              <a:rPr lang="en-US" dirty="0"/>
              <a:t>/fc594f15669680fa70d255faec3ca3fb507c3405/library\std\</a:t>
            </a:r>
            <a:r>
              <a:rPr lang="en-US" dirty="0" err="1"/>
              <a:t>src</a:t>
            </a:r>
            <a:r>
              <a:rPr lang="en-US" dirty="0"/>
              <a:t>\..\..\backtrace\src\backtrace\dbghelp.rs:98</a:t>
            </a:r>
          </a:p>
          <a:p>
            <a:pPr marL="0" indent="0">
              <a:buNone/>
            </a:pPr>
            <a:r>
              <a:rPr lang="en-US" dirty="0"/>
              <a:t>   1:     0x7ff736b38782 - std::</a:t>
            </a:r>
            <a:r>
              <a:rPr lang="en-US" dirty="0" err="1"/>
              <a:t>backtrace_rs</a:t>
            </a:r>
            <a:r>
              <a:rPr lang="en-US" dirty="0"/>
              <a:t>::backtrace::</a:t>
            </a:r>
            <a:r>
              <a:rPr lang="en-US" dirty="0" err="1"/>
              <a:t>trace_unsynchronized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</a:t>
            </a:r>
            <a:r>
              <a:rPr lang="en-US" dirty="0" err="1"/>
              <a:t>rustc</a:t>
            </a:r>
            <a:r>
              <a:rPr lang="en-US" dirty="0"/>
              <a:t>/fc594f15669680fa70d255faec3ca3fb507c3405/library\std\</a:t>
            </a:r>
            <a:r>
              <a:rPr lang="en-US" dirty="0" err="1"/>
              <a:t>src</a:t>
            </a:r>
            <a:r>
              <a:rPr lang="en-US" dirty="0"/>
              <a:t>\..\..\backtrace\src\backtrace\mod.rs:66</a:t>
            </a:r>
          </a:p>
          <a:p>
            <a:pPr marL="0" indent="0">
              <a:buNone/>
            </a:pPr>
            <a:r>
              <a:rPr lang="en-US" dirty="0"/>
              <a:t>   2:     0x7ff736b38782 - std::</a:t>
            </a:r>
            <a:r>
              <a:rPr lang="en-US" dirty="0" err="1"/>
              <a:t>sys_common</a:t>
            </a:r>
            <a:r>
              <a:rPr lang="en-US" dirty="0"/>
              <a:t>::backtrace::_</a:t>
            </a:r>
            <a:r>
              <a:rPr lang="en-US" dirty="0" err="1"/>
              <a:t>print_fmt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/rustc/fc594f15669680fa70d255faec3ca3fb507c3405/library\std\src\sys_common\backtrace.rs:65</a:t>
            </a:r>
          </a:p>
          <a:p>
            <a:pPr marL="0" indent="0">
              <a:buNone/>
            </a:pPr>
            <a:r>
              <a:rPr lang="en-US" dirty="0"/>
              <a:t>   3:     0x7ff736b38782 - std::</a:t>
            </a:r>
            <a:r>
              <a:rPr lang="en-US" dirty="0" err="1"/>
              <a:t>sys_common</a:t>
            </a:r>
            <a:r>
              <a:rPr lang="en-US" dirty="0"/>
              <a:t>::backtrace::_print::impl$0::</a:t>
            </a:r>
            <a:r>
              <a:rPr lang="en-US" dirty="0" err="1"/>
              <a:t>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/rustc/fc594f15669680fa70d255faec3ca3fb507c3405/library\std\src\sys_common\backtrace.rs:44</a:t>
            </a:r>
          </a:p>
          <a:p>
            <a:pPr marL="0" indent="0">
              <a:buNone/>
            </a:pPr>
            <a:r>
              <a:rPr lang="en-US" dirty="0"/>
              <a:t>   4:     0x7ff736b4783b - core::</a:t>
            </a:r>
            <a:r>
              <a:rPr lang="en-US" dirty="0" err="1"/>
              <a:t>fmt</a:t>
            </a:r>
            <a:r>
              <a:rPr lang="en-US" dirty="0"/>
              <a:t>::write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/rustc/fc594f15669680fa70d255faec3ca3fb507c3405/library\core\src\fmt\mod.rs:1208</a:t>
            </a:r>
          </a:p>
          <a:p>
            <a:pPr marL="0" indent="0">
              <a:buNone/>
            </a:pPr>
            <a:r>
              <a:rPr lang="en-US" dirty="0"/>
              <a:t>   5:     0x7ff736b3683a - std::io::Write::</a:t>
            </a:r>
            <a:r>
              <a:rPr lang="en-US" dirty="0" err="1"/>
              <a:t>write_fmt</a:t>
            </a:r>
            <a:r>
              <a:rPr lang="en-US" dirty="0"/>
              <a:t>&lt;std::sys::windows::</a:t>
            </a:r>
            <a:r>
              <a:rPr lang="en-US" dirty="0" err="1"/>
              <a:t>stdio</a:t>
            </a:r>
            <a:r>
              <a:rPr lang="en-US" dirty="0"/>
              <a:t>::Stderr&gt;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/rustc/fc594f15669680fa70d255faec3ca3fb507c3405/library\std\src\io\mod.rs:1682</a:t>
            </a:r>
          </a:p>
          <a:p>
            <a:pPr marL="0" indent="0">
              <a:buNone/>
            </a:pPr>
            <a:r>
              <a:rPr lang="en-US" dirty="0"/>
              <a:t>   6:     0x7ff736b384cb - std::</a:t>
            </a:r>
            <a:r>
              <a:rPr lang="en-US" dirty="0" err="1"/>
              <a:t>sys_common</a:t>
            </a:r>
            <a:r>
              <a:rPr lang="en-US" dirty="0"/>
              <a:t>::backtrace::_print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/rustc/fc594f15669680fa70d255faec3ca3fb507c3405/library\std\src\sys_common\backtrace.rs:47</a:t>
            </a:r>
          </a:p>
          <a:p>
            <a:pPr marL="0" indent="0">
              <a:buNone/>
            </a:pPr>
            <a:r>
              <a:rPr lang="en-US" dirty="0"/>
              <a:t>   7:     0x7ff736b384cb - std::</a:t>
            </a:r>
            <a:r>
              <a:rPr lang="en-US" dirty="0" err="1"/>
              <a:t>sys_common</a:t>
            </a:r>
            <a:r>
              <a:rPr lang="en-US" dirty="0"/>
              <a:t>::backtrace::print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/rustc/fc594f15669680fa70d255faec3ca3fb507c3405/library\std\src\sys_common\backtrace.rs:34</a:t>
            </a:r>
          </a:p>
          <a:p>
            <a:pPr marL="0" indent="0">
              <a:buNone/>
            </a:pPr>
            <a:r>
              <a:rPr lang="en-US" dirty="0"/>
              <a:t>   8:     0x7ff736b3a6c9 - std::panicking::</a:t>
            </a:r>
            <a:r>
              <a:rPr lang="en-US" dirty="0" err="1"/>
              <a:t>default_hook</a:t>
            </a:r>
            <a:r>
              <a:rPr lang="en-US" dirty="0"/>
              <a:t>::closure$1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/rustc/fc594f15669680fa70d255faec3ca3fb507c3405/library\std\src\panicking.rs:267</a:t>
            </a:r>
          </a:p>
          <a:p>
            <a:pPr marL="0" indent="0">
              <a:buNone/>
            </a:pPr>
            <a:r>
              <a:rPr lang="en-US" dirty="0"/>
              <a:t>   9:     0x7ff736b3a34b - std::panicking::</a:t>
            </a:r>
            <a:r>
              <a:rPr lang="en-US" dirty="0" err="1"/>
              <a:t>default_hook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/rustc/fc594f15669680fa70d255faec3ca3fb507c3405/library\std\src\panicking.rs:286</a:t>
            </a:r>
          </a:p>
          <a:p>
            <a:pPr marL="0" indent="0">
              <a:buNone/>
            </a:pPr>
            <a:r>
              <a:rPr lang="en-US" dirty="0"/>
              <a:t>  10:     0x7ff736b3af61 - std::panicking::</a:t>
            </a:r>
            <a:r>
              <a:rPr lang="en-US" dirty="0" err="1"/>
              <a:t>rust_panic_with_hook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/rustc/fc594f15669680fa70d255faec3ca3fb507c3405/library\std\src\panicking.rs:688</a:t>
            </a:r>
          </a:p>
          <a:p>
            <a:pPr marL="0" indent="0">
              <a:buNone/>
            </a:pPr>
            <a:r>
              <a:rPr lang="en-US" dirty="0"/>
              <a:t>  11:     0x7ff736b3acab - std::panicking::</a:t>
            </a:r>
            <a:r>
              <a:rPr lang="en-US" dirty="0" err="1"/>
              <a:t>begin_panic_handler</a:t>
            </a:r>
            <a:r>
              <a:rPr lang="en-US" dirty="0"/>
              <a:t>::closure$0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/rustc/fc594f15669680fa70d255faec3ca3fb507c3405/library\std\src\panicking.rs:577</a:t>
            </a:r>
          </a:p>
          <a:p>
            <a:pPr marL="0" indent="0">
              <a:buNone/>
            </a:pPr>
            <a:r>
              <a:rPr lang="en-US" dirty="0"/>
              <a:t>  12:     0x7ff736b3919f - std::</a:t>
            </a:r>
            <a:r>
              <a:rPr lang="en-US" dirty="0" err="1"/>
              <a:t>sys_common</a:t>
            </a:r>
            <a:r>
              <a:rPr lang="en-US" dirty="0"/>
              <a:t>::backtrace::__</a:t>
            </a:r>
            <a:r>
              <a:rPr lang="en-US" dirty="0" err="1"/>
              <a:t>rust_end_short_backtrace</a:t>
            </a:r>
            <a:r>
              <a:rPr lang="en-US" dirty="0"/>
              <a:t>&lt;std::panicking::</a:t>
            </a:r>
            <a:r>
              <a:rPr lang="en-US" dirty="0" err="1"/>
              <a:t>begin_panic_handler</a:t>
            </a:r>
            <a:r>
              <a:rPr lang="en-US" dirty="0"/>
              <a:t>::closure_env$0,never$&gt;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/rustc/fc594f15669680fa70d255faec3ca3fb507c3405/library\std\src\sys_common\backtrace.rs:137</a:t>
            </a:r>
          </a:p>
          <a:p>
            <a:pPr marL="0" indent="0">
              <a:buNone/>
            </a:pPr>
            <a:r>
              <a:rPr lang="en-US" dirty="0"/>
              <a:t>  13:     0x7ff736b3a9a0 - std::panicking::</a:t>
            </a:r>
            <a:r>
              <a:rPr lang="en-US" dirty="0" err="1"/>
              <a:t>begin_panic_handler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/rustc/fc594f15669680fa70d255faec3ca3fb507c3405/library\std\src\panicking.rs:575</a:t>
            </a:r>
          </a:p>
          <a:p>
            <a:pPr marL="0" indent="0">
              <a:buNone/>
            </a:pPr>
            <a:r>
              <a:rPr lang="en-US" dirty="0"/>
              <a:t>  14:     0x7ff736b4d615 - core::panicking::</a:t>
            </a:r>
            <a:r>
              <a:rPr lang="en-US" dirty="0" err="1"/>
              <a:t>panic_fmt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/rustc/fc594f15669680fa70d255faec3ca3fb507c3405/library\core\src\panicking.rs:64</a:t>
            </a:r>
          </a:p>
          <a:p>
            <a:pPr marL="0" indent="0">
              <a:buNone/>
            </a:pPr>
            <a:r>
              <a:rPr lang="en-US" dirty="0"/>
              <a:t>  15:     0x7ff736b310a3 - </a:t>
            </a:r>
            <a:r>
              <a:rPr lang="en-US" dirty="0" err="1"/>
              <a:t>hello_bin</a:t>
            </a:r>
            <a:r>
              <a:rPr lang="en-US" dirty="0"/>
              <a:t>::function</a:t>
            </a:r>
          </a:p>
          <a:p>
            <a:pPr marL="0" indent="0">
              <a:buNone/>
            </a:pPr>
            <a:r>
              <a:rPr lang="en-US" dirty="0"/>
              <a:t>                               at C:\Projects\learn\rust\playground\hello-world\hello-bin\src\main.rs:352</a:t>
            </a:r>
          </a:p>
          <a:p>
            <a:pPr marL="0" indent="0">
              <a:buNone/>
            </a:pPr>
            <a:r>
              <a:rPr lang="en-US" dirty="0"/>
              <a:t>  16:     0x7ff736b3101e - </a:t>
            </a:r>
            <a:r>
              <a:rPr lang="en-US" dirty="0" err="1"/>
              <a:t>hello_bin</a:t>
            </a:r>
            <a:r>
              <a:rPr lang="en-US" dirty="0"/>
              <a:t>::main</a:t>
            </a:r>
          </a:p>
          <a:p>
            <a:pPr marL="0" indent="0">
              <a:buNone/>
            </a:pPr>
            <a:r>
              <a:rPr lang="en-US" dirty="0"/>
              <a:t>                               at C:\Projects\learn\rust\playground\hello-world\hello-bin\src\main.rs:347</a:t>
            </a:r>
          </a:p>
          <a:p>
            <a:pPr marL="0" indent="0">
              <a:buNone/>
            </a:pPr>
            <a:r>
              <a:rPr lang="en-US" dirty="0"/>
              <a:t>  17:     0x7ff736b3129b - core::ops::function::</a:t>
            </a:r>
            <a:r>
              <a:rPr lang="en-US" dirty="0" err="1"/>
              <a:t>FnOnce</a:t>
            </a:r>
            <a:r>
              <a:rPr lang="en-US" dirty="0"/>
              <a:t>::</a:t>
            </a:r>
            <a:r>
              <a:rPr lang="en-US" dirty="0" err="1"/>
              <a:t>call_once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/rustc/fc594f15669680fa70d255faec3ca3fb507c3405\library\core\src\ops\function.rs:507</a:t>
            </a:r>
          </a:p>
          <a:p>
            <a:pPr marL="0" indent="0">
              <a:buNone/>
            </a:pPr>
            <a:r>
              <a:rPr lang="en-US" dirty="0"/>
              <a:t>  18:     0x7ff736b3138e - std::</a:t>
            </a:r>
            <a:r>
              <a:rPr lang="en-US" dirty="0" err="1"/>
              <a:t>sys_common</a:t>
            </a:r>
            <a:r>
              <a:rPr lang="en-US" dirty="0"/>
              <a:t>::backtrace::__</a:t>
            </a:r>
            <a:r>
              <a:rPr lang="en-US" dirty="0" err="1"/>
              <a:t>rust_begin_short_backtrace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/rustc/fc594f15669680fa70d255faec3ca3fb507c3405\library\std\src\sys_common\backtrace.rs:121</a:t>
            </a:r>
          </a:p>
          <a:p>
            <a:pPr marL="0" indent="0">
              <a:buNone/>
            </a:pPr>
            <a:r>
              <a:rPr lang="en-US" dirty="0"/>
              <a:t>  19:     0x7ff736b3138e - std::</a:t>
            </a:r>
            <a:r>
              <a:rPr lang="en-US" dirty="0" err="1"/>
              <a:t>sys_common</a:t>
            </a:r>
            <a:r>
              <a:rPr lang="en-US" dirty="0"/>
              <a:t>::backtrace::__</a:t>
            </a:r>
            <a:r>
              <a:rPr lang="en-US" dirty="0" err="1"/>
              <a:t>rust_begin_short_backtrace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/rustc/fc594f15669680fa70d255faec3ca3fb507c3405\library\std\src\sys_common\backtrace.rs:121</a:t>
            </a:r>
          </a:p>
          <a:p>
            <a:pPr marL="0" indent="0">
              <a:buNone/>
            </a:pPr>
            <a:r>
              <a:rPr lang="en-US" dirty="0"/>
              <a:t>  20:     0x7ff736b31401 - std::rt::</a:t>
            </a:r>
            <a:r>
              <a:rPr lang="en-US" dirty="0" err="1"/>
              <a:t>lang_start</a:t>
            </a:r>
            <a:r>
              <a:rPr lang="en-US" dirty="0"/>
              <a:t>::closure$0&lt;tuple$&lt;&gt;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/rustc/fc594f15669680fa70d255faec3ca3fb507c3405\library\std\src\rt.rs:166</a:t>
            </a:r>
          </a:p>
          <a:p>
            <a:pPr marL="0" indent="0">
              <a:buNone/>
            </a:pPr>
            <a:r>
              <a:rPr lang="en-US" dirty="0"/>
              <a:t>  21:     0x7ff736b3399e - core::ops::function::</a:t>
            </a:r>
            <a:r>
              <a:rPr lang="en-US" dirty="0" err="1"/>
              <a:t>impls</a:t>
            </a:r>
            <a:r>
              <a:rPr lang="en-US" dirty="0"/>
              <a:t>::impl$2::</a:t>
            </a:r>
            <a:r>
              <a:rPr lang="en-US" dirty="0" err="1"/>
              <a:t>call_once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/rustc/fc594f15669680fa70d255faec3ca3fb507c3405/library\core\src\ops\function.rs:606</a:t>
            </a:r>
          </a:p>
          <a:p>
            <a:pPr marL="0" indent="0">
              <a:buNone/>
            </a:pPr>
            <a:r>
              <a:rPr lang="en-US" dirty="0"/>
              <a:t>  22:     0x7ff736b3399e - std::panicking::try::</a:t>
            </a:r>
            <a:r>
              <a:rPr lang="en-US" dirty="0" err="1"/>
              <a:t>do_call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/rustc/fc594f15669680fa70d255faec3ca3fb507c3405/library\std\src\panicking.rs:483</a:t>
            </a:r>
          </a:p>
          <a:p>
            <a:pPr marL="0" indent="0">
              <a:buNone/>
            </a:pPr>
            <a:r>
              <a:rPr lang="en-US" dirty="0"/>
              <a:t>  23:     0x7ff736b3399e - std::panicking::try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/rustc/fc594f15669680fa70d255faec3ca3fb507c3405/library\std\src\panicking.rs:447</a:t>
            </a:r>
          </a:p>
          <a:p>
            <a:pPr marL="0" indent="0">
              <a:buNone/>
            </a:pPr>
            <a:r>
              <a:rPr lang="en-US" dirty="0"/>
              <a:t>  24:     0x7ff736b3399e - std::panic::</a:t>
            </a:r>
            <a:r>
              <a:rPr lang="en-US" dirty="0" err="1"/>
              <a:t>catch_unwind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/rustc/fc594f15669680fa70d255faec3ca3fb507c3405/library\std\src\panic.rs:137</a:t>
            </a:r>
          </a:p>
          <a:p>
            <a:pPr marL="0" indent="0">
              <a:buNone/>
            </a:pPr>
            <a:r>
              <a:rPr lang="en-US" dirty="0"/>
              <a:t>  25:     0x7ff736b3399e - std::rt::</a:t>
            </a:r>
            <a:r>
              <a:rPr lang="en-US" dirty="0" err="1"/>
              <a:t>lang_start_internal</a:t>
            </a:r>
            <a:r>
              <a:rPr lang="en-US" dirty="0"/>
              <a:t>::closure$2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/rustc/fc594f15669680fa70d255faec3ca3fb507c3405/library\std\src\rt.rs:148</a:t>
            </a:r>
          </a:p>
          <a:p>
            <a:pPr marL="0" indent="0">
              <a:buNone/>
            </a:pPr>
            <a:r>
              <a:rPr lang="en-US" dirty="0"/>
              <a:t>  26:     0x7ff736b3399e - std::panicking::try::</a:t>
            </a:r>
            <a:r>
              <a:rPr lang="en-US" dirty="0" err="1"/>
              <a:t>do_call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/rustc/fc594f15669680fa70d255faec3ca3fb507c3405/library\std\src\panicking.rs:483</a:t>
            </a:r>
          </a:p>
          <a:p>
            <a:pPr marL="0" indent="0">
              <a:buNone/>
            </a:pPr>
            <a:r>
              <a:rPr lang="en-US" dirty="0"/>
              <a:t>  27:     0x7ff736b3399e - std::panicking::try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/rustc/fc594f15669680fa70d255faec3ca3fb507c3405/library\std\src\panicking.rs:447</a:t>
            </a:r>
          </a:p>
          <a:p>
            <a:pPr marL="0" indent="0">
              <a:buNone/>
            </a:pPr>
            <a:r>
              <a:rPr lang="en-US" dirty="0"/>
              <a:t>  28:     0x7ff736b3399e - std::panic::</a:t>
            </a:r>
            <a:r>
              <a:rPr lang="en-US" dirty="0" err="1"/>
              <a:t>catch_unwind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/rustc/fc594f15669680fa70d255faec3ca3fb507c3405/library\std\src\panic.rs:137</a:t>
            </a:r>
          </a:p>
          <a:p>
            <a:pPr marL="0" indent="0">
              <a:buNone/>
            </a:pPr>
            <a:r>
              <a:rPr lang="en-US" dirty="0"/>
              <a:t>  29:     0x7ff736b3399e - std::rt::</a:t>
            </a:r>
            <a:r>
              <a:rPr lang="en-US" dirty="0" err="1"/>
              <a:t>lang_start_internal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/rustc/fc594f15669680fa70d255faec3ca3fb507c3405/library\std\src\rt.rs:148</a:t>
            </a:r>
          </a:p>
          <a:p>
            <a:pPr marL="0" indent="0">
              <a:buNone/>
            </a:pPr>
            <a:r>
              <a:rPr lang="en-US" dirty="0"/>
              <a:t>  30:     0x7ff736b313da - std::rt::</a:t>
            </a:r>
            <a:r>
              <a:rPr lang="en-US" dirty="0" err="1"/>
              <a:t>lang_start</a:t>
            </a:r>
            <a:r>
              <a:rPr lang="en-US" dirty="0"/>
              <a:t>&lt;tuple$&lt;&gt; &gt;</a:t>
            </a:r>
          </a:p>
          <a:p>
            <a:pPr marL="0" indent="0">
              <a:buNone/>
            </a:pPr>
            <a:r>
              <a:rPr lang="en-US" dirty="0"/>
              <a:t>                               at /rustc/fc594f15669680fa70d255faec3ca3fb507c3405\library\std\src\rt.rs:165</a:t>
            </a:r>
          </a:p>
          <a:p>
            <a:pPr marL="0" indent="0">
              <a:buNone/>
            </a:pPr>
            <a:r>
              <a:rPr lang="en-US" dirty="0"/>
              <a:t>  31:     0x7ff736b310e9 - main</a:t>
            </a:r>
          </a:p>
          <a:p>
            <a:pPr marL="0" indent="0">
              <a:buNone/>
            </a:pPr>
            <a:r>
              <a:rPr lang="en-US" dirty="0"/>
              <a:t>  32:     0x7ff736b4beac - </a:t>
            </a:r>
            <a:r>
              <a:rPr lang="en-US" dirty="0" err="1"/>
              <a:t>invoke_main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D:\a\_work\1\s\src\vctools\crt\vcstartup\src\startup\exe_common.inl:78</a:t>
            </a:r>
          </a:p>
          <a:p>
            <a:pPr marL="0" indent="0">
              <a:buNone/>
            </a:pPr>
            <a:r>
              <a:rPr lang="en-US" dirty="0"/>
              <a:t>  33:     0x7ff736b4beac - __</a:t>
            </a:r>
            <a:r>
              <a:rPr lang="en-US" dirty="0" err="1"/>
              <a:t>scrt_common_main_seh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at D:\a\_work\1\s\src\vctools\crt\vcstartup\src\startup\exe_common.inl:288</a:t>
            </a:r>
          </a:p>
          <a:p>
            <a:pPr marL="0" indent="0">
              <a:buNone/>
            </a:pPr>
            <a:r>
              <a:rPr lang="en-US" dirty="0"/>
              <a:t>  34:     0x7ffcccdd26bd - </a:t>
            </a:r>
            <a:r>
              <a:rPr lang="en-US" dirty="0" err="1"/>
              <a:t>BaseThreadInitThunk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35:     0x7ffccd6ca9f8 - </a:t>
            </a:r>
            <a:r>
              <a:rPr lang="en-US" dirty="0" err="1"/>
              <a:t>RtlUserThreadStart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986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D57C-A9D3-C9D8-6B98-CB13D998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516A6-BE09-4FC6-A219-887E4307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Cargo.toml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profile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dev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panic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'abort'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B07DEE-C32F-367D-535A-5D00AED7C006}"/>
                  </a:ext>
                </a:extLst>
              </p14:cNvPr>
              <p14:cNvContentPartPr/>
              <p14:nvPr/>
            </p14:nvContentPartPr>
            <p14:xfrm>
              <a:off x="876240" y="1676520"/>
              <a:ext cx="6140880" cy="3429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B07DEE-C32F-367D-535A-5D00AED7C0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880" y="1667160"/>
                <a:ext cx="615960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9610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5006-4BA4-0AC6-397C-117DB363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2BC91-29F6-D084-28C8-6F8D51E3E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thread 'main' panicked at 'Oops', </a:t>
            </a:r>
            <a:r>
              <a:rPr lang="en-US" dirty="0" err="1"/>
              <a:t>src</a:t>
            </a:r>
            <a:r>
              <a:rPr lang="en-US" dirty="0"/>
              <a:t>\main.rs:352:5</a:t>
            </a:r>
          </a:p>
          <a:p>
            <a:pPr marL="0" indent="0">
              <a:buNone/>
            </a:pPr>
            <a:r>
              <a:rPr lang="en-US" dirty="0"/>
              <a:t>stack backtrace:</a:t>
            </a:r>
          </a:p>
          <a:p>
            <a:pPr marL="0" indent="0">
              <a:buNone/>
            </a:pPr>
            <a:r>
              <a:rPr lang="en-US" dirty="0"/>
              <a:t>   0: std::panicking::</a:t>
            </a:r>
            <a:r>
              <a:rPr lang="en-US" dirty="0" err="1"/>
              <a:t>begin_panic_handler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at /rustc/fc594f15669680fa70d255faec3ca3fb507c3405/library\std\src\panicking.rs:575</a:t>
            </a:r>
          </a:p>
          <a:p>
            <a:pPr marL="0" indent="0">
              <a:buNone/>
            </a:pPr>
            <a:r>
              <a:rPr lang="en-US" dirty="0"/>
              <a:t>   1: core::panicking::</a:t>
            </a:r>
            <a:r>
              <a:rPr lang="en-US" dirty="0" err="1"/>
              <a:t>panic_fmt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at /rustc/fc594f15669680fa70d255faec3ca3fb507c3405/library\core\src\panicking.rs:64</a:t>
            </a:r>
          </a:p>
          <a:p>
            <a:pPr marL="0" indent="0">
              <a:buNone/>
            </a:pPr>
            <a:r>
              <a:rPr lang="en-US" dirty="0"/>
              <a:t>   2: </a:t>
            </a:r>
            <a:r>
              <a:rPr lang="en-US" dirty="0" err="1"/>
              <a:t>hello_bin</a:t>
            </a:r>
            <a:r>
              <a:rPr lang="en-US" dirty="0"/>
              <a:t>::function</a:t>
            </a:r>
          </a:p>
          <a:p>
            <a:pPr marL="0" indent="0">
              <a:buNone/>
            </a:pPr>
            <a:r>
              <a:rPr lang="en-US" dirty="0"/>
              <a:t>             at .\src\main.rs:352</a:t>
            </a:r>
          </a:p>
          <a:p>
            <a:pPr marL="0" indent="0">
              <a:buNone/>
            </a:pPr>
            <a:r>
              <a:rPr lang="en-US" dirty="0"/>
              <a:t>   3: </a:t>
            </a:r>
            <a:r>
              <a:rPr lang="en-US" dirty="0" err="1"/>
              <a:t>hello_bin</a:t>
            </a:r>
            <a:r>
              <a:rPr lang="en-US" dirty="0"/>
              <a:t>::main</a:t>
            </a:r>
          </a:p>
          <a:p>
            <a:pPr marL="0" indent="0">
              <a:buNone/>
            </a:pPr>
            <a:r>
              <a:rPr lang="en-US" dirty="0"/>
              <a:t>             at .\src\main.rs:347</a:t>
            </a:r>
          </a:p>
          <a:p>
            <a:pPr marL="0" indent="0">
              <a:buNone/>
            </a:pPr>
            <a:r>
              <a:rPr lang="en-US" dirty="0"/>
              <a:t>   4: core::ops::function::</a:t>
            </a:r>
            <a:r>
              <a:rPr lang="en-US" dirty="0" err="1"/>
              <a:t>FnOnce</a:t>
            </a:r>
            <a:r>
              <a:rPr lang="en-US" dirty="0"/>
              <a:t>::</a:t>
            </a:r>
            <a:r>
              <a:rPr lang="en-US" dirty="0" err="1"/>
              <a:t>call_once</a:t>
            </a:r>
            <a:r>
              <a:rPr lang="en-US" dirty="0"/>
              <a:t>&lt;void (*)(),tuple$&lt;&gt; &gt;</a:t>
            </a:r>
          </a:p>
          <a:p>
            <a:pPr marL="0" indent="0">
              <a:buNone/>
            </a:pPr>
            <a:r>
              <a:rPr lang="en-US" dirty="0"/>
              <a:t>             at /rustc/fc594f15669680fa70d255faec3ca3fb507c3405\library\core\src\ops\function.rs:507</a:t>
            </a:r>
          </a:p>
          <a:p>
            <a:pPr marL="0" indent="0">
              <a:buNone/>
            </a:pPr>
            <a:r>
              <a:rPr lang="en-US" dirty="0"/>
              <a:t>note: Some details are omitted, run with `RUST_BACKTRACE=full` for a verbose backtrace.</a:t>
            </a:r>
          </a:p>
          <a:p>
            <a:pPr marL="0" indent="0">
              <a:buNone/>
            </a:pPr>
            <a:r>
              <a:rPr lang="en-US" dirty="0"/>
              <a:t>error: process didn't exit successfully: `target\debug\hello-bin.exe` (exit code: 0xc0000409, STATUS_STACK_BUFFER_OVERRUN)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677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3723</TotalTime>
  <Words>4598</Words>
  <Application>Microsoft Office PowerPoint</Application>
  <PresentationFormat>Widescreen</PresentationFormat>
  <Paragraphs>305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-apple-system</vt:lpstr>
      <vt:lpstr>Arial</vt:lpstr>
      <vt:lpstr>Calibri</vt:lpstr>
      <vt:lpstr>Calibri Light</vt:lpstr>
      <vt:lpstr>JetBrains Mono</vt:lpstr>
      <vt:lpstr>Open Sans</vt:lpstr>
      <vt:lpstr>Office Theme</vt:lpstr>
      <vt:lpstr>Advanced</vt:lpstr>
      <vt:lpstr>Error Handling</vt:lpstr>
      <vt:lpstr>panic!()</vt:lpstr>
      <vt:lpstr>Panic strategies</vt:lpstr>
      <vt:lpstr>Unwind</vt:lpstr>
      <vt:lpstr>Unwind</vt:lpstr>
      <vt:lpstr>RUST_BACKTRACE=full</vt:lpstr>
      <vt:lpstr>Abort</vt:lpstr>
      <vt:lpstr>Abort</vt:lpstr>
      <vt:lpstr>Panic Handler</vt:lpstr>
      <vt:lpstr>Catch Unwind</vt:lpstr>
      <vt:lpstr>Catch Unwind</vt:lpstr>
      <vt:lpstr>Result&lt;T,E&gt;</vt:lpstr>
      <vt:lpstr>Result&lt;(),…&gt;</vt:lpstr>
      <vt:lpstr>How to deal with Result</vt:lpstr>
      <vt:lpstr>Result propagation</vt:lpstr>
      <vt:lpstr>Winking Elvis operator ?;</vt:lpstr>
      <vt:lpstr>Winking Elvis operator ?;</vt:lpstr>
      <vt:lpstr>Winking Elvis operator ?;</vt:lpstr>
      <vt:lpstr>Tests</vt:lpstr>
      <vt:lpstr>Why should we need to test only public API?</vt:lpstr>
      <vt:lpstr>Unit Tests in Rust</vt:lpstr>
      <vt:lpstr>Check panic</vt:lpstr>
      <vt:lpstr>Result in tests</vt:lpstr>
      <vt:lpstr>Integration tests</vt:lpstr>
      <vt:lpstr>Integration tests for Console Apps</vt:lpstr>
      <vt:lpstr>How to test println!(“…")?</vt:lpstr>
      <vt:lpstr>Type coercions and cast</vt:lpstr>
      <vt:lpstr>Cast</vt:lpstr>
      <vt:lpstr>From/Into traits</vt:lpstr>
      <vt:lpstr>From/Into use case</vt:lpstr>
      <vt:lpstr>Const</vt:lpstr>
      <vt:lpstr>Drop for constants</vt:lpstr>
      <vt:lpstr>Constants are always inlined</vt:lpstr>
      <vt:lpstr>Static</vt:lpstr>
      <vt:lpstr>Static mut</vt:lpstr>
      <vt:lpstr>Const functions</vt:lpstr>
      <vt:lpstr>String Interpolation</vt:lpstr>
      <vt:lpstr>Default Generic Type Parameters</vt:lpstr>
      <vt:lpstr>Default Generic Type Parameters</vt:lpstr>
      <vt:lpstr>trait Add&lt;Rhs=Self&gt;</vt:lpstr>
      <vt:lpstr>Associated type bound</vt:lpstr>
      <vt:lpstr>Associated type bound</vt:lpstr>
      <vt:lpstr>Type aliases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116</cp:revision>
  <dcterms:created xsi:type="dcterms:W3CDTF">2023-02-05T11:10:09Z</dcterms:created>
  <dcterms:modified xsi:type="dcterms:W3CDTF">2023-09-28T18:06:04Z</dcterms:modified>
</cp:coreProperties>
</file>