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8" r:id="rId18"/>
    <p:sldId id="279" r:id="rId19"/>
    <p:sldId id="280" r:id="rId20"/>
    <p:sldId id="270" r:id="rId21"/>
    <p:sldId id="271" r:id="rId22"/>
    <p:sldId id="281" r:id="rId23"/>
    <p:sldId id="274" r:id="rId24"/>
    <p:sldId id="275" r:id="rId25"/>
    <p:sldId id="282" r:id="rId26"/>
    <p:sldId id="283" r:id="rId27"/>
    <p:sldId id="285" r:id="rId28"/>
    <p:sldId id="286" r:id="rId29"/>
    <p:sldId id="287" r:id="rId30"/>
    <p:sldId id="298" r:id="rId31"/>
    <p:sldId id="299" r:id="rId32"/>
    <p:sldId id="289" r:id="rId33"/>
    <p:sldId id="291" r:id="rId34"/>
    <p:sldId id="292" r:id="rId35"/>
    <p:sldId id="294" r:id="rId36"/>
    <p:sldId id="293" r:id="rId37"/>
    <p:sldId id="295" r:id="rId38"/>
    <p:sldId id="296" r:id="rId39"/>
    <p:sldId id="339" r:id="rId40"/>
    <p:sldId id="340" r:id="rId41"/>
    <p:sldId id="315" r:id="rId42"/>
    <p:sldId id="297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258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2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  <p14:sldId id="298"/>
            <p14:sldId id="299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SendSync" id="{DD1D1E35-FD2E-4A85-BDAB-F8155265E225}">
          <p14:sldIdLst>
            <p14:sldId id="339"/>
            <p14:sldId id="340"/>
          </p14:sldIdLst>
        </p14:section>
        <p14:section name="Channels/Mutx" id="{49D87AB3-CD85-4105-969C-A4D3A66B0DD4}">
          <p14:sldIdLst>
            <p14:sldId id="315"/>
            <p14:sldId id="297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4DE-4D41-43DE-10E7-C36E1797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62F-A4E2-4FD7-DE63-07AB6C59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Err(</a:t>
            </a:r>
            <a:r>
              <a:rPr lang="en-US" dirty="0" err="1"/>
              <a:t>CustomError</a:t>
            </a:r>
            <a:r>
              <a:rPr lang="en-US" dirty="0"/>
              <a:t>(str)) – you SHOULD use ?;</a:t>
            </a:r>
            <a:endParaRPr lang="ru-RU" dirty="0"/>
          </a:p>
          <a:p>
            <a:r>
              <a:rPr lang="en-US" strike="sngStrike" dirty="0"/>
              <a:t>Panic -&gt; Err</a:t>
            </a:r>
          </a:p>
          <a:p>
            <a:r>
              <a:rPr lang="en-US" dirty="0"/>
              <a:t>[</a:t>
            </a:r>
            <a:r>
              <a:rPr lang="en-US" dirty="0" err="1"/>
              <a:t>profile.dev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panic = 'unwind’</a:t>
            </a:r>
          </a:p>
          <a:p>
            <a:r>
              <a:rPr lang="en-US" dirty="0"/>
              <a:t>struct </a:t>
            </a:r>
            <a:r>
              <a:rPr lang="en-US" dirty="0" err="1"/>
              <a:t>CustomError</a:t>
            </a:r>
            <a:r>
              <a:rPr lang="en-US" dirty="0"/>
              <a:t>(&amp;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 str);</a:t>
            </a:r>
            <a:endParaRPr lang="ru-RU" dirty="0"/>
          </a:p>
          <a:p>
            <a:r>
              <a:rPr lang="en-US" dirty="0" err="1"/>
              <a:t>fn</a:t>
            </a:r>
            <a:r>
              <a:rPr lang="en-US" dirty="0"/>
              <a:t> divide(left: i32, right: i32) -&gt; Result&lt;i32, </a:t>
            </a:r>
            <a:r>
              <a:rPr lang="en-US" dirty="0" err="1"/>
              <a:t>CustomError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&gt;&gt;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1FE-340D-3A27-2BE2-E0434FD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1AF-AE1E-83CB-BC54-B5D8AF559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6030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8776-4288-0839-6D1F-908E234A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8549" y="1825625"/>
            <a:ext cx="2893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 Shared ownership from main</a:t>
            </a:r>
          </a:p>
          <a:p>
            <a:pPr marL="0" indent="0">
              <a:buNone/>
            </a:pPr>
            <a:r>
              <a:rPr lang="en-US" dirty="0"/>
              <a:t>&gt; Shared ownership from 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0B7B-976D-F429-0197-42CD88C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Arc&lt;T&gt; where T: Send &amp; Sync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31EAB-C349-0365-9C67-95970F02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.borrow_mut();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56D64-DE05-41B0-826A-7D133BC6DD50}"/>
              </a:ext>
            </a:extLst>
          </p:cNvPr>
          <p:cNvSpPr txBox="1"/>
          <p:nvPr/>
        </p:nvSpPr>
        <p:spPr>
          <a:xfrm>
            <a:off x="5136107" y="3149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`RefCell&lt;String&gt;` cannot be shared between threads safely</a:t>
            </a:r>
          </a:p>
        </p:txBody>
      </p:sp>
    </p:spTree>
    <p:extLst>
      <p:ext uri="{BB962C8B-B14F-4D97-AF65-F5344CB8AC3E}">
        <p14:creationId xmlns:p14="http://schemas.microsoft.com/office/powerpoint/2010/main" val="19165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397-AAD8-3F00-42B1-A185103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 and Pointers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8273-B2A3-EEB0-747C-11C763C0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NoSendStruct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NoSendStruct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moved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error[E0277]: `*const i32` cannot be sent between threads safely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B482-CEF4-CCDD-D460-D442BAAE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 and Pointers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2084-82E8-9C8E-3667-6762C193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NoSendStruct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NoSendStruct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NoSendStruct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moved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1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0036-0098-77A5-185D-EC729212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based locks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C000-0CAD-81DE-0B98-C23607A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  <a:p>
            <a:r>
              <a:rPr lang="en-US" dirty="0" err="1"/>
              <a:t>RwLock</a:t>
            </a:r>
            <a:endParaRPr lang="en-US" dirty="0"/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4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3E-F7DA-D4B1-0DAE-7B39290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1272-853A-7DCA-4D70-C14CB5A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().unwrap())</a:t>
            </a:r>
          </a:p>
          <a:p>
            <a:pPr marL="0" indent="0">
              <a:buNone/>
            </a:pPr>
            <a:r>
              <a:rPr lang="en-US" dirty="0"/>
              <a:t>&gt; Hello 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3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3EEB-49D3-0EF5-4B8B-D72E684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1E2A-7C06-E384-5387-75432CD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 went wrong!"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.is_poisoned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LockResult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BC8-F5E4-01AB-06EB-F12D98BF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Arc&lt;Mutex&lt;T&gt;&gt;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FA1-3EBA-CAE4-255D-58C60A82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423245" cy="4989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8339-968F-3268-7A5C-FF4FC234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6937" y="1825625"/>
            <a:ext cx="3885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and updated from main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207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effectLst/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71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.clone();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.spawn(||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PAUSE!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9371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RecvError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.recv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 0</a:t>
            </a:r>
          </a:p>
          <a:p>
            <a:pPr marL="0" indent="0">
              <a:buNone/>
            </a:pPr>
            <a:r>
              <a:rPr lang="en-US" sz="1600" dirty="0"/>
              <a:t>&gt; 1</a:t>
            </a:r>
          </a:p>
          <a:p>
            <a:pPr marL="0" indent="0">
              <a:buNone/>
            </a:pPr>
            <a:r>
              <a:rPr lang="en-US" sz="1600" dirty="0"/>
              <a:t>&gt; 2</a:t>
            </a:r>
          </a:p>
          <a:p>
            <a:pPr marL="0" indent="0">
              <a:buNone/>
            </a:pPr>
            <a:r>
              <a:rPr lang="en-US" sz="1600" dirty="0"/>
              <a:t>&gt; 3</a:t>
            </a:r>
          </a:p>
          <a:p>
            <a:pPr marL="0" indent="0">
              <a:buNone/>
            </a:pPr>
            <a:r>
              <a:rPr lang="en-US" sz="1600" dirty="0"/>
              <a:t>&gt; 4</a:t>
            </a:r>
          </a:p>
          <a:p>
            <a:pPr marL="0" indent="0">
              <a:buNone/>
            </a:pPr>
            <a:r>
              <a:rPr lang="en-US" sz="1600" dirty="0"/>
              <a:t>&gt; 5</a:t>
            </a:r>
          </a:p>
          <a:p>
            <a:pPr marL="0" indent="0">
              <a:buNone/>
            </a:pPr>
            <a:r>
              <a:rPr lang="en-US" sz="1600" dirty="0"/>
              <a:t>&gt; 6</a:t>
            </a:r>
          </a:p>
          <a:p>
            <a:pPr marL="0" indent="0">
              <a:buNone/>
            </a:pPr>
            <a:r>
              <a:rPr lang="en-US" sz="1600" dirty="0"/>
              <a:t>&gt; 7</a:t>
            </a:r>
          </a:p>
          <a:p>
            <a:pPr marL="0" indent="0">
              <a:buNone/>
            </a:pPr>
            <a:r>
              <a:rPr lang="en-US" sz="1600" dirty="0"/>
              <a:t>&gt; 8</a:t>
            </a:r>
          </a:p>
          <a:p>
            <a:pPr marL="0" indent="0">
              <a:buNone/>
            </a:pPr>
            <a:r>
              <a:rPr lang="en-US" sz="1600" dirty="0"/>
              <a:t>&gt; 9</a:t>
            </a:r>
          </a:p>
          <a:p>
            <a:pPr marL="0" indent="0">
              <a:buNone/>
            </a:pPr>
            <a:r>
              <a:rPr lang="en-US" sz="1600" dirty="0"/>
              <a:t>&gt; 10</a:t>
            </a:r>
          </a:p>
          <a:p>
            <a:pPr marL="0" indent="0">
              <a:buNone/>
            </a:pPr>
            <a:r>
              <a:rPr lang="en-US" sz="1600" dirty="0"/>
              <a:t>&gt; 12</a:t>
            </a:r>
          </a:p>
        </p:txBody>
      </p:sp>
    </p:spTree>
    <p:extLst>
      <p:ext uri="{BB962C8B-B14F-4D97-AF65-F5344CB8AC3E}">
        <p14:creationId xmlns:p14="http://schemas.microsoft.com/office/powerpoint/2010/main" val="32424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4741-1EE0-0BDF-6DD9-4D1BBF3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CE8E-F64A-70B7-2A57-F66A979A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pub fn </a:t>
            </a:r>
            <a:r>
              <a:rPr lang="de-DE" dirty="0">
                <a:solidFill>
                  <a:srgbClr val="00627A"/>
                </a:solidFill>
                <a:effectLst/>
                <a:latin typeface="JetBrains Mono"/>
              </a:rPr>
              <a:t>send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, 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SendError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de-DE" dirty="0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.send(t)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D808-B837-901C-B1B2-899562CF2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RecvError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900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Receiver&lt;T&gt; is 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sz="1800" dirty="0" err="1">
                <a:solidFill>
                  <a:srgbClr val="0037A6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 0</a:t>
            </a:r>
          </a:p>
          <a:p>
            <a:pPr marL="0" indent="0">
              <a:buNone/>
            </a:pPr>
            <a:r>
              <a:rPr lang="en-US" sz="1800" dirty="0"/>
              <a:t>&gt; 1</a:t>
            </a:r>
          </a:p>
          <a:p>
            <a:pPr marL="0" indent="0">
              <a:buNone/>
            </a:pPr>
            <a:r>
              <a:rPr lang="en-US" sz="1800" dirty="0"/>
              <a:t>&gt; 2</a:t>
            </a:r>
          </a:p>
          <a:p>
            <a:pPr marL="0" indent="0">
              <a:buNone/>
            </a:pPr>
            <a:r>
              <a:rPr lang="en-US" sz="1800" dirty="0"/>
              <a:t>&gt; 3</a:t>
            </a:r>
          </a:p>
          <a:p>
            <a:pPr marL="0" indent="0">
              <a:buNone/>
            </a:pPr>
            <a:r>
              <a:rPr lang="en-US" sz="1800" dirty="0"/>
              <a:t>&gt; 4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  <a:p>
            <a:pPr marL="0" indent="0">
              <a:buNone/>
            </a:pPr>
            <a:r>
              <a:rPr lang="en-US" sz="1800" dirty="0"/>
              <a:t>&gt; 98</a:t>
            </a:r>
          </a:p>
          <a:p>
            <a:pPr marL="0" indent="0">
              <a:buNone/>
            </a:pPr>
            <a:r>
              <a:rPr lang="en-US" sz="1800" dirty="0"/>
              <a:t>&gt; 99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0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DE89-C766-99CF-BFA5-D9B32A15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Producer Single Consumer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C962-2DE2-73D8-C502-DC8F7FA3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001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): 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Receiver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mpsc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9899-FA44-38AE-AE1A-4625387E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199" y="1825625"/>
            <a:ext cx="25145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100</a:t>
            </a:r>
          </a:p>
          <a:p>
            <a:pPr marL="0" indent="0">
              <a:buNone/>
            </a:pPr>
            <a:r>
              <a:rPr lang="ru-RU" dirty="0"/>
              <a:t>1</a:t>
            </a:r>
          </a:p>
          <a:p>
            <a:pPr marL="0" indent="0">
              <a:buNone/>
            </a:pPr>
            <a:r>
              <a:rPr lang="ru-RU" dirty="0"/>
              <a:t>101</a:t>
            </a:r>
          </a:p>
          <a:p>
            <a:pPr marL="0" indent="0">
              <a:buNone/>
            </a:pPr>
            <a:r>
              <a:rPr lang="ru-RU" dirty="0"/>
              <a:t>2</a:t>
            </a:r>
          </a:p>
          <a:p>
            <a:pPr marL="0" indent="0">
              <a:buNone/>
            </a:pPr>
            <a:r>
              <a:rPr lang="ru-RU" dirty="0"/>
              <a:t>102</a:t>
            </a:r>
          </a:p>
          <a:p>
            <a:pPr marL="0" indent="0">
              <a:buNone/>
            </a:pPr>
            <a:r>
              <a:rPr lang="ru-RU" dirty="0"/>
              <a:t>3</a:t>
            </a:r>
          </a:p>
          <a:p>
            <a:pPr marL="0" indent="0">
              <a:buNone/>
            </a:pPr>
            <a:r>
              <a:rPr lang="ru-RU" dirty="0"/>
              <a:t>103</a:t>
            </a:r>
          </a:p>
          <a:p>
            <a:pPr marL="0" indent="0">
              <a:buNone/>
            </a:pPr>
            <a:r>
              <a:rPr lang="ru-RU" dirty="0"/>
              <a:t>4</a:t>
            </a:r>
          </a:p>
          <a:p>
            <a:pPr marL="0" indent="0">
              <a:buNone/>
            </a:pPr>
            <a:r>
              <a:rPr lang="ru-RU" dirty="0"/>
              <a:t>104</a:t>
            </a:r>
          </a:p>
          <a:p>
            <a:pPr marL="0" indent="0">
              <a:buNone/>
            </a:pPr>
            <a:r>
              <a:rPr lang="ru-RU" dirty="0"/>
              <a:t>5</a:t>
            </a:r>
          </a:p>
          <a:p>
            <a:pPr marL="0" indent="0">
              <a:buNone/>
            </a:pPr>
            <a:r>
              <a:rPr lang="ru-RU" dirty="0"/>
              <a:t>6</a:t>
            </a:r>
          </a:p>
          <a:p>
            <a:pPr marL="0" indent="0">
              <a:buNone/>
            </a:pPr>
            <a:r>
              <a:rPr lang="ru-RU" dirty="0"/>
              <a:t>105</a:t>
            </a:r>
          </a:p>
          <a:p>
            <a:pPr marL="0" indent="0">
              <a:buNone/>
            </a:pP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3809</Words>
  <Application>Microsoft Office PowerPoint</Application>
  <PresentationFormat>Widescreen</PresentationFormat>
  <Paragraphs>398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JetBrains Mono</vt:lpstr>
      <vt:lpstr>Office Theme</vt:lpstr>
      <vt:lpstr>Mutlithreading</vt:lpstr>
      <vt:lpstr>Homework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Arc</vt:lpstr>
      <vt:lpstr>Arc&lt;T&gt; where T: Send &amp; Sync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Send/Sync and Pointers</vt:lpstr>
      <vt:lpstr>Send/Sync and Pointers</vt:lpstr>
      <vt:lpstr>RAII based locks</vt:lpstr>
      <vt:lpstr>Mutex</vt:lpstr>
      <vt:lpstr>Poisoning</vt:lpstr>
      <vt:lpstr>Arc&lt;Mutex&lt;T&gt;&gt;</vt:lpstr>
      <vt:lpstr>RwLock&lt;T&gt;</vt:lpstr>
      <vt:lpstr>RwLock&lt;T&gt;</vt:lpstr>
      <vt:lpstr>Channels</vt:lpstr>
      <vt:lpstr>Channels and ownership</vt:lpstr>
      <vt:lpstr>Receiver&lt;T&gt; is iterator</vt:lpstr>
      <vt:lpstr>Multiple Producer Single Consumer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214</cp:revision>
  <dcterms:created xsi:type="dcterms:W3CDTF">2023-02-05T11:10:09Z</dcterms:created>
  <dcterms:modified xsi:type="dcterms:W3CDTF">2023-09-28T18:02:57Z</dcterms:modified>
</cp:coreProperties>
</file>