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8" r:id="rId6"/>
    <p:sldId id="289" r:id="rId7"/>
    <p:sldId id="296" r:id="rId8"/>
    <p:sldId id="300" r:id="rId9"/>
    <p:sldId id="298" r:id="rId10"/>
    <p:sldId id="299" r:id="rId11"/>
    <p:sldId id="301" r:id="rId12"/>
    <p:sldId id="304" r:id="rId13"/>
    <p:sldId id="305" r:id="rId14"/>
    <p:sldId id="306" r:id="rId15"/>
    <p:sldId id="319" r:id="rId16"/>
    <p:sldId id="320" r:id="rId17"/>
    <p:sldId id="307" r:id="rId18"/>
    <p:sldId id="308" r:id="rId19"/>
    <p:sldId id="303" r:id="rId20"/>
    <p:sldId id="309" r:id="rId21"/>
    <p:sldId id="310" r:id="rId22"/>
    <p:sldId id="317" r:id="rId23"/>
    <p:sldId id="325" r:id="rId24"/>
    <p:sldId id="327" r:id="rId25"/>
    <p:sldId id="328" r:id="rId26"/>
    <p:sldId id="329" r:id="rId27"/>
    <p:sldId id="321" r:id="rId28"/>
    <p:sldId id="322" r:id="rId29"/>
    <p:sldId id="330" r:id="rId30"/>
    <p:sldId id="25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30"/>
          </p14:sldIdLst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340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42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355.png"/><Relationship Id="rId40" Type="http://schemas.openxmlformats.org/officeDocument/2006/relationships/customXml" Target="../ink/ink50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34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350.png"/><Relationship Id="rId30" Type="http://schemas.openxmlformats.org/officeDocument/2006/relationships/customXml" Target="../ink/ink45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34.xml"/><Relationship Id="rId3" Type="http://schemas.openxmlformats.org/officeDocument/2006/relationships/image" Target="../media/image3380.png"/><Relationship Id="rId12" Type="http://schemas.openxmlformats.org/officeDocument/2006/relationships/customXml" Target="../ink/ink36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49.xml"/><Relationship Id="rId20" Type="http://schemas.openxmlformats.org/officeDocument/2006/relationships/customXml" Target="../ink/ink40.xml"/><Relationship Id="rId41" Type="http://schemas.openxmlformats.org/officeDocument/2006/relationships/image" Target="../media/image3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1.xml"/><Relationship Id="rId26" Type="http://schemas.openxmlformats.org/officeDocument/2006/relationships/customXml" Target="../ink/ink66.xml"/><Relationship Id="rId39" Type="http://schemas.openxmlformats.org/officeDocument/2006/relationships/customXml" Target="../ink/ink73.xml"/><Relationship Id="rId21" Type="http://schemas.openxmlformats.org/officeDocument/2006/relationships/customXml" Target="../ink/ink63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58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70.xml"/><Relationship Id="rId38" Type="http://schemas.openxmlformats.org/officeDocument/2006/relationships/image" Target="../media/image37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64.png"/><Relationship Id="rId24" Type="http://schemas.openxmlformats.org/officeDocument/2006/relationships/customXml" Target="../ink/ink65.xml"/><Relationship Id="rId32" Type="http://schemas.openxmlformats.org/officeDocument/2006/relationships/image" Target="../media/image372.png"/><Relationship Id="rId37" Type="http://schemas.openxmlformats.org/officeDocument/2006/relationships/customXml" Target="../ink/ink72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7.xml"/><Relationship Id="rId36" Type="http://schemas.openxmlformats.org/officeDocument/2006/relationships/image" Target="../media/image374.png"/><Relationship Id="rId10" Type="http://schemas.openxmlformats.org/officeDocument/2006/relationships/customXml" Target="../ink/ink57.xml"/><Relationship Id="rId19" Type="http://schemas.openxmlformats.org/officeDocument/2006/relationships/image" Target="../media/image3240.png"/><Relationship Id="rId31" Type="http://schemas.openxmlformats.org/officeDocument/2006/relationships/customXml" Target="../ink/ink69.xml"/><Relationship Id="rId4" Type="http://schemas.openxmlformats.org/officeDocument/2006/relationships/customXml" Target="../ink/ink54.xml"/><Relationship Id="rId9" Type="http://schemas.openxmlformats.org/officeDocument/2006/relationships/image" Target="../media/image363.png"/><Relationship Id="rId14" Type="http://schemas.openxmlformats.org/officeDocument/2006/relationships/customXml" Target="../ink/ink59.xml"/><Relationship Id="rId22" Type="http://schemas.openxmlformats.org/officeDocument/2006/relationships/customXml" Target="../ink/ink64.xml"/><Relationship Id="rId27" Type="http://schemas.openxmlformats.org/officeDocument/2006/relationships/image" Target="../media/image370.png"/><Relationship Id="rId30" Type="http://schemas.openxmlformats.org/officeDocument/2006/relationships/customXml" Target="../ink/ink68.xml"/><Relationship Id="rId35" Type="http://schemas.openxmlformats.org/officeDocument/2006/relationships/customXml" Target="../ink/ink71.xml"/><Relationship Id="rId8" Type="http://schemas.openxmlformats.org/officeDocument/2006/relationships/customXml" Target="../ink/ink56.xml"/><Relationship Id="rId3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6.xml"/><Relationship Id="rId5" Type="http://schemas.openxmlformats.org/officeDocument/2006/relationships/image" Target="../media/image378.png"/><Relationship Id="rId4" Type="http://schemas.openxmlformats.org/officeDocument/2006/relationships/customXml" Target="../ink/ink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38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23.xml"/><Relationship Id="rId47" Type="http://schemas.openxmlformats.org/officeDocument/2006/relationships/image" Target="../media/image3320.png"/><Relationship Id="rId50" Type="http://schemas.openxmlformats.org/officeDocument/2006/relationships/customXml" Target="../ink/ink27.xml"/><Relationship Id="rId7" Type="http://schemas.openxmlformats.org/officeDocument/2006/relationships/image" Target="../media/image31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12.xml"/><Relationship Id="rId32" Type="http://schemas.openxmlformats.org/officeDocument/2006/relationships/image" Target="../media/image3260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14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.xml"/><Relationship Id="rId19" Type="http://schemas.openxmlformats.org/officeDocument/2006/relationships/image" Target="../media/image3200.png"/><Relationship Id="rId31" Type="http://schemas.openxmlformats.org/officeDocument/2006/relationships/customXml" Target="../ink/ink16.xml"/><Relationship Id="rId44" Type="http://schemas.openxmlformats.org/officeDocument/2006/relationships/customXml" Target="../ink/ink24.xml"/><Relationship Id="rId4" Type="http://schemas.openxmlformats.org/officeDocument/2006/relationships/customXml" Target="../ink/ink2.xml"/><Relationship Id="rId9" Type="http://schemas.openxmlformats.org/officeDocument/2006/relationships/image" Target="../media/image3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40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43" Type="http://schemas.openxmlformats.org/officeDocument/2006/relationships/image" Target="../media/image3300.png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17.xml"/><Relationship Id="rId38" Type="http://schemas.openxmlformats.org/officeDocument/2006/relationships/image" Target="../media/image3290.png"/><Relationship Id="rId46" Type="http://schemas.openxmlformats.org/officeDocument/2006/relationships/customXml" Target="../ink/ink25.xml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5" Type="http://schemas.openxmlformats.org/officeDocument/2006/relationships/image" Target="../media/image3360.png"/><Relationship Id="rId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https://github.com/rustviz/rustviz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11208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2185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JetBrains Mono</vt:lpstr>
      <vt:lpstr>Office Theme</vt:lpstr>
      <vt:lpstr>Lifetime and Smart Pointers</vt:lpstr>
      <vt:lpstr>Questions?</vt:lpstr>
      <vt:lpstr>Variable/Field State</vt:lpstr>
      <vt:lpstr>What happens with variable after move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https://github.com/rustviz/rustviz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7</cp:revision>
  <dcterms:created xsi:type="dcterms:W3CDTF">2023-02-05T11:10:09Z</dcterms:created>
  <dcterms:modified xsi:type="dcterms:W3CDTF">2023-02-14T21:02:06Z</dcterms:modified>
</cp:coreProperties>
</file>