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66" r:id="rId23"/>
    <p:sldId id="338" r:id="rId24"/>
    <p:sldId id="340" r:id="rId25"/>
    <p:sldId id="339" r:id="rId26"/>
    <p:sldId id="341" r:id="rId27"/>
    <p:sldId id="342" r:id="rId28"/>
    <p:sldId id="344" r:id="rId29"/>
    <p:sldId id="343" r:id="rId30"/>
    <p:sldId id="345" r:id="rId31"/>
    <p:sldId id="364" r:id="rId32"/>
    <p:sldId id="363" r:id="rId33"/>
    <p:sldId id="346" r:id="rId34"/>
    <p:sldId id="348" r:id="rId35"/>
    <p:sldId id="347" r:id="rId36"/>
    <p:sldId id="349" r:id="rId37"/>
    <p:sldId id="350" r:id="rId38"/>
    <p:sldId id="351" r:id="rId39"/>
    <p:sldId id="354" r:id="rId40"/>
    <p:sldId id="355" r:id="rId41"/>
    <p:sldId id="353" r:id="rId42"/>
    <p:sldId id="356" r:id="rId43"/>
    <p:sldId id="357" r:id="rId44"/>
    <p:sldId id="358" r:id="rId45"/>
    <p:sldId id="359" r:id="rId46"/>
    <p:sldId id="360" r:id="rId47"/>
    <p:sldId id="361" r:id="rId48"/>
    <p:sldId id="258" r:id="rId49"/>
    <p:sldId id="365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66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17-7693-3C0F-997C-8E19347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for everything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EA72-8B13-88B3-F2E9-6A299FFA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7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it_is_reference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3040</Words>
  <Application>Microsoft Office PowerPoint</Application>
  <PresentationFormat>Widescreen</PresentationFormat>
  <Paragraphs>232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Questions?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 for everything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143</cp:revision>
  <dcterms:created xsi:type="dcterms:W3CDTF">2023-02-05T11:10:09Z</dcterms:created>
  <dcterms:modified xsi:type="dcterms:W3CDTF">2023-02-14T20:58:45Z</dcterms:modified>
</cp:coreProperties>
</file>