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58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</p14:sldIdLst>
        </p14:section>
        <p14:section name="Fun" id="{983497AA-201A-4F6E-B66F-8A67771D4A2E}">
          <p14:sldIdLst>
            <p14:sldId id="288"/>
            <p14:sldId id="289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2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1.xml"/><Relationship Id="rId21" Type="http://schemas.openxmlformats.org/officeDocument/2006/relationships/image" Target="../media/image114.png"/><Relationship Id="rId34" Type="http://schemas.openxmlformats.org/officeDocument/2006/relationships/customXml" Target="../ink/ink139.xml"/><Relationship Id="rId42" Type="http://schemas.openxmlformats.org/officeDocument/2006/relationships/image" Target="../media/image119.png"/><Relationship Id="rId47" Type="http://schemas.openxmlformats.org/officeDocument/2006/relationships/customXml" Target="../ink/ink146.xml"/><Relationship Id="rId50" Type="http://schemas.openxmlformats.org/officeDocument/2006/relationships/image" Target="../media/image123.png"/><Relationship Id="rId55" Type="http://schemas.openxmlformats.org/officeDocument/2006/relationships/customXml" Target="../ink/ink150.xml"/><Relationship Id="rId63" Type="http://schemas.openxmlformats.org/officeDocument/2006/relationships/customXml" Target="../ink/ink154.xml"/><Relationship Id="rId7" Type="http://schemas.openxmlformats.org/officeDocument/2006/relationships/image" Target="../media/image107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9" Type="http://schemas.openxmlformats.org/officeDocument/2006/relationships/customXml" Target="../ink/ink134.xml"/><Relationship Id="rId11" Type="http://schemas.openxmlformats.org/officeDocument/2006/relationships/image" Target="../media/image109.png"/><Relationship Id="rId24" Type="http://schemas.openxmlformats.org/officeDocument/2006/relationships/customXml" Target="../ink/ink129.xml"/><Relationship Id="rId32" Type="http://schemas.openxmlformats.org/officeDocument/2006/relationships/customXml" Target="../ink/ink137.xml"/><Relationship Id="rId37" Type="http://schemas.openxmlformats.org/officeDocument/2006/relationships/customXml" Target="../ink/ink141.xml"/><Relationship Id="rId40" Type="http://schemas.openxmlformats.org/officeDocument/2006/relationships/image" Target="../media/image118.png"/><Relationship Id="rId45" Type="http://schemas.openxmlformats.org/officeDocument/2006/relationships/customXml" Target="../ink/ink145.xml"/><Relationship Id="rId53" Type="http://schemas.openxmlformats.org/officeDocument/2006/relationships/customXml" Target="../ink/ink149.xml"/><Relationship Id="rId58" Type="http://schemas.openxmlformats.org/officeDocument/2006/relationships/image" Target="../media/image127.png"/><Relationship Id="rId66" Type="http://schemas.openxmlformats.org/officeDocument/2006/relationships/customXml" Target="../ink/ink156.xml"/><Relationship Id="rId5" Type="http://schemas.openxmlformats.org/officeDocument/2006/relationships/image" Target="../media/image106.png"/><Relationship Id="rId61" Type="http://schemas.openxmlformats.org/officeDocument/2006/relationships/customXml" Target="../ink/ink153.xml"/><Relationship Id="rId19" Type="http://schemas.openxmlformats.org/officeDocument/2006/relationships/image" Target="../media/image113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customXml" Target="../ink/ink132.xml"/><Relationship Id="rId30" Type="http://schemas.openxmlformats.org/officeDocument/2006/relationships/customXml" Target="../ink/ink135.xml"/><Relationship Id="rId35" Type="http://schemas.openxmlformats.org/officeDocument/2006/relationships/customXml" Target="../ink/ink140.xml"/><Relationship Id="rId43" Type="http://schemas.openxmlformats.org/officeDocument/2006/relationships/customXml" Target="../ink/ink144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21.xml"/><Relationship Id="rId51" Type="http://schemas.openxmlformats.org/officeDocument/2006/relationships/customXml" Target="../ink/ink148.xml"/><Relationship Id="rId3" Type="http://schemas.openxmlformats.org/officeDocument/2006/relationships/image" Target="../media/image105.png"/><Relationship Id="rId12" Type="http://schemas.openxmlformats.org/officeDocument/2006/relationships/customXml" Target="../ink/ink123.xml"/><Relationship Id="rId17" Type="http://schemas.openxmlformats.org/officeDocument/2006/relationships/image" Target="../media/image112.png"/><Relationship Id="rId25" Type="http://schemas.openxmlformats.org/officeDocument/2006/relationships/customXml" Target="../ink/ink130.xml"/><Relationship Id="rId33" Type="http://schemas.openxmlformats.org/officeDocument/2006/relationships/customXml" Target="../ink/ink138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52.xml"/><Relationship Id="rId20" Type="http://schemas.openxmlformats.org/officeDocument/2006/relationships/customXml" Target="../ink/ink127.xml"/><Relationship Id="rId41" Type="http://schemas.openxmlformats.org/officeDocument/2006/relationships/customXml" Target="../ink/ink143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0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33.xml"/><Relationship Id="rId36" Type="http://schemas.openxmlformats.org/officeDocument/2006/relationships/image" Target="../media/image116.png"/><Relationship Id="rId49" Type="http://schemas.openxmlformats.org/officeDocument/2006/relationships/customXml" Target="../ink/ink147.xml"/><Relationship Id="rId57" Type="http://schemas.openxmlformats.org/officeDocument/2006/relationships/customXml" Target="../ink/ink151.xml"/><Relationship Id="rId10" Type="http://schemas.openxmlformats.org/officeDocument/2006/relationships/customXml" Target="../ink/ink122.xml"/><Relationship Id="rId31" Type="http://schemas.openxmlformats.org/officeDocument/2006/relationships/customXml" Target="../ink/ink136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55.xml"/><Relationship Id="rId4" Type="http://schemas.openxmlformats.org/officeDocument/2006/relationships/customXml" Target="../ink/ink119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26.xml"/><Relationship Id="rId39" Type="http://schemas.openxmlformats.org/officeDocument/2006/relationships/customXml" Target="../ink/ink14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0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185.xml"/><Relationship Id="rId63" Type="http://schemas.openxmlformats.org/officeDocument/2006/relationships/customXml" Target="../ink/ink193.xml"/><Relationship Id="rId68" Type="http://schemas.openxmlformats.org/officeDocument/2006/relationships/image" Target="../media/image142.png"/><Relationship Id="rId16" Type="http://schemas.openxmlformats.org/officeDocument/2006/relationships/customXml" Target="../ink/ink164.xml"/><Relationship Id="rId11" Type="http://schemas.openxmlformats.org/officeDocument/2006/relationships/image" Target="../media/image109.png"/><Relationship Id="rId24" Type="http://schemas.openxmlformats.org/officeDocument/2006/relationships/customXml" Target="../ink/ink168.xml"/><Relationship Id="rId32" Type="http://schemas.openxmlformats.org/officeDocument/2006/relationships/customXml" Target="../ink/ink176.xml"/><Relationship Id="rId37" Type="http://schemas.openxmlformats.org/officeDocument/2006/relationships/customXml" Target="../ink/ink180.xml"/><Relationship Id="rId40" Type="http://schemas.openxmlformats.org/officeDocument/2006/relationships/image" Target="../media/image132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39.png"/><Relationship Id="rId66" Type="http://schemas.openxmlformats.org/officeDocument/2006/relationships/customXml" Target="../ink/ink195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192.xml"/><Relationship Id="rId19" Type="http://schemas.openxmlformats.org/officeDocument/2006/relationships/image" Target="../media/image113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customXml" Target="../ink/ink171.xml"/><Relationship Id="rId30" Type="http://schemas.openxmlformats.org/officeDocument/2006/relationships/customXml" Target="../ink/ink174.xml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197.xml"/><Relationship Id="rId77" Type="http://schemas.openxmlformats.org/officeDocument/2006/relationships/customXml" Target="../ink/ink201.xml"/><Relationship Id="rId8" Type="http://schemas.openxmlformats.org/officeDocument/2006/relationships/customXml" Target="../ink/ink160.xml"/><Relationship Id="rId51" Type="http://schemas.openxmlformats.org/officeDocument/2006/relationships/customXml" Target="../ink/ink187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62.xml"/><Relationship Id="rId17" Type="http://schemas.openxmlformats.org/officeDocument/2006/relationships/image" Target="../media/image112.png"/><Relationship Id="rId25" Type="http://schemas.openxmlformats.org/officeDocument/2006/relationships/customXml" Target="../ink/ink169.xml"/><Relationship Id="rId33" Type="http://schemas.openxmlformats.org/officeDocument/2006/relationships/customXml" Target="../ink/ink177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191.xml"/><Relationship Id="rId67" Type="http://schemas.openxmlformats.org/officeDocument/2006/relationships/customXml" Target="../ink/ink196.xml"/><Relationship Id="rId20" Type="http://schemas.openxmlformats.org/officeDocument/2006/relationships/customXml" Target="../ink/ink166.xml"/><Relationship Id="rId41" Type="http://schemas.openxmlformats.org/officeDocument/2006/relationships/customXml" Target="../ink/ink182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0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9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72.xml"/><Relationship Id="rId36" Type="http://schemas.openxmlformats.org/officeDocument/2006/relationships/image" Target="../media/image130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customXml" Target="../ink/ink161.xml"/><Relationship Id="rId31" Type="http://schemas.openxmlformats.org/officeDocument/2006/relationships/customXml" Target="../ink/ink175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194.xml"/><Relationship Id="rId73" Type="http://schemas.openxmlformats.org/officeDocument/2006/relationships/customXml" Target="../ink/ink199.xml"/><Relationship Id="rId78" Type="http://schemas.openxmlformats.org/officeDocument/2006/relationships/image" Target="../media/image147.png"/><Relationship Id="rId4" Type="http://schemas.openxmlformats.org/officeDocument/2006/relationships/customXml" Target="../ink/ink158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65.xml"/><Relationship Id="rId39" Type="http://schemas.openxmlformats.org/officeDocument/2006/relationships/customXml" Target="../ink/ink181.xml"/><Relationship Id="rId34" Type="http://schemas.openxmlformats.org/officeDocument/2006/relationships/customXml" Target="../ink/ink178.xml"/><Relationship Id="rId50" Type="http://schemas.openxmlformats.org/officeDocument/2006/relationships/image" Target="../media/image136.png"/><Relationship Id="rId55" Type="http://schemas.openxmlformats.org/officeDocument/2006/relationships/customXml" Target="../ink/ink189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198.xml"/><Relationship Id="rId2" Type="http://schemas.openxmlformats.org/officeDocument/2006/relationships/customXml" Target="../ink/ink157.xml"/><Relationship Id="rId29" Type="http://schemas.openxmlformats.org/officeDocument/2006/relationships/customXml" Target="../ink/ink17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10.xml"/><Relationship Id="rId26" Type="http://schemas.openxmlformats.org/officeDocument/2006/relationships/customXml" Target="../ink/ink214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18.xml"/><Relationship Id="rId42" Type="http://schemas.openxmlformats.org/officeDocument/2006/relationships/customXml" Target="../ink/ink222.xml"/><Relationship Id="rId47" Type="http://schemas.openxmlformats.org/officeDocument/2006/relationships/customXml" Target="../ink/ink226.xml"/><Relationship Id="rId50" Type="http://schemas.openxmlformats.org/officeDocument/2006/relationships/customXml" Target="../ink/ink228.xml"/><Relationship Id="rId7" Type="http://schemas.openxmlformats.org/officeDocument/2006/relationships/image" Target="../media/image150.png"/><Relationship Id="rId2" Type="http://schemas.openxmlformats.org/officeDocument/2006/relationships/customXml" Target="../ink/ink202.xml"/><Relationship Id="rId16" Type="http://schemas.openxmlformats.org/officeDocument/2006/relationships/customXml" Target="../ink/ink209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13.xml"/><Relationship Id="rId32" Type="http://schemas.openxmlformats.org/officeDocument/2006/relationships/customXml" Target="../ink/ink217.xml"/><Relationship Id="rId37" Type="http://schemas.openxmlformats.org/officeDocument/2006/relationships/image" Target="../media/image165.png"/><Relationship Id="rId40" Type="http://schemas.openxmlformats.org/officeDocument/2006/relationships/customXml" Target="../ink/ink221.xml"/><Relationship Id="rId45" Type="http://schemas.openxmlformats.org/officeDocument/2006/relationships/customXml" Target="../ink/ink224.xml"/><Relationship Id="rId53" Type="http://schemas.openxmlformats.org/officeDocument/2006/relationships/customXml" Target="../ink/ink231.xml"/><Relationship Id="rId5" Type="http://schemas.openxmlformats.org/officeDocument/2006/relationships/image" Target="../media/image149.png"/><Relationship Id="rId10" Type="http://schemas.openxmlformats.org/officeDocument/2006/relationships/customXml" Target="../ink/ink206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23.xml"/><Relationship Id="rId52" Type="http://schemas.openxmlformats.org/officeDocument/2006/relationships/customXml" Target="../ink/ink230.xml"/><Relationship Id="rId4" Type="http://schemas.openxmlformats.org/officeDocument/2006/relationships/customXml" Target="../ink/ink203.xml"/><Relationship Id="rId9" Type="http://schemas.openxmlformats.org/officeDocument/2006/relationships/image" Target="../media/image151.png"/><Relationship Id="rId14" Type="http://schemas.openxmlformats.org/officeDocument/2006/relationships/customXml" Target="../ink/ink208.xml"/><Relationship Id="rId22" Type="http://schemas.openxmlformats.org/officeDocument/2006/relationships/customXml" Target="../ink/ink212.xml"/><Relationship Id="rId27" Type="http://schemas.openxmlformats.org/officeDocument/2006/relationships/image" Target="../media/image160.png"/><Relationship Id="rId30" Type="http://schemas.openxmlformats.org/officeDocument/2006/relationships/customXml" Target="../ink/ink216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05.xml"/><Relationship Id="rId51" Type="http://schemas.openxmlformats.org/officeDocument/2006/relationships/customXml" Target="../ink/ink229.xml"/><Relationship Id="rId3" Type="http://schemas.openxmlformats.org/officeDocument/2006/relationships/image" Target="../media/image148.png"/><Relationship Id="rId12" Type="http://schemas.openxmlformats.org/officeDocument/2006/relationships/customXml" Target="../ink/ink207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20.xml"/><Relationship Id="rId46" Type="http://schemas.openxmlformats.org/officeDocument/2006/relationships/customXml" Target="../ink/ink225.xml"/><Relationship Id="rId20" Type="http://schemas.openxmlformats.org/officeDocument/2006/relationships/customXml" Target="../ink/ink211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4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15.xml"/><Relationship Id="rId36" Type="http://schemas.openxmlformats.org/officeDocument/2006/relationships/customXml" Target="../ink/ink219.xml"/><Relationship Id="rId49" Type="http://schemas.openxmlformats.org/officeDocument/2006/relationships/customXml" Target="../ink/ink22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40.xml"/><Relationship Id="rId26" Type="http://schemas.openxmlformats.org/officeDocument/2006/relationships/customXml" Target="../ink/ink244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48.xml"/><Relationship Id="rId42" Type="http://schemas.openxmlformats.org/officeDocument/2006/relationships/customXml" Target="../ink/ink252.xml"/><Relationship Id="rId47" Type="http://schemas.openxmlformats.org/officeDocument/2006/relationships/customXml" Target="../ink/ink256.xml"/><Relationship Id="rId50" Type="http://schemas.openxmlformats.org/officeDocument/2006/relationships/customXml" Target="../ink/ink258.xml"/><Relationship Id="rId7" Type="http://schemas.openxmlformats.org/officeDocument/2006/relationships/image" Target="../media/image172.png"/><Relationship Id="rId2" Type="http://schemas.openxmlformats.org/officeDocument/2006/relationships/customXml" Target="../ink/ink232.xml"/><Relationship Id="rId16" Type="http://schemas.openxmlformats.org/officeDocument/2006/relationships/customXml" Target="../ink/ink239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43.xml"/><Relationship Id="rId32" Type="http://schemas.openxmlformats.org/officeDocument/2006/relationships/customXml" Target="../ink/ink247.xml"/><Relationship Id="rId37" Type="http://schemas.openxmlformats.org/officeDocument/2006/relationships/image" Target="../media/image186.png"/><Relationship Id="rId40" Type="http://schemas.openxmlformats.org/officeDocument/2006/relationships/customXml" Target="../ink/ink251.xml"/><Relationship Id="rId45" Type="http://schemas.openxmlformats.org/officeDocument/2006/relationships/customXml" Target="../ink/ink254.xml"/><Relationship Id="rId53" Type="http://schemas.openxmlformats.org/officeDocument/2006/relationships/customXml" Target="../ink/ink261.xml"/><Relationship Id="rId5" Type="http://schemas.openxmlformats.org/officeDocument/2006/relationships/image" Target="../media/image171.png"/><Relationship Id="rId10" Type="http://schemas.openxmlformats.org/officeDocument/2006/relationships/customXml" Target="../ink/ink236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53.xml"/><Relationship Id="rId52" Type="http://schemas.openxmlformats.org/officeDocument/2006/relationships/customXml" Target="../ink/ink260.xml"/><Relationship Id="rId4" Type="http://schemas.openxmlformats.org/officeDocument/2006/relationships/customXml" Target="../ink/ink233.xml"/><Relationship Id="rId9" Type="http://schemas.openxmlformats.org/officeDocument/2006/relationships/image" Target="../media/image173.png"/><Relationship Id="rId14" Type="http://schemas.openxmlformats.org/officeDocument/2006/relationships/customXml" Target="../ink/ink238.xml"/><Relationship Id="rId22" Type="http://schemas.openxmlformats.org/officeDocument/2006/relationships/customXml" Target="../ink/ink242.xml"/><Relationship Id="rId27" Type="http://schemas.openxmlformats.org/officeDocument/2006/relationships/image" Target="../media/image182.png"/><Relationship Id="rId30" Type="http://schemas.openxmlformats.org/officeDocument/2006/relationships/customXml" Target="../ink/ink246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35.xml"/><Relationship Id="rId51" Type="http://schemas.openxmlformats.org/officeDocument/2006/relationships/customXml" Target="../ink/ink259.xml"/><Relationship Id="rId3" Type="http://schemas.openxmlformats.org/officeDocument/2006/relationships/image" Target="../media/image170.png"/><Relationship Id="rId12" Type="http://schemas.openxmlformats.org/officeDocument/2006/relationships/customXml" Target="../ink/ink237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50.xml"/><Relationship Id="rId46" Type="http://schemas.openxmlformats.org/officeDocument/2006/relationships/customXml" Target="../ink/ink255.xml"/><Relationship Id="rId20" Type="http://schemas.openxmlformats.org/officeDocument/2006/relationships/customXml" Target="../ink/ink241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45.xml"/><Relationship Id="rId36" Type="http://schemas.openxmlformats.org/officeDocument/2006/relationships/customXml" Target="../ink/ink249.xml"/><Relationship Id="rId49" Type="http://schemas.openxmlformats.org/officeDocument/2006/relationships/customXml" Target="../ink/ink25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4.xml"/><Relationship Id="rId21" Type="http://schemas.openxmlformats.org/officeDocument/2006/relationships/image" Target="../media/image179.png"/><Relationship Id="rId42" Type="http://schemas.openxmlformats.org/officeDocument/2006/relationships/customXml" Target="../ink/ink282.xml"/><Relationship Id="rId47" Type="http://schemas.openxmlformats.org/officeDocument/2006/relationships/customXml" Target="../ink/ink286.xml"/><Relationship Id="rId63" Type="http://schemas.openxmlformats.org/officeDocument/2006/relationships/customXml" Target="../ink/ink296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69.xml"/><Relationship Id="rId11" Type="http://schemas.openxmlformats.org/officeDocument/2006/relationships/image" Target="../media/image174.png"/><Relationship Id="rId32" Type="http://schemas.openxmlformats.org/officeDocument/2006/relationships/customXml" Target="../ink/ink277.xml"/><Relationship Id="rId37" Type="http://schemas.openxmlformats.org/officeDocument/2006/relationships/image" Target="../media/image186.png"/><Relationship Id="rId53" Type="http://schemas.openxmlformats.org/officeDocument/2006/relationships/customXml" Target="../ink/ink291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04.xml"/><Relationship Id="rId5" Type="http://schemas.openxmlformats.org/officeDocument/2006/relationships/image" Target="../media/image171.png"/><Relationship Id="rId61" Type="http://schemas.openxmlformats.org/officeDocument/2006/relationships/customXml" Target="../ink/ink295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68.xml"/><Relationship Id="rId22" Type="http://schemas.openxmlformats.org/officeDocument/2006/relationships/customXml" Target="../ink/ink272.xml"/><Relationship Id="rId27" Type="http://schemas.openxmlformats.org/officeDocument/2006/relationships/image" Target="../media/image182.png"/><Relationship Id="rId30" Type="http://schemas.openxmlformats.org/officeDocument/2006/relationships/customXml" Target="../ink/ink276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299.xml"/><Relationship Id="rId77" Type="http://schemas.openxmlformats.org/officeDocument/2006/relationships/customXml" Target="../ink/ink303.xml"/><Relationship Id="rId8" Type="http://schemas.openxmlformats.org/officeDocument/2006/relationships/customXml" Target="../ink/ink265.xml"/><Relationship Id="rId51" Type="http://schemas.openxmlformats.org/officeDocument/2006/relationships/customXml" Target="../ink/ink289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67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80.xml"/><Relationship Id="rId46" Type="http://schemas.openxmlformats.org/officeDocument/2006/relationships/customXml" Target="../ink/ink285.xml"/><Relationship Id="rId59" Type="http://schemas.openxmlformats.org/officeDocument/2006/relationships/customXml" Target="../ink/ink294.xml"/><Relationship Id="rId67" Type="http://schemas.openxmlformats.org/officeDocument/2006/relationships/customXml" Target="../ink/ink298.xml"/><Relationship Id="rId20" Type="http://schemas.openxmlformats.org/officeDocument/2006/relationships/customXml" Target="../ink/ink271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02.xml"/><Relationship Id="rId83" Type="http://schemas.openxmlformats.org/officeDocument/2006/relationships/customXml" Target="../ink/ink3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75.xml"/><Relationship Id="rId36" Type="http://schemas.openxmlformats.org/officeDocument/2006/relationships/customXml" Target="../ink/ink279.xml"/><Relationship Id="rId49" Type="http://schemas.openxmlformats.org/officeDocument/2006/relationships/customXml" Target="../ink/ink287.xml"/><Relationship Id="rId57" Type="http://schemas.openxmlformats.org/officeDocument/2006/relationships/customXml" Target="../ink/ink293.xml"/><Relationship Id="rId10" Type="http://schemas.openxmlformats.org/officeDocument/2006/relationships/customXml" Target="../ink/ink266.xml"/><Relationship Id="rId31" Type="http://schemas.openxmlformats.org/officeDocument/2006/relationships/image" Target="../media/image183.png"/><Relationship Id="rId44" Type="http://schemas.openxmlformats.org/officeDocument/2006/relationships/customXml" Target="../ink/ink283.xml"/><Relationship Id="rId52" Type="http://schemas.openxmlformats.org/officeDocument/2006/relationships/customXml" Target="../ink/ink290.xml"/><Relationship Id="rId60" Type="http://schemas.openxmlformats.org/officeDocument/2006/relationships/image" Target="../media/image193.png"/><Relationship Id="rId65" Type="http://schemas.openxmlformats.org/officeDocument/2006/relationships/customXml" Target="../ink/ink297.xml"/><Relationship Id="rId73" Type="http://schemas.openxmlformats.org/officeDocument/2006/relationships/customXml" Target="../ink/ink301.xml"/><Relationship Id="rId78" Type="http://schemas.openxmlformats.org/officeDocument/2006/relationships/image" Target="../media/image202.png"/><Relationship Id="rId81" Type="http://schemas.openxmlformats.org/officeDocument/2006/relationships/customXml" Target="../ink/ink305.xml"/><Relationship Id="rId4" Type="http://schemas.openxmlformats.org/officeDocument/2006/relationships/customXml" Target="../ink/ink263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70.xml"/><Relationship Id="rId39" Type="http://schemas.openxmlformats.org/officeDocument/2006/relationships/image" Target="../media/image187.png"/><Relationship Id="rId34" Type="http://schemas.openxmlformats.org/officeDocument/2006/relationships/customXml" Target="../ink/ink278.xml"/><Relationship Id="rId50" Type="http://schemas.openxmlformats.org/officeDocument/2006/relationships/customXml" Target="../ink/ink288.xml"/><Relationship Id="rId55" Type="http://schemas.openxmlformats.org/officeDocument/2006/relationships/customXml" Target="../ink/ink292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00.xml"/><Relationship Id="rId2" Type="http://schemas.openxmlformats.org/officeDocument/2006/relationships/customXml" Target="../ink/ink262.xml"/><Relationship Id="rId29" Type="http://schemas.openxmlformats.org/officeDocument/2006/relationships/image" Target="../media/image161.png"/><Relationship Id="rId24" Type="http://schemas.openxmlformats.org/officeDocument/2006/relationships/customXml" Target="../ink/ink273.xml"/><Relationship Id="rId40" Type="http://schemas.openxmlformats.org/officeDocument/2006/relationships/customXml" Target="../ink/ink281.xml"/><Relationship Id="rId45" Type="http://schemas.openxmlformats.org/officeDocument/2006/relationships/customXml" Target="../ink/ink284.xml"/><Relationship Id="rId66" Type="http://schemas.openxmlformats.org/officeDocument/2006/relationships/image" Target="../media/image196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9.xml"/><Relationship Id="rId21" Type="http://schemas.openxmlformats.org/officeDocument/2006/relationships/image" Target="../media/image215.png"/><Relationship Id="rId42" Type="http://schemas.openxmlformats.org/officeDocument/2006/relationships/customXml" Target="../ink/ink327.xml"/><Relationship Id="rId47" Type="http://schemas.openxmlformats.org/officeDocument/2006/relationships/image" Target="../media/image22.png"/><Relationship Id="rId63" Type="http://schemas.openxmlformats.org/officeDocument/2006/relationships/customXml" Target="../ink/ink338.xml"/><Relationship Id="rId68" Type="http://schemas.openxmlformats.org/officeDocument/2006/relationships/image" Target="../media/image236.png"/><Relationship Id="rId84" Type="http://schemas.openxmlformats.org/officeDocument/2006/relationships/customXml" Target="../ink/ink350.xml"/><Relationship Id="rId16" Type="http://schemas.openxmlformats.org/officeDocument/2006/relationships/customXml" Target="../ink/ink314.xml"/><Relationship Id="rId11" Type="http://schemas.openxmlformats.org/officeDocument/2006/relationships/image" Target="../media/image210.png"/><Relationship Id="rId32" Type="http://schemas.openxmlformats.org/officeDocument/2006/relationships/customXml" Target="../ink/ink322.xml"/><Relationship Id="rId37" Type="http://schemas.openxmlformats.org/officeDocument/2006/relationships/image" Target="../media/image222.png"/><Relationship Id="rId53" Type="http://schemas.openxmlformats.org/officeDocument/2006/relationships/customXml" Target="../ink/ink333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46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13.xml"/><Relationship Id="rId22" Type="http://schemas.openxmlformats.org/officeDocument/2006/relationships/customXml" Target="../ink/ink317.xml"/><Relationship Id="rId27" Type="http://schemas.openxmlformats.org/officeDocument/2006/relationships/image" Target="../media/image99.png"/><Relationship Id="rId30" Type="http://schemas.openxmlformats.org/officeDocument/2006/relationships/customXml" Target="../ink/ink321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30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41.xml"/><Relationship Id="rId77" Type="http://schemas.openxmlformats.org/officeDocument/2006/relationships/customXml" Target="../ink/ink345.xml"/><Relationship Id="rId8" Type="http://schemas.openxmlformats.org/officeDocument/2006/relationships/customXml" Target="../ink/ink310.xml"/><Relationship Id="rId51" Type="http://schemas.openxmlformats.org/officeDocument/2006/relationships/customXml" Target="../ink/ink332.xml"/><Relationship Id="rId72" Type="http://schemas.openxmlformats.org/officeDocument/2006/relationships/image" Target="../media/image238.png"/><Relationship Id="rId80" Type="http://schemas.openxmlformats.org/officeDocument/2006/relationships/customXml" Target="../ink/ink347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12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customXml" Target="../ink/ink336.xml"/><Relationship Id="rId67" Type="http://schemas.openxmlformats.org/officeDocument/2006/relationships/customXml" Target="../ink/ink340.xml"/><Relationship Id="rId20" Type="http://schemas.openxmlformats.org/officeDocument/2006/relationships/customXml" Target="../ink/ink316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44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customXml" Target="../ink/ink331.xml"/><Relationship Id="rId57" Type="http://schemas.openxmlformats.org/officeDocument/2006/relationships/customXml" Target="../ink/ink335.xml"/><Relationship Id="rId10" Type="http://schemas.openxmlformats.org/officeDocument/2006/relationships/customXml" Target="../ink/ink311.xml"/><Relationship Id="rId31" Type="http://schemas.openxmlformats.org/officeDocument/2006/relationships/image" Target="../media/image219.png"/><Relationship Id="rId44" Type="http://schemas.openxmlformats.org/officeDocument/2006/relationships/customXml" Target="../ink/ink328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39.xml"/><Relationship Id="rId73" Type="http://schemas.openxmlformats.org/officeDocument/2006/relationships/customXml" Target="../ink/ink343.xml"/><Relationship Id="rId78" Type="http://schemas.openxmlformats.org/officeDocument/2006/relationships/image" Target="../media/image241.png"/><Relationship Id="rId81" Type="http://schemas.openxmlformats.org/officeDocument/2006/relationships/customXml" Target="../ink/ink348.xml"/><Relationship Id="rId86" Type="http://schemas.openxmlformats.org/officeDocument/2006/relationships/customXml" Target="../ink/ink351.xml"/><Relationship Id="rId4" Type="http://schemas.openxmlformats.org/officeDocument/2006/relationships/customXml" Target="../ink/ink308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15.xml"/><Relationship Id="rId39" Type="http://schemas.openxmlformats.org/officeDocument/2006/relationships/image" Target="../media/image223.png"/><Relationship Id="rId34" Type="http://schemas.openxmlformats.org/officeDocument/2006/relationships/customXml" Target="../ink/ink323.xml"/><Relationship Id="rId50" Type="http://schemas.openxmlformats.org/officeDocument/2006/relationships/image" Target="../media/image227.png"/><Relationship Id="rId55" Type="http://schemas.openxmlformats.org/officeDocument/2006/relationships/customXml" Target="../ink/ink334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42.xml"/><Relationship Id="rId2" Type="http://schemas.openxmlformats.org/officeDocument/2006/relationships/customXml" Target="../ink/ink307.xml"/><Relationship Id="rId29" Type="http://schemas.openxmlformats.org/officeDocument/2006/relationships/image" Target="../media/image218.png"/><Relationship Id="rId24" Type="http://schemas.openxmlformats.org/officeDocument/2006/relationships/customXml" Target="../ink/ink318.xml"/><Relationship Id="rId40" Type="http://schemas.openxmlformats.org/officeDocument/2006/relationships/customXml" Target="../ink/ink326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37.xml"/><Relationship Id="rId82" Type="http://schemas.openxmlformats.org/officeDocument/2006/relationships/customXml" Target="../ink/ink3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5.xml"/><Relationship Id="rId13" Type="http://schemas.openxmlformats.org/officeDocument/2006/relationships/image" Target="../media/image710.png"/><Relationship Id="rId18" Type="http://schemas.openxmlformats.org/officeDocument/2006/relationships/customXml" Target="../ink/ink360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57.xml"/><Relationship Id="rId17" Type="http://schemas.openxmlformats.org/officeDocument/2006/relationships/image" Target="../media/image910.png"/><Relationship Id="rId2" Type="http://schemas.openxmlformats.org/officeDocument/2006/relationships/customXml" Target="../ink/ink352.xml"/><Relationship Id="rId16" Type="http://schemas.openxmlformats.org/officeDocument/2006/relationships/customXml" Target="../ink/ink359.xml"/><Relationship Id="rId20" Type="http://schemas.openxmlformats.org/officeDocument/2006/relationships/customXml" Target="../ink/ink36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4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56.xml"/><Relationship Id="rId19" Type="http://schemas.openxmlformats.org/officeDocument/2006/relationships/image" Target="../media/image1010.png"/><Relationship Id="rId4" Type="http://schemas.openxmlformats.org/officeDocument/2006/relationships/customXml" Target="../ink/ink353.xml"/><Relationship Id="rId9" Type="http://schemas.openxmlformats.org/officeDocument/2006/relationships/image" Target="../media/image510.png"/><Relationship Id="rId14" Type="http://schemas.openxmlformats.org/officeDocument/2006/relationships/customXml" Target="../ink/ink358.xml"/><Relationship Id="rId22" Type="http://schemas.openxmlformats.org/officeDocument/2006/relationships/customXml" Target="../ink/ink36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6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6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5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67.xml"/><Relationship Id="rId4" Type="http://schemas.openxmlformats.org/officeDocument/2006/relationships/customXml" Target="../ink/ink364.xml"/><Relationship Id="rId9" Type="http://schemas.openxmlformats.org/officeDocument/2006/relationships/image" Target="../media/image16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1.xml"/><Relationship Id="rId13" Type="http://schemas.openxmlformats.org/officeDocument/2006/relationships/image" Target="../media/image1910.png"/><Relationship Id="rId18" Type="http://schemas.openxmlformats.org/officeDocument/2006/relationships/customXml" Target="../ink/ink376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73.xml"/><Relationship Id="rId17" Type="http://schemas.openxmlformats.org/officeDocument/2006/relationships/image" Target="../media/image2110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0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72.xml"/><Relationship Id="rId19" Type="http://schemas.openxmlformats.org/officeDocument/2006/relationships/image" Target="../media/image2210.png"/><Relationship Id="rId4" Type="http://schemas.openxmlformats.org/officeDocument/2006/relationships/customXml" Target="../ink/ink369.xml"/><Relationship Id="rId9" Type="http://schemas.openxmlformats.org/officeDocument/2006/relationships/image" Target="../media/image1610.png"/><Relationship Id="rId14" Type="http://schemas.openxmlformats.org/officeDocument/2006/relationships/customXml" Target="../ink/ink37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0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82.xml"/><Relationship Id="rId17" Type="http://schemas.openxmlformats.org/officeDocument/2006/relationships/image" Target="../media/image250.png"/><Relationship Id="rId2" Type="http://schemas.openxmlformats.org/officeDocument/2006/relationships/customXml" Target="../ink/ink377.xml"/><Relationship Id="rId16" Type="http://schemas.openxmlformats.org/officeDocument/2006/relationships/customXml" Target="../ink/ink38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9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81.xml"/><Relationship Id="rId4" Type="http://schemas.openxmlformats.org/officeDocument/2006/relationships/customXml" Target="../ink/ink378.xml"/><Relationship Id="rId9" Type="http://schemas.openxmlformats.org/officeDocument/2006/relationships/image" Target="../media/image1610.png"/><Relationship Id="rId14" Type="http://schemas.openxmlformats.org/officeDocument/2006/relationships/customXml" Target="../ink/ink38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260.png"/><Relationship Id="rId18" Type="http://schemas.openxmlformats.org/officeDocument/2006/relationships/customXml" Target="../ink/ink394.xml"/><Relationship Id="rId3" Type="http://schemas.openxmlformats.org/officeDocument/2006/relationships/image" Target="../media/image1310.png"/><Relationship Id="rId21" Type="http://schemas.openxmlformats.org/officeDocument/2006/relationships/customXml" Target="../ink/ink397.xml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customXml" Target="../ink/ink393.xml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0" Type="http://schemas.openxmlformats.org/officeDocument/2006/relationships/customXml" Target="../ink/ink39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398.xml"/><Relationship Id="rId10" Type="http://schemas.openxmlformats.org/officeDocument/2006/relationships/customXml" Target="../ink/ink389.xml"/><Relationship Id="rId19" Type="http://schemas.openxmlformats.org/officeDocument/2006/relationships/customXml" Target="../ink/ink395.xml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Relationship Id="rId22" Type="http://schemas.openxmlformats.org/officeDocument/2006/relationships/image" Target="../media/image20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21" Type="http://schemas.openxmlformats.org/officeDocument/2006/relationships/image" Target="../media/image25.png"/><Relationship Id="rId42" Type="http://schemas.openxmlformats.org/officeDocument/2006/relationships/customXml" Target="../ink/ink37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50.xml"/><Relationship Id="rId84" Type="http://schemas.openxmlformats.org/officeDocument/2006/relationships/image" Target="../media/image55.png"/><Relationship Id="rId16" Type="http://schemas.openxmlformats.org/officeDocument/2006/relationships/customXml" Target="../ink/ink23.xml"/><Relationship Id="rId11" Type="http://schemas.openxmlformats.org/officeDocument/2006/relationships/image" Target="../media/image20.png"/><Relationship Id="rId32" Type="http://schemas.openxmlformats.org/officeDocument/2006/relationships/customXml" Target="../ink/ink32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45.xml"/><Relationship Id="rId74" Type="http://schemas.openxmlformats.org/officeDocument/2006/relationships/image" Target="../media/image50.png"/><Relationship Id="rId79" Type="http://schemas.openxmlformats.org/officeDocument/2006/relationships/customXml" Target="../ink/ink56.xml"/><Relationship Id="rId5" Type="http://schemas.openxmlformats.org/officeDocument/2006/relationships/image" Target="../media/image17.png"/><Relationship Id="rId19" Type="http://schemas.openxmlformats.org/officeDocument/2006/relationships/image" Target="../media/image24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customXml" Target="../ink/ink29.xml"/><Relationship Id="rId30" Type="http://schemas.openxmlformats.org/officeDocument/2006/relationships/customXml" Target="../ink/ink31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48.png"/><Relationship Id="rId77" Type="http://schemas.openxmlformats.org/officeDocument/2006/relationships/customXml" Target="../ink/ink55.xml"/><Relationship Id="rId8" Type="http://schemas.openxmlformats.org/officeDocument/2006/relationships/customXml" Target="../ink/ink19.xml"/><Relationship Id="rId51" Type="http://schemas.openxmlformats.org/officeDocument/2006/relationships/image" Target="../media/image39.png"/><Relationship Id="rId72" Type="http://schemas.openxmlformats.org/officeDocument/2006/relationships/customXml" Target="../ink/ink52.xml"/><Relationship Id="rId80" Type="http://schemas.openxmlformats.org/officeDocument/2006/relationships/image" Target="../media/image53.png"/><Relationship Id="rId85" Type="http://schemas.openxmlformats.org/officeDocument/2006/relationships/customXml" Target="../ink/ink59.xml"/><Relationship Id="rId3" Type="http://schemas.openxmlformats.org/officeDocument/2006/relationships/image" Target="../media/image16.png"/><Relationship Id="rId12" Type="http://schemas.openxmlformats.org/officeDocument/2006/relationships/customXml" Target="../ink/ink21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25.xml"/><Relationship Id="rId41" Type="http://schemas.openxmlformats.org/officeDocument/2006/relationships/image" Target="../media/image34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customXml" Target="../ink/ink54.xml"/><Relationship Id="rId83" Type="http://schemas.openxmlformats.org/officeDocument/2006/relationships/customXml" Target="../ink/ink58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20.xml"/><Relationship Id="rId31" Type="http://schemas.openxmlformats.org/officeDocument/2006/relationships/image" Target="../media/image2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46.png"/><Relationship Id="rId73" Type="http://schemas.openxmlformats.org/officeDocument/2006/relationships/customXml" Target="../ink/ink53.xml"/><Relationship Id="rId78" Type="http://schemas.openxmlformats.org/officeDocument/2006/relationships/image" Target="../media/image52.png"/><Relationship Id="rId81" Type="http://schemas.openxmlformats.org/officeDocument/2006/relationships/customXml" Target="../ink/ink57.xml"/><Relationship Id="rId86" Type="http://schemas.openxmlformats.org/officeDocument/2006/relationships/image" Target="../media/image56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24.xml"/><Relationship Id="rId39" Type="http://schemas.openxmlformats.org/officeDocument/2006/relationships/image" Target="../media/image33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16.xml"/><Relationship Id="rId29" Type="http://schemas.openxmlformats.org/officeDocument/2006/relationships/image" Target="../media/image28.png"/><Relationship Id="rId24" Type="http://schemas.openxmlformats.org/officeDocument/2006/relationships/customXml" Target="../ink/ink27.xml"/><Relationship Id="rId40" Type="http://schemas.openxmlformats.org/officeDocument/2006/relationships/customXml" Target="../ink/ink36.xml"/><Relationship Id="rId45" Type="http://schemas.openxmlformats.org/officeDocument/2006/relationships/image" Target="../media/image36.png"/><Relationship Id="rId66" Type="http://schemas.openxmlformats.org/officeDocument/2006/relationships/customXml" Target="../ink/ink49.xml"/><Relationship Id="rId87" Type="http://schemas.openxmlformats.org/officeDocument/2006/relationships/customXml" Target="../ink/ink60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3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66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62.png"/><Relationship Id="rId24" Type="http://schemas.openxmlformats.org/officeDocument/2006/relationships/customXml" Target="../ink/ink72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2.xml"/><Relationship Id="rId9" Type="http://schemas.openxmlformats.org/officeDocument/2006/relationships/image" Target="../media/image61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0.png"/><Relationship Id="rId30" Type="http://schemas.openxmlformats.org/officeDocument/2006/relationships/customXml" Target="../ink/ink7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customXml" Target="../ink/ink96.xml"/><Relationship Id="rId21" Type="http://schemas.openxmlformats.org/officeDocument/2006/relationships/image" Target="../media/image81.png"/><Relationship Id="rId34" Type="http://schemas.openxmlformats.org/officeDocument/2006/relationships/customXml" Target="../ink/ink93.xml"/><Relationship Id="rId7" Type="http://schemas.openxmlformats.org/officeDocument/2006/relationships/image" Target="../media/image75.png"/><Relationship Id="rId12" Type="http://schemas.openxmlformats.org/officeDocument/2006/relationships/customXml" Target="../ink/ink81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92.xml"/><Relationship Id="rId38" Type="http://schemas.openxmlformats.org/officeDocument/2006/relationships/image" Target="../media/image88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77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customXml" Target="../ink/ink95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89.xml"/><Relationship Id="rId36" Type="http://schemas.openxmlformats.org/officeDocument/2006/relationships/image" Target="../media/image87.png"/><Relationship Id="rId10" Type="http://schemas.openxmlformats.org/officeDocument/2006/relationships/customXml" Target="../ink/ink80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77.xml"/><Relationship Id="rId9" Type="http://schemas.openxmlformats.org/officeDocument/2006/relationships/image" Target="../media/image76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84.png"/><Relationship Id="rId30" Type="http://schemas.openxmlformats.org/officeDocument/2006/relationships/customXml" Target="../ink/ink90.xml"/><Relationship Id="rId35" Type="http://schemas.openxmlformats.org/officeDocument/2006/relationships/customXml" Target="../ink/ink94.xml"/><Relationship Id="rId8" Type="http://schemas.openxmlformats.org/officeDocument/2006/relationships/customXml" Target="../ink/ink79.xml"/><Relationship Id="rId3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07.xml"/><Relationship Id="rId26" Type="http://schemas.openxmlformats.org/officeDocument/2006/relationships/customXml" Target="../ink/ink112.xml"/><Relationship Id="rId21" Type="http://schemas.openxmlformats.org/officeDocument/2006/relationships/image" Target="../media/image96.png"/><Relationship Id="rId34" Type="http://schemas.openxmlformats.org/officeDocument/2006/relationships/customXml" Target="../ink/ink116.xml"/><Relationship Id="rId7" Type="http://schemas.openxmlformats.org/officeDocument/2006/relationships/image" Target="../media/image92.png"/><Relationship Id="rId12" Type="http://schemas.openxmlformats.org/officeDocument/2006/relationships/customXml" Target="../ink/ink102.xml"/><Relationship Id="rId17" Type="http://schemas.openxmlformats.org/officeDocument/2006/relationships/customXml" Target="../ink/ink106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97.xml"/><Relationship Id="rId16" Type="http://schemas.openxmlformats.org/officeDocument/2006/relationships/customXml" Target="../ink/ink105.xml"/><Relationship Id="rId20" Type="http://schemas.openxmlformats.org/officeDocument/2006/relationships/customXml" Target="../ink/ink109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9.xml"/><Relationship Id="rId11" Type="http://schemas.openxmlformats.org/officeDocument/2006/relationships/image" Target="../media/image94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04.xml"/><Relationship Id="rId23" Type="http://schemas.openxmlformats.org/officeDocument/2006/relationships/image" Target="../media/image97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10" Type="http://schemas.openxmlformats.org/officeDocument/2006/relationships/customXml" Target="../ink/ink101.xml"/><Relationship Id="rId19" Type="http://schemas.openxmlformats.org/officeDocument/2006/relationships/customXml" Target="../ink/ink108.xml"/><Relationship Id="rId31" Type="http://schemas.openxmlformats.org/officeDocument/2006/relationships/image" Target="../media/image101.png"/><Relationship Id="rId4" Type="http://schemas.openxmlformats.org/officeDocument/2006/relationships/customXml" Target="../ink/ink98.xml"/><Relationship Id="rId9" Type="http://schemas.openxmlformats.org/officeDocument/2006/relationships/image" Target="../media/image93.png"/><Relationship Id="rId14" Type="http://schemas.openxmlformats.org/officeDocument/2006/relationships/customXml" Target="../ink/ink103.xml"/><Relationship Id="rId22" Type="http://schemas.openxmlformats.org/officeDocument/2006/relationships/customXml" Target="../ink/ink110.xml"/><Relationship Id="rId27" Type="http://schemas.openxmlformats.org/officeDocument/2006/relationships/image" Target="../media/image99.png"/><Relationship Id="rId30" Type="http://schemas.openxmlformats.org/officeDocument/2006/relationships/customXml" Target="../ink/ink114.xml"/><Relationship Id="rId35" Type="http://schemas.openxmlformats.org/officeDocument/2006/relationships/image" Target="../media/image103.png"/><Relationship Id="rId8" Type="http://schemas.openxmlformats.org/officeDocument/2006/relationships/customXml" Target="../ink/ink100.xml"/><Relationship Id="rId3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- Unique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</a:t>
            </a:r>
            <a:r>
              <a:rPr lang="en-US" dirty="0" err="1"/>
              <a:t>relys</a:t>
            </a:r>
            <a:r>
              <a:rPr lang="en-US" dirty="0"/>
              <a:t>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1679</Words>
  <Application>Microsoft Office PowerPoint</Application>
  <PresentationFormat>Widescreen</PresentationFormat>
  <Paragraphs>168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Questions?</vt:lpstr>
      <vt:lpstr>Move/Copy/Borrow Semantics in Programming</vt:lpstr>
      <vt:lpstr>Copy</vt:lpstr>
      <vt:lpstr>Copy is not Deep Copy</vt:lpstr>
      <vt:lpstr>Move</vt:lpstr>
      <vt:lpstr>Move</vt:lpstr>
      <vt:lpstr>Move to method</vt:lpstr>
      <vt:lpstr>Drop</vt:lpstr>
      <vt:lpstr>Drop</vt:lpstr>
      <vt:lpstr>Drop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Unique vs Shared References</vt:lpstr>
      <vt:lpstr>No Undefined Behaviors</vt:lpstr>
      <vt:lpstr>Unique vs Shared References: Aliasing</vt:lpstr>
      <vt:lpstr>Unique vs Shared References: Aliasing</vt:lpstr>
      <vt:lpstr>Unique vs Shared References: Aliasing</vt:lpstr>
      <vt:lpstr>Unique vs Shared References: Aliasing</vt:lpstr>
      <vt:lpstr>Unique vs Shared References: Aliasing</vt:lpstr>
      <vt:lpstr>Dereference *</vt:lpstr>
      <vt:lpstr>Dereference *</vt:lpstr>
      <vt:lpstr>Dereference *</vt:lpstr>
      <vt:lpstr>Dereference * as out </vt:lpstr>
      <vt:lpstr>Lifetimes</vt:lpstr>
      <vt:lpstr>Lifetimes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51</cp:revision>
  <dcterms:created xsi:type="dcterms:W3CDTF">2023-02-05T11:10:09Z</dcterms:created>
  <dcterms:modified xsi:type="dcterms:W3CDTF">2023-02-05T16:23:25Z</dcterms:modified>
</cp:coreProperties>
</file>