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71" r:id="rId15"/>
    <p:sldId id="272" r:id="rId16"/>
    <p:sldId id="270" r:id="rId17"/>
    <p:sldId id="277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AAC304-0B48-4B4E-AABB-A17C5869F0E3}">
          <p14:sldIdLst>
            <p14:sldId id="256"/>
          </p14:sldIdLst>
        </p14:section>
        <p14:section name="Введение" id="{2182CF67-3120-401E-8A7E-90ACEACC4FD6}">
          <p14:sldIdLst>
            <p14:sldId id="257"/>
            <p14:sldId id="258"/>
            <p14:sldId id="268"/>
            <p14:sldId id="259"/>
          </p14:sldIdLst>
        </p14:section>
        <p14:section name="Распил монолита" id="{E2BFFD51-AB80-4E0C-B185-C6A5637AD022}">
          <p14:sldIdLst>
            <p14:sldId id="260"/>
          </p14:sldIdLst>
        </p14:section>
        <p14:section name="Проблемы" id="{4DEE1396-F306-492C-9401-526715E7B4E6}">
          <p14:sldIdLst>
            <p14:sldId id="263"/>
            <p14:sldId id="264"/>
            <p14:sldId id="262"/>
            <p14:sldId id="265"/>
            <p14:sldId id="266"/>
            <p14:sldId id="267"/>
            <p14:sldId id="269"/>
            <p14:sldId id="271"/>
            <p14:sldId id="272"/>
            <p14:sldId id="270"/>
          </p14:sldIdLst>
        </p14:section>
        <p14:section name="А что если" id="{9667AFB5-4A8D-4A24-A956-25CB62A881E0}">
          <p14:sldIdLst>
            <p14:sldId id="277"/>
            <p14:sldId id="275"/>
            <p14:sldId id="274"/>
          </p14:sldIdLst>
        </p14:section>
        <p14:section name="Заключение" id="{CA6E8FFE-642F-4E17-AEF1-A1D4D1C07F9D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8090" autoAdjust="0"/>
  </p:normalViewPr>
  <p:slideViewPr>
    <p:cSldViewPr snapToGrid="0">
      <p:cViewPr varScale="1">
        <p:scale>
          <a:sx n="105" d="100"/>
          <a:sy n="105" d="100"/>
        </p:scale>
        <p:origin x="14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B5F5A-2C93-4848-854B-4FB89EC7F113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5B246BB5-1C0C-41F9-B9C8-00DF3F49D97C}">
      <dgm:prSet phldrT="[Text]"/>
      <dgm:spPr/>
      <dgm:t>
        <a:bodyPr/>
        <a:lstStyle/>
        <a:p>
          <a:r>
            <a:rPr lang="ru-RU" dirty="0"/>
            <a:t>Собственная БД</a:t>
          </a:r>
          <a:endParaRPr lang="en-US" dirty="0"/>
        </a:p>
      </dgm:t>
    </dgm:pt>
    <dgm:pt modelId="{ACA10327-98C6-4965-B830-39D2B107D350}" type="parTrans" cxnId="{811D48DC-0043-488F-8ABC-8F870F7B2536}">
      <dgm:prSet/>
      <dgm:spPr/>
      <dgm:t>
        <a:bodyPr/>
        <a:lstStyle/>
        <a:p>
          <a:endParaRPr lang="en-US"/>
        </a:p>
      </dgm:t>
    </dgm:pt>
    <dgm:pt modelId="{96147CF9-592F-4BE7-AB0B-1F12143A5652}" type="sibTrans" cxnId="{811D48DC-0043-488F-8ABC-8F870F7B2536}">
      <dgm:prSet/>
      <dgm:spPr/>
      <dgm:t>
        <a:bodyPr/>
        <a:lstStyle/>
        <a:p>
          <a:endParaRPr lang="en-US"/>
        </a:p>
      </dgm:t>
    </dgm:pt>
    <dgm:pt modelId="{809C7CC0-8521-4CBE-9EEA-9BAFABD6F1D7}">
      <dgm:prSet phldrT="[Text]"/>
      <dgm:spPr/>
      <dgm:t>
        <a:bodyPr/>
        <a:lstStyle/>
        <a:p>
          <a:r>
            <a:rPr lang="ru-RU" dirty="0"/>
            <a:t>Связь по сети</a:t>
          </a:r>
          <a:endParaRPr lang="en-US" dirty="0"/>
        </a:p>
      </dgm:t>
    </dgm:pt>
    <dgm:pt modelId="{7DC02584-6588-47AB-AECC-9EDE26B14EE4}" type="parTrans" cxnId="{4455AEF3-076C-4880-B71F-CB0ED4E329AF}">
      <dgm:prSet/>
      <dgm:spPr/>
      <dgm:t>
        <a:bodyPr/>
        <a:lstStyle/>
        <a:p>
          <a:endParaRPr lang="en-US"/>
        </a:p>
      </dgm:t>
    </dgm:pt>
    <dgm:pt modelId="{493128DE-E917-4E58-B739-8332561DED6D}" type="sibTrans" cxnId="{4455AEF3-076C-4880-B71F-CB0ED4E329AF}">
      <dgm:prSet/>
      <dgm:spPr/>
      <dgm:t>
        <a:bodyPr/>
        <a:lstStyle/>
        <a:p>
          <a:endParaRPr lang="en-US"/>
        </a:p>
      </dgm:t>
    </dgm:pt>
    <dgm:pt modelId="{D618B17A-2E63-4356-875E-99FD40A79997}">
      <dgm:prSet phldrT="[Text]"/>
      <dgm:spPr/>
      <dgm:t>
        <a:bodyPr/>
        <a:lstStyle/>
        <a:p>
          <a:r>
            <a:rPr lang="en-US" dirty="0"/>
            <a:t>Code Ownership</a:t>
          </a:r>
        </a:p>
      </dgm:t>
    </dgm:pt>
    <dgm:pt modelId="{6F9EF865-651D-4325-9646-E6B9C107C322}" type="parTrans" cxnId="{DAAF6760-9EAA-479E-AC18-1EF6A72ECC90}">
      <dgm:prSet/>
      <dgm:spPr/>
      <dgm:t>
        <a:bodyPr/>
        <a:lstStyle/>
        <a:p>
          <a:endParaRPr lang="en-US"/>
        </a:p>
      </dgm:t>
    </dgm:pt>
    <dgm:pt modelId="{63037F34-4782-429A-A605-87E26C50BC3C}" type="sibTrans" cxnId="{DAAF6760-9EAA-479E-AC18-1EF6A72ECC90}">
      <dgm:prSet/>
      <dgm:spPr/>
      <dgm:t>
        <a:bodyPr/>
        <a:lstStyle/>
        <a:p>
          <a:endParaRPr lang="en-US"/>
        </a:p>
      </dgm:t>
    </dgm:pt>
    <dgm:pt modelId="{6C4435EE-73E2-4A99-A79F-72F015B36B2E}" type="pres">
      <dgm:prSet presAssocID="{D2DB5F5A-2C93-4848-854B-4FB89EC7F113}" presName="linearFlow" presStyleCnt="0">
        <dgm:presLayoutVars>
          <dgm:dir/>
          <dgm:resizeHandles val="exact"/>
        </dgm:presLayoutVars>
      </dgm:prSet>
      <dgm:spPr/>
    </dgm:pt>
    <dgm:pt modelId="{06EA5166-7D3B-43B6-8B46-B5B359EFED68}" type="pres">
      <dgm:prSet presAssocID="{5B246BB5-1C0C-41F9-B9C8-00DF3F49D97C}" presName="composite" presStyleCnt="0"/>
      <dgm:spPr/>
    </dgm:pt>
    <dgm:pt modelId="{748D3911-3543-4CA8-A3CC-2DCEA93C2C4B}" type="pres">
      <dgm:prSet presAssocID="{5B246BB5-1C0C-41F9-B9C8-00DF3F49D97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67FB6ED0-4D39-4ED4-A17D-B9B64DAEB94C}" type="pres">
      <dgm:prSet presAssocID="{5B246BB5-1C0C-41F9-B9C8-00DF3F49D97C}" presName="txShp" presStyleLbl="node1" presStyleIdx="0" presStyleCnt="3">
        <dgm:presLayoutVars>
          <dgm:bulletEnabled val="1"/>
        </dgm:presLayoutVars>
      </dgm:prSet>
      <dgm:spPr/>
    </dgm:pt>
    <dgm:pt modelId="{20FBAB6B-8348-46DD-A51B-C13E99C16685}" type="pres">
      <dgm:prSet presAssocID="{96147CF9-592F-4BE7-AB0B-1F12143A5652}" presName="spacing" presStyleCnt="0"/>
      <dgm:spPr/>
    </dgm:pt>
    <dgm:pt modelId="{4DBA5902-244F-4B1A-ACD0-EEAE7E8388DB}" type="pres">
      <dgm:prSet presAssocID="{809C7CC0-8521-4CBE-9EEA-9BAFABD6F1D7}" presName="composite" presStyleCnt="0"/>
      <dgm:spPr/>
    </dgm:pt>
    <dgm:pt modelId="{4374335F-5209-4D05-80A9-8C2A99C10EAB}" type="pres">
      <dgm:prSet presAssocID="{809C7CC0-8521-4CBE-9EEA-9BAFABD6F1D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 with solid fill"/>
        </a:ext>
      </dgm:extLst>
    </dgm:pt>
    <dgm:pt modelId="{81C8F462-A942-46E3-BFF2-D730F422F67A}" type="pres">
      <dgm:prSet presAssocID="{809C7CC0-8521-4CBE-9EEA-9BAFABD6F1D7}" presName="txShp" presStyleLbl="node1" presStyleIdx="1" presStyleCnt="3">
        <dgm:presLayoutVars>
          <dgm:bulletEnabled val="1"/>
        </dgm:presLayoutVars>
      </dgm:prSet>
      <dgm:spPr/>
    </dgm:pt>
    <dgm:pt modelId="{92CD8E88-BEF8-4E31-B0AF-6789375ADF2F}" type="pres">
      <dgm:prSet presAssocID="{493128DE-E917-4E58-B739-8332561DED6D}" presName="spacing" presStyleCnt="0"/>
      <dgm:spPr/>
    </dgm:pt>
    <dgm:pt modelId="{DFC19944-8E93-4F26-90B0-01326E01A2B1}" type="pres">
      <dgm:prSet presAssocID="{D618B17A-2E63-4356-875E-99FD40A79997}" presName="composite" presStyleCnt="0"/>
      <dgm:spPr/>
    </dgm:pt>
    <dgm:pt modelId="{E0DA71D5-93ED-487D-BBED-2017E0C828DA}" type="pres">
      <dgm:prSet presAssocID="{D618B17A-2E63-4356-875E-99FD40A79997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er female with solid fill"/>
        </a:ext>
      </dgm:extLst>
    </dgm:pt>
    <dgm:pt modelId="{F47ECD3F-15BD-4CE7-BB71-A11F16727651}" type="pres">
      <dgm:prSet presAssocID="{D618B17A-2E63-4356-875E-99FD40A79997}" presName="txShp" presStyleLbl="node1" presStyleIdx="2" presStyleCnt="3">
        <dgm:presLayoutVars>
          <dgm:bulletEnabled val="1"/>
        </dgm:presLayoutVars>
      </dgm:prSet>
      <dgm:spPr/>
    </dgm:pt>
  </dgm:ptLst>
  <dgm:cxnLst>
    <dgm:cxn modelId="{63231601-81F3-4E7A-9EE2-536D4C0ADB4F}" type="presOf" srcId="{5B246BB5-1C0C-41F9-B9C8-00DF3F49D97C}" destId="{67FB6ED0-4D39-4ED4-A17D-B9B64DAEB94C}" srcOrd="0" destOrd="0" presId="urn:microsoft.com/office/officeart/2005/8/layout/vList3"/>
    <dgm:cxn modelId="{DAAF6760-9EAA-479E-AC18-1EF6A72ECC90}" srcId="{D2DB5F5A-2C93-4848-854B-4FB89EC7F113}" destId="{D618B17A-2E63-4356-875E-99FD40A79997}" srcOrd="2" destOrd="0" parTransId="{6F9EF865-651D-4325-9646-E6B9C107C322}" sibTransId="{63037F34-4782-429A-A605-87E26C50BC3C}"/>
    <dgm:cxn modelId="{34A97F69-25A4-464F-A66F-FBBB72F3DF4C}" type="presOf" srcId="{D618B17A-2E63-4356-875E-99FD40A79997}" destId="{F47ECD3F-15BD-4CE7-BB71-A11F16727651}" srcOrd="0" destOrd="0" presId="urn:microsoft.com/office/officeart/2005/8/layout/vList3"/>
    <dgm:cxn modelId="{61EDC375-1B9C-4DA0-A9D2-297D9AB26DA8}" type="presOf" srcId="{809C7CC0-8521-4CBE-9EEA-9BAFABD6F1D7}" destId="{81C8F462-A942-46E3-BFF2-D730F422F67A}" srcOrd="0" destOrd="0" presId="urn:microsoft.com/office/officeart/2005/8/layout/vList3"/>
    <dgm:cxn modelId="{205C56B0-7FAC-4999-80C9-FFEAF8DE94EF}" type="presOf" srcId="{D2DB5F5A-2C93-4848-854B-4FB89EC7F113}" destId="{6C4435EE-73E2-4A99-A79F-72F015B36B2E}" srcOrd="0" destOrd="0" presId="urn:microsoft.com/office/officeart/2005/8/layout/vList3"/>
    <dgm:cxn modelId="{811D48DC-0043-488F-8ABC-8F870F7B2536}" srcId="{D2DB5F5A-2C93-4848-854B-4FB89EC7F113}" destId="{5B246BB5-1C0C-41F9-B9C8-00DF3F49D97C}" srcOrd="0" destOrd="0" parTransId="{ACA10327-98C6-4965-B830-39D2B107D350}" sibTransId="{96147CF9-592F-4BE7-AB0B-1F12143A5652}"/>
    <dgm:cxn modelId="{4455AEF3-076C-4880-B71F-CB0ED4E329AF}" srcId="{D2DB5F5A-2C93-4848-854B-4FB89EC7F113}" destId="{809C7CC0-8521-4CBE-9EEA-9BAFABD6F1D7}" srcOrd="1" destOrd="0" parTransId="{7DC02584-6588-47AB-AECC-9EDE26B14EE4}" sibTransId="{493128DE-E917-4E58-B739-8332561DED6D}"/>
    <dgm:cxn modelId="{D593397A-7D63-4975-81D5-AA6C421985E0}" type="presParOf" srcId="{6C4435EE-73E2-4A99-A79F-72F015B36B2E}" destId="{06EA5166-7D3B-43B6-8B46-B5B359EFED68}" srcOrd="0" destOrd="0" presId="urn:microsoft.com/office/officeart/2005/8/layout/vList3"/>
    <dgm:cxn modelId="{EDF67B53-4F73-4624-BC76-CBBF3FE0806B}" type="presParOf" srcId="{06EA5166-7D3B-43B6-8B46-B5B359EFED68}" destId="{748D3911-3543-4CA8-A3CC-2DCEA93C2C4B}" srcOrd="0" destOrd="0" presId="urn:microsoft.com/office/officeart/2005/8/layout/vList3"/>
    <dgm:cxn modelId="{64EEFE25-EA8E-4482-826A-5759097BFDDE}" type="presParOf" srcId="{06EA5166-7D3B-43B6-8B46-B5B359EFED68}" destId="{67FB6ED0-4D39-4ED4-A17D-B9B64DAEB94C}" srcOrd="1" destOrd="0" presId="urn:microsoft.com/office/officeart/2005/8/layout/vList3"/>
    <dgm:cxn modelId="{379D6C6D-DF5F-4EF1-B9CF-9E765DF6B5D0}" type="presParOf" srcId="{6C4435EE-73E2-4A99-A79F-72F015B36B2E}" destId="{20FBAB6B-8348-46DD-A51B-C13E99C16685}" srcOrd="1" destOrd="0" presId="urn:microsoft.com/office/officeart/2005/8/layout/vList3"/>
    <dgm:cxn modelId="{B140A815-D692-420E-88FD-7B20BB9AC526}" type="presParOf" srcId="{6C4435EE-73E2-4A99-A79F-72F015B36B2E}" destId="{4DBA5902-244F-4B1A-ACD0-EEAE7E8388DB}" srcOrd="2" destOrd="0" presId="urn:microsoft.com/office/officeart/2005/8/layout/vList3"/>
    <dgm:cxn modelId="{2C4743CB-3827-448D-BC50-E90DDC978A37}" type="presParOf" srcId="{4DBA5902-244F-4B1A-ACD0-EEAE7E8388DB}" destId="{4374335F-5209-4D05-80A9-8C2A99C10EAB}" srcOrd="0" destOrd="0" presId="urn:microsoft.com/office/officeart/2005/8/layout/vList3"/>
    <dgm:cxn modelId="{B1E0E586-76C0-41B3-9791-2B7FC53512EB}" type="presParOf" srcId="{4DBA5902-244F-4B1A-ACD0-EEAE7E8388DB}" destId="{81C8F462-A942-46E3-BFF2-D730F422F67A}" srcOrd="1" destOrd="0" presId="urn:microsoft.com/office/officeart/2005/8/layout/vList3"/>
    <dgm:cxn modelId="{CC1C7FCE-D26B-4700-A7C8-FFD7C611FA62}" type="presParOf" srcId="{6C4435EE-73E2-4A99-A79F-72F015B36B2E}" destId="{92CD8E88-BEF8-4E31-B0AF-6789375ADF2F}" srcOrd="3" destOrd="0" presId="urn:microsoft.com/office/officeart/2005/8/layout/vList3"/>
    <dgm:cxn modelId="{C7531F4B-E99F-4EEA-8231-A4E5DA384039}" type="presParOf" srcId="{6C4435EE-73E2-4A99-A79F-72F015B36B2E}" destId="{DFC19944-8E93-4F26-90B0-01326E01A2B1}" srcOrd="4" destOrd="0" presId="urn:microsoft.com/office/officeart/2005/8/layout/vList3"/>
    <dgm:cxn modelId="{EED8D3D5-5852-4D62-923B-E99ABFBEEBEF}" type="presParOf" srcId="{DFC19944-8E93-4F26-90B0-01326E01A2B1}" destId="{E0DA71D5-93ED-487D-BBED-2017E0C828DA}" srcOrd="0" destOrd="0" presId="urn:microsoft.com/office/officeart/2005/8/layout/vList3"/>
    <dgm:cxn modelId="{150118AA-AB4F-468B-BB3B-57D10BB29CC3}" type="presParOf" srcId="{DFC19944-8E93-4F26-90B0-01326E01A2B1}" destId="{F47ECD3F-15BD-4CE7-BB71-A11F16727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62493CDA-C23E-495E-9C69-CB5A97EED005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B2C0368D-39FD-481E-9D71-32D7D6BEF02F}" type="parTrans" cxnId="{640D9001-384A-412A-8195-E4FC0D660517}">
      <dgm:prSet/>
      <dgm:spPr/>
      <dgm:t>
        <a:bodyPr/>
        <a:lstStyle/>
        <a:p>
          <a:endParaRPr lang="en-US"/>
        </a:p>
      </dgm:t>
    </dgm:pt>
    <dgm:pt modelId="{6FD3F888-BD5A-49B6-8497-2F401F50C75B}" type="sibTrans" cxnId="{640D9001-384A-412A-8195-E4FC0D660517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40D9001-384A-412A-8195-E4FC0D660517}" srcId="{4CBF8ACD-C5F7-4EA0-91EA-499FF3718977}" destId="{62493CDA-C23E-495E-9C69-CB5A97EED005}" srcOrd="0" destOrd="0" parTransId="{B2C0368D-39FD-481E-9D71-32D7D6BEF02F}" sibTransId="{6FD3F888-BD5A-49B6-8497-2F401F50C75B}"/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B90F9D99-597D-44C4-B5B4-4228DB513FF3}" type="presOf" srcId="{62493CDA-C23E-495E-9C69-CB5A97EED005}" destId="{5FF2F20C-DF64-40AA-AB7A-A0823E643C58}" srcOrd="0" destOrd="0" presId="urn:microsoft.com/office/officeart/2008/layout/TitledPictureBlocks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2DEB9D68-8ADC-4498-9503-9252189A9284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152DD2A8-78B8-4A15-BCEA-E288B9D785D8}" type="parTrans" cxnId="{2A17EFEA-3A57-414A-B570-03E18C1AB557}">
      <dgm:prSet/>
      <dgm:spPr/>
      <dgm:t>
        <a:bodyPr/>
        <a:lstStyle/>
        <a:p>
          <a:endParaRPr lang="en-US"/>
        </a:p>
      </dgm:t>
    </dgm:pt>
    <dgm:pt modelId="{055533F4-135E-4964-B5CE-BF8C3FD408EF}" type="sibTrans" cxnId="{2A17EFEA-3A57-414A-B570-03E18C1AB557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8FE7FF9A-C902-46A1-948B-E0C57922E84D}" type="presOf" srcId="{2DEB9D68-8ADC-4498-9503-9252189A9284}" destId="{90E163DB-7206-4557-9DB0-415849B2180E}" srcOrd="0" destOrd="1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2A17EFEA-3A57-414A-B570-03E18C1AB557}" srcId="{360763A1-D1DF-4657-9E95-4EFFF7F6BEAC}" destId="{2DEB9D68-8ADC-4498-9503-9252189A9284}" srcOrd="0" destOrd="0" parTransId="{152DD2A8-78B8-4A15-BCEA-E288B9D785D8}" sibTransId="{055533F4-135E-4964-B5CE-BF8C3FD408EF}"/>
    <dgm:cxn modelId="{335C82EB-41E3-4FEC-8893-00A5979C49C7}" type="presOf" srcId="{2DEB9D68-8ADC-4498-9503-9252189A9284}" destId="{C6A41E49-1D3C-4766-92A3-2EA807AF0D94}" srcOrd="1" destOrd="1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DB5F5A-2C93-4848-854B-4FB89EC7F113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</dgm:pt>
    <dgm:pt modelId="{5B246BB5-1C0C-41F9-B9C8-00DF3F49D97C}">
      <dgm:prSet phldrT="[Text]"/>
      <dgm:spPr/>
      <dgm:t>
        <a:bodyPr/>
        <a:lstStyle/>
        <a:p>
          <a:r>
            <a:rPr lang="ru-RU" dirty="0"/>
            <a:t>Собственная БД</a:t>
          </a:r>
          <a:endParaRPr lang="en-US" dirty="0"/>
        </a:p>
      </dgm:t>
    </dgm:pt>
    <dgm:pt modelId="{ACA10327-98C6-4965-B830-39D2B107D350}" type="parTrans" cxnId="{811D48DC-0043-488F-8ABC-8F870F7B2536}">
      <dgm:prSet/>
      <dgm:spPr/>
      <dgm:t>
        <a:bodyPr/>
        <a:lstStyle/>
        <a:p>
          <a:endParaRPr lang="en-US"/>
        </a:p>
      </dgm:t>
    </dgm:pt>
    <dgm:pt modelId="{96147CF9-592F-4BE7-AB0B-1F12143A5652}" type="sibTrans" cxnId="{811D48DC-0043-488F-8ABC-8F870F7B2536}">
      <dgm:prSet/>
      <dgm:spPr/>
      <dgm:t>
        <a:bodyPr/>
        <a:lstStyle/>
        <a:p>
          <a:endParaRPr lang="en-US"/>
        </a:p>
      </dgm:t>
    </dgm:pt>
    <dgm:pt modelId="{809C7CC0-8521-4CBE-9EEA-9BAFABD6F1D7}">
      <dgm:prSet phldrT="[Text]"/>
      <dgm:spPr/>
      <dgm:t>
        <a:bodyPr/>
        <a:lstStyle/>
        <a:p>
          <a:r>
            <a:rPr lang="ru-RU" dirty="0"/>
            <a:t>Связь по сети</a:t>
          </a:r>
          <a:endParaRPr lang="en-US" dirty="0"/>
        </a:p>
      </dgm:t>
    </dgm:pt>
    <dgm:pt modelId="{7DC02584-6588-47AB-AECC-9EDE26B14EE4}" type="parTrans" cxnId="{4455AEF3-076C-4880-B71F-CB0ED4E329AF}">
      <dgm:prSet/>
      <dgm:spPr/>
      <dgm:t>
        <a:bodyPr/>
        <a:lstStyle/>
        <a:p>
          <a:endParaRPr lang="en-US"/>
        </a:p>
      </dgm:t>
    </dgm:pt>
    <dgm:pt modelId="{493128DE-E917-4E58-B739-8332561DED6D}" type="sibTrans" cxnId="{4455AEF3-076C-4880-B71F-CB0ED4E329AF}">
      <dgm:prSet/>
      <dgm:spPr/>
      <dgm:t>
        <a:bodyPr/>
        <a:lstStyle/>
        <a:p>
          <a:endParaRPr lang="en-US"/>
        </a:p>
      </dgm:t>
    </dgm:pt>
    <dgm:pt modelId="{D618B17A-2E63-4356-875E-99FD40A79997}">
      <dgm:prSet phldrT="[Text]"/>
      <dgm:spPr/>
      <dgm:t>
        <a:bodyPr/>
        <a:lstStyle/>
        <a:p>
          <a:r>
            <a:rPr lang="en-US" dirty="0"/>
            <a:t>Code Ownership</a:t>
          </a:r>
        </a:p>
      </dgm:t>
    </dgm:pt>
    <dgm:pt modelId="{6F9EF865-651D-4325-9646-E6B9C107C322}" type="parTrans" cxnId="{DAAF6760-9EAA-479E-AC18-1EF6A72ECC90}">
      <dgm:prSet/>
      <dgm:spPr/>
      <dgm:t>
        <a:bodyPr/>
        <a:lstStyle/>
        <a:p>
          <a:endParaRPr lang="en-US"/>
        </a:p>
      </dgm:t>
    </dgm:pt>
    <dgm:pt modelId="{63037F34-4782-429A-A605-87E26C50BC3C}" type="sibTrans" cxnId="{DAAF6760-9EAA-479E-AC18-1EF6A72ECC90}">
      <dgm:prSet/>
      <dgm:spPr/>
      <dgm:t>
        <a:bodyPr/>
        <a:lstStyle/>
        <a:p>
          <a:endParaRPr lang="en-US"/>
        </a:p>
      </dgm:t>
    </dgm:pt>
    <dgm:pt modelId="{6C4435EE-73E2-4A99-A79F-72F015B36B2E}" type="pres">
      <dgm:prSet presAssocID="{D2DB5F5A-2C93-4848-854B-4FB89EC7F113}" presName="linearFlow" presStyleCnt="0">
        <dgm:presLayoutVars>
          <dgm:dir/>
          <dgm:resizeHandles val="exact"/>
        </dgm:presLayoutVars>
      </dgm:prSet>
      <dgm:spPr/>
    </dgm:pt>
    <dgm:pt modelId="{06EA5166-7D3B-43B6-8B46-B5B359EFED68}" type="pres">
      <dgm:prSet presAssocID="{5B246BB5-1C0C-41F9-B9C8-00DF3F49D97C}" presName="composite" presStyleCnt="0"/>
      <dgm:spPr/>
    </dgm:pt>
    <dgm:pt modelId="{748D3911-3543-4CA8-A3CC-2DCEA93C2C4B}" type="pres">
      <dgm:prSet presAssocID="{5B246BB5-1C0C-41F9-B9C8-00DF3F49D97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67FB6ED0-4D39-4ED4-A17D-B9B64DAEB94C}" type="pres">
      <dgm:prSet presAssocID="{5B246BB5-1C0C-41F9-B9C8-00DF3F49D97C}" presName="txShp" presStyleLbl="node1" presStyleIdx="0" presStyleCnt="3">
        <dgm:presLayoutVars>
          <dgm:bulletEnabled val="1"/>
        </dgm:presLayoutVars>
      </dgm:prSet>
      <dgm:spPr/>
    </dgm:pt>
    <dgm:pt modelId="{20FBAB6B-8348-46DD-A51B-C13E99C16685}" type="pres">
      <dgm:prSet presAssocID="{96147CF9-592F-4BE7-AB0B-1F12143A5652}" presName="spacing" presStyleCnt="0"/>
      <dgm:spPr/>
    </dgm:pt>
    <dgm:pt modelId="{4DBA5902-244F-4B1A-ACD0-EEAE7E8388DB}" type="pres">
      <dgm:prSet presAssocID="{809C7CC0-8521-4CBE-9EEA-9BAFABD6F1D7}" presName="composite" presStyleCnt="0"/>
      <dgm:spPr/>
    </dgm:pt>
    <dgm:pt modelId="{4374335F-5209-4D05-80A9-8C2A99C10EAB}" type="pres">
      <dgm:prSet presAssocID="{809C7CC0-8521-4CBE-9EEA-9BAFABD6F1D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 with solid fill"/>
        </a:ext>
      </dgm:extLst>
    </dgm:pt>
    <dgm:pt modelId="{81C8F462-A942-46E3-BFF2-D730F422F67A}" type="pres">
      <dgm:prSet presAssocID="{809C7CC0-8521-4CBE-9EEA-9BAFABD6F1D7}" presName="txShp" presStyleLbl="node1" presStyleIdx="1" presStyleCnt="3">
        <dgm:presLayoutVars>
          <dgm:bulletEnabled val="1"/>
        </dgm:presLayoutVars>
      </dgm:prSet>
      <dgm:spPr/>
    </dgm:pt>
    <dgm:pt modelId="{92CD8E88-BEF8-4E31-B0AF-6789375ADF2F}" type="pres">
      <dgm:prSet presAssocID="{493128DE-E917-4E58-B739-8332561DED6D}" presName="spacing" presStyleCnt="0"/>
      <dgm:spPr/>
    </dgm:pt>
    <dgm:pt modelId="{DFC19944-8E93-4F26-90B0-01326E01A2B1}" type="pres">
      <dgm:prSet presAssocID="{D618B17A-2E63-4356-875E-99FD40A79997}" presName="composite" presStyleCnt="0"/>
      <dgm:spPr/>
    </dgm:pt>
    <dgm:pt modelId="{E0DA71D5-93ED-487D-BBED-2017E0C828DA}" type="pres">
      <dgm:prSet presAssocID="{D618B17A-2E63-4356-875E-99FD40A79997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er female with solid fill"/>
        </a:ext>
      </dgm:extLst>
    </dgm:pt>
    <dgm:pt modelId="{F47ECD3F-15BD-4CE7-BB71-A11F16727651}" type="pres">
      <dgm:prSet presAssocID="{D618B17A-2E63-4356-875E-99FD40A79997}" presName="txShp" presStyleLbl="node1" presStyleIdx="2" presStyleCnt="3">
        <dgm:presLayoutVars>
          <dgm:bulletEnabled val="1"/>
        </dgm:presLayoutVars>
      </dgm:prSet>
      <dgm:spPr/>
    </dgm:pt>
  </dgm:ptLst>
  <dgm:cxnLst>
    <dgm:cxn modelId="{63231601-81F3-4E7A-9EE2-536D4C0ADB4F}" type="presOf" srcId="{5B246BB5-1C0C-41F9-B9C8-00DF3F49D97C}" destId="{67FB6ED0-4D39-4ED4-A17D-B9B64DAEB94C}" srcOrd="0" destOrd="0" presId="urn:microsoft.com/office/officeart/2005/8/layout/vList3"/>
    <dgm:cxn modelId="{DAAF6760-9EAA-479E-AC18-1EF6A72ECC90}" srcId="{D2DB5F5A-2C93-4848-854B-4FB89EC7F113}" destId="{D618B17A-2E63-4356-875E-99FD40A79997}" srcOrd="2" destOrd="0" parTransId="{6F9EF865-651D-4325-9646-E6B9C107C322}" sibTransId="{63037F34-4782-429A-A605-87E26C50BC3C}"/>
    <dgm:cxn modelId="{34A97F69-25A4-464F-A66F-FBBB72F3DF4C}" type="presOf" srcId="{D618B17A-2E63-4356-875E-99FD40A79997}" destId="{F47ECD3F-15BD-4CE7-BB71-A11F16727651}" srcOrd="0" destOrd="0" presId="urn:microsoft.com/office/officeart/2005/8/layout/vList3"/>
    <dgm:cxn modelId="{61EDC375-1B9C-4DA0-A9D2-297D9AB26DA8}" type="presOf" srcId="{809C7CC0-8521-4CBE-9EEA-9BAFABD6F1D7}" destId="{81C8F462-A942-46E3-BFF2-D730F422F67A}" srcOrd="0" destOrd="0" presId="urn:microsoft.com/office/officeart/2005/8/layout/vList3"/>
    <dgm:cxn modelId="{205C56B0-7FAC-4999-80C9-FFEAF8DE94EF}" type="presOf" srcId="{D2DB5F5A-2C93-4848-854B-4FB89EC7F113}" destId="{6C4435EE-73E2-4A99-A79F-72F015B36B2E}" srcOrd="0" destOrd="0" presId="urn:microsoft.com/office/officeart/2005/8/layout/vList3"/>
    <dgm:cxn modelId="{811D48DC-0043-488F-8ABC-8F870F7B2536}" srcId="{D2DB5F5A-2C93-4848-854B-4FB89EC7F113}" destId="{5B246BB5-1C0C-41F9-B9C8-00DF3F49D97C}" srcOrd="0" destOrd="0" parTransId="{ACA10327-98C6-4965-B830-39D2B107D350}" sibTransId="{96147CF9-592F-4BE7-AB0B-1F12143A5652}"/>
    <dgm:cxn modelId="{4455AEF3-076C-4880-B71F-CB0ED4E329AF}" srcId="{D2DB5F5A-2C93-4848-854B-4FB89EC7F113}" destId="{809C7CC0-8521-4CBE-9EEA-9BAFABD6F1D7}" srcOrd="1" destOrd="0" parTransId="{7DC02584-6588-47AB-AECC-9EDE26B14EE4}" sibTransId="{493128DE-E917-4E58-B739-8332561DED6D}"/>
    <dgm:cxn modelId="{D593397A-7D63-4975-81D5-AA6C421985E0}" type="presParOf" srcId="{6C4435EE-73E2-4A99-A79F-72F015B36B2E}" destId="{06EA5166-7D3B-43B6-8B46-B5B359EFED68}" srcOrd="0" destOrd="0" presId="urn:microsoft.com/office/officeart/2005/8/layout/vList3"/>
    <dgm:cxn modelId="{EDF67B53-4F73-4624-BC76-CBBF3FE0806B}" type="presParOf" srcId="{06EA5166-7D3B-43B6-8B46-B5B359EFED68}" destId="{748D3911-3543-4CA8-A3CC-2DCEA93C2C4B}" srcOrd="0" destOrd="0" presId="urn:microsoft.com/office/officeart/2005/8/layout/vList3"/>
    <dgm:cxn modelId="{64EEFE25-EA8E-4482-826A-5759097BFDDE}" type="presParOf" srcId="{06EA5166-7D3B-43B6-8B46-B5B359EFED68}" destId="{67FB6ED0-4D39-4ED4-A17D-B9B64DAEB94C}" srcOrd="1" destOrd="0" presId="urn:microsoft.com/office/officeart/2005/8/layout/vList3"/>
    <dgm:cxn modelId="{379D6C6D-DF5F-4EF1-B9CF-9E765DF6B5D0}" type="presParOf" srcId="{6C4435EE-73E2-4A99-A79F-72F015B36B2E}" destId="{20FBAB6B-8348-46DD-A51B-C13E99C16685}" srcOrd="1" destOrd="0" presId="urn:microsoft.com/office/officeart/2005/8/layout/vList3"/>
    <dgm:cxn modelId="{B140A815-D692-420E-88FD-7B20BB9AC526}" type="presParOf" srcId="{6C4435EE-73E2-4A99-A79F-72F015B36B2E}" destId="{4DBA5902-244F-4B1A-ACD0-EEAE7E8388DB}" srcOrd="2" destOrd="0" presId="urn:microsoft.com/office/officeart/2005/8/layout/vList3"/>
    <dgm:cxn modelId="{2C4743CB-3827-448D-BC50-E90DDC978A37}" type="presParOf" srcId="{4DBA5902-244F-4B1A-ACD0-EEAE7E8388DB}" destId="{4374335F-5209-4D05-80A9-8C2A99C10EAB}" srcOrd="0" destOrd="0" presId="urn:microsoft.com/office/officeart/2005/8/layout/vList3"/>
    <dgm:cxn modelId="{B1E0E586-76C0-41B3-9791-2B7FC53512EB}" type="presParOf" srcId="{4DBA5902-244F-4B1A-ACD0-EEAE7E8388DB}" destId="{81C8F462-A942-46E3-BFF2-D730F422F67A}" srcOrd="1" destOrd="0" presId="urn:microsoft.com/office/officeart/2005/8/layout/vList3"/>
    <dgm:cxn modelId="{CC1C7FCE-D26B-4700-A7C8-FFD7C611FA62}" type="presParOf" srcId="{6C4435EE-73E2-4A99-A79F-72F015B36B2E}" destId="{92CD8E88-BEF8-4E31-B0AF-6789375ADF2F}" srcOrd="3" destOrd="0" presId="urn:microsoft.com/office/officeart/2005/8/layout/vList3"/>
    <dgm:cxn modelId="{C7531F4B-E99F-4EEA-8231-A4E5DA384039}" type="presParOf" srcId="{6C4435EE-73E2-4A99-A79F-72F015B36B2E}" destId="{DFC19944-8E93-4F26-90B0-01326E01A2B1}" srcOrd="4" destOrd="0" presId="urn:microsoft.com/office/officeart/2005/8/layout/vList3"/>
    <dgm:cxn modelId="{EED8D3D5-5852-4D62-923B-E99ABFBEEBEF}" type="presParOf" srcId="{DFC19944-8E93-4F26-90B0-01326E01A2B1}" destId="{E0DA71D5-93ED-487D-BBED-2017E0C828DA}" srcOrd="0" destOrd="0" presId="urn:microsoft.com/office/officeart/2005/8/layout/vList3"/>
    <dgm:cxn modelId="{150118AA-AB4F-468B-BB3B-57D10BB29CC3}" type="presParOf" srcId="{DFC19944-8E93-4F26-90B0-01326E01A2B1}" destId="{F47ECD3F-15BD-4CE7-BB71-A11F167276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8DAA5E9-9BB7-4F26-B27A-BDA3050EE824}">
      <dgm:prSet phldrT="[Text]"/>
      <dgm:spPr/>
      <dgm:t>
        <a:bodyPr/>
        <a:lstStyle/>
        <a:p>
          <a:r>
            <a:rPr lang="en-US" dirty="0"/>
            <a:t>Core</a:t>
          </a:r>
          <a:r>
            <a:rPr lang="ru-RU" dirty="0"/>
            <a:t> </a:t>
          </a:r>
          <a:r>
            <a:rPr lang="en-US" dirty="0"/>
            <a:t>Service</a:t>
          </a:r>
        </a:p>
      </dgm:t>
    </dgm:pt>
    <dgm:pt modelId="{A9AC6771-53FD-4CC6-8D94-C2AA7435FE8D}" type="sibTrans" cxnId="{2C37B204-75F7-4082-A2A0-C07064085C32}">
      <dgm:prSet/>
      <dgm:spPr/>
      <dgm:t>
        <a:bodyPr/>
        <a:lstStyle/>
        <a:p>
          <a:endParaRPr lang="en-US"/>
        </a:p>
      </dgm:t>
    </dgm:pt>
    <dgm:pt modelId="{B07A4619-64B8-4DEC-8FE8-FFA0A965E106}" type="parTrans" cxnId="{2C37B204-75F7-4082-A2A0-C07064085C32}">
      <dgm:prSet/>
      <dgm:spPr/>
      <dgm:t>
        <a:bodyPr/>
        <a:lstStyle/>
        <a:p>
          <a:endParaRPr lang="en-US"/>
        </a:p>
      </dgm:t>
    </dgm:pt>
    <dgm:pt modelId="{2DEB9D68-8ADC-4498-9503-9252189A9284}">
      <dgm:prSet phldrT="[Text]"/>
      <dgm:spPr/>
      <dgm:t>
        <a:bodyPr/>
        <a:lstStyle/>
        <a:p>
          <a:r>
            <a:rPr lang="en-US" dirty="0"/>
            <a:t>Core Service</a:t>
          </a:r>
        </a:p>
      </dgm:t>
    </dgm:pt>
    <dgm:pt modelId="{152DD2A8-78B8-4A15-BCEA-E288B9D785D8}" type="parTrans" cxnId="{2A17EFEA-3A57-414A-B570-03E18C1AB557}">
      <dgm:prSet/>
      <dgm:spPr/>
      <dgm:t>
        <a:bodyPr/>
        <a:lstStyle/>
        <a:p>
          <a:endParaRPr lang="en-US"/>
        </a:p>
      </dgm:t>
    </dgm:pt>
    <dgm:pt modelId="{055533F4-135E-4964-B5CE-BF8C3FD408EF}" type="sibTrans" cxnId="{2A17EFEA-3A57-414A-B570-03E18C1AB557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3"/>
      <dgm:spPr/>
    </dgm:pt>
    <dgm:pt modelId="{C6A41E49-1D3C-4766-92A3-2EA807AF0D94}" type="pres">
      <dgm:prSet presAssocID="{360763A1-D1DF-4657-9E95-4EFFF7F6BEAC}" presName="nodeTx" presStyleLbl="node1" presStyleIdx="0" presStyleCnt="3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3"/>
      <dgm:spPr/>
    </dgm:pt>
    <dgm:pt modelId="{A38D875B-8FA4-4CDF-9626-06D377453C18}" type="pres">
      <dgm:prSet presAssocID="{360763A1-D1DF-4657-9E95-4EFFF7F6BEA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29157D95-60DE-4B18-B59D-9FC50C0D0DD9}" type="pres">
      <dgm:prSet presAssocID="{58DAA5E9-9BB7-4F26-B27A-BDA3050EE824}" presName="compNode" presStyleCnt="0"/>
      <dgm:spPr/>
    </dgm:pt>
    <dgm:pt modelId="{14A0CC30-981F-4038-BE1D-24C15EE37540}" type="pres">
      <dgm:prSet presAssocID="{58DAA5E9-9BB7-4F26-B27A-BDA3050EE824}" presName="bkgdShape" presStyleLbl="node1" presStyleIdx="1" presStyleCnt="3"/>
      <dgm:spPr/>
    </dgm:pt>
    <dgm:pt modelId="{174FD4D8-51D2-4CF3-9683-F0E2BF191098}" type="pres">
      <dgm:prSet presAssocID="{58DAA5E9-9BB7-4F26-B27A-BDA3050EE824}" presName="nodeTx" presStyleLbl="node1" presStyleIdx="1" presStyleCnt="3">
        <dgm:presLayoutVars>
          <dgm:bulletEnabled val="1"/>
        </dgm:presLayoutVars>
      </dgm:prSet>
      <dgm:spPr/>
    </dgm:pt>
    <dgm:pt modelId="{DA0718E0-148A-4A45-A573-5A1EE2B04E51}" type="pres">
      <dgm:prSet presAssocID="{58DAA5E9-9BB7-4F26-B27A-BDA3050EE824}" presName="invisiNode" presStyleLbl="node1" presStyleIdx="1" presStyleCnt="3"/>
      <dgm:spPr/>
    </dgm:pt>
    <dgm:pt modelId="{004D2A07-78D4-4486-9343-F9A5AC755410}" type="pres">
      <dgm:prSet presAssocID="{58DAA5E9-9BB7-4F26-B27A-BDA3050EE824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904A1C9B-3B62-49A3-8705-AF6DA84607D8}" type="pres">
      <dgm:prSet presAssocID="{A9AC6771-53FD-4CC6-8D94-C2AA7435FE8D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2" presStyleCnt="3"/>
      <dgm:spPr/>
    </dgm:pt>
    <dgm:pt modelId="{D38CBA09-1AC3-4035-A547-6DA960731DD1}" type="pres">
      <dgm:prSet presAssocID="{83A09B61-9B32-4600-897E-4342BA0528A5}" presName="nodeTx" presStyleLbl="node1" presStyleIdx="2" presStyleCnt="3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2" presStyleCnt="3"/>
      <dgm:spPr/>
    </dgm:pt>
    <dgm:pt modelId="{B3C35D01-ED6C-408A-BFF8-418EB2E0323E}" type="pres">
      <dgm:prSet presAssocID="{83A09B61-9B32-4600-897E-4342BA0528A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2C37B204-75F7-4082-A2A0-C07064085C32}" srcId="{C5CF4EEF-5FA2-4CD1-85AD-1F3BDB0CF8F5}" destId="{58DAA5E9-9BB7-4F26-B27A-BDA3050EE824}" srcOrd="1" destOrd="0" parTransId="{B07A4619-64B8-4DEC-8FE8-FFA0A965E106}" sibTransId="{A9AC6771-53FD-4CC6-8D94-C2AA7435FE8D}"/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F8CB618F-37F7-48FF-8335-CAAA251D2596}" type="presOf" srcId="{58DAA5E9-9BB7-4F26-B27A-BDA3050EE824}" destId="{174FD4D8-51D2-4CF3-9683-F0E2BF191098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8FE7FF9A-C902-46A1-948B-E0C57922E84D}" type="presOf" srcId="{2DEB9D68-8ADC-4498-9503-9252189A9284}" destId="{90E163DB-7206-4557-9DB0-415849B2180E}" srcOrd="0" destOrd="1" presId="urn:microsoft.com/office/officeart/2005/8/layout/hList7"/>
    <dgm:cxn modelId="{F6F471BE-1D25-44EA-B63D-15A4803679D2}" srcId="{C5CF4EEF-5FA2-4CD1-85AD-1F3BDB0CF8F5}" destId="{83A09B61-9B32-4600-897E-4342BA0528A5}" srcOrd="2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962D13DA-2A08-4250-A38E-ACDD6A9A3D40}" type="presOf" srcId="{A9AC6771-53FD-4CC6-8D94-C2AA7435FE8D}" destId="{904A1C9B-3B62-49A3-8705-AF6DA84607D8}" srcOrd="0" destOrd="0" presId="urn:microsoft.com/office/officeart/2005/8/layout/hList7"/>
    <dgm:cxn modelId="{2A17EFEA-3A57-414A-B570-03E18C1AB557}" srcId="{360763A1-D1DF-4657-9E95-4EFFF7F6BEAC}" destId="{2DEB9D68-8ADC-4498-9503-9252189A9284}" srcOrd="0" destOrd="0" parTransId="{152DD2A8-78B8-4A15-BCEA-E288B9D785D8}" sibTransId="{055533F4-135E-4964-B5CE-BF8C3FD408EF}"/>
    <dgm:cxn modelId="{335C82EB-41E3-4FEC-8893-00A5979C49C7}" type="presOf" srcId="{2DEB9D68-8ADC-4498-9503-9252189A9284}" destId="{C6A41E49-1D3C-4766-92A3-2EA807AF0D94}" srcOrd="1" destOrd="1" presId="urn:microsoft.com/office/officeart/2005/8/layout/hList7"/>
    <dgm:cxn modelId="{FBB90BEE-CDEB-4F16-ACD1-8FE48110A17B}" type="presOf" srcId="{58DAA5E9-9BB7-4F26-B27A-BDA3050EE824}" destId="{14A0CC30-981F-4038-BE1D-24C15EE37540}" srcOrd="0" destOrd="0" presId="urn:microsoft.com/office/officeart/2005/8/layout/hList7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3B7AF9D5-F620-41B2-9022-E2DD500705D2}" type="presParOf" srcId="{D63FFB46-465C-4D0B-BE20-775BB7825CED}" destId="{29157D95-60DE-4B18-B59D-9FC50C0D0DD9}" srcOrd="2" destOrd="0" presId="urn:microsoft.com/office/officeart/2005/8/layout/hList7"/>
    <dgm:cxn modelId="{A50ECB71-872C-47AD-8041-8C4E20231397}" type="presParOf" srcId="{29157D95-60DE-4B18-B59D-9FC50C0D0DD9}" destId="{14A0CC30-981F-4038-BE1D-24C15EE37540}" srcOrd="0" destOrd="0" presId="urn:microsoft.com/office/officeart/2005/8/layout/hList7"/>
    <dgm:cxn modelId="{0A8895FC-4986-44D3-869A-1F8C67592A62}" type="presParOf" srcId="{29157D95-60DE-4B18-B59D-9FC50C0D0DD9}" destId="{174FD4D8-51D2-4CF3-9683-F0E2BF191098}" srcOrd="1" destOrd="0" presId="urn:microsoft.com/office/officeart/2005/8/layout/hList7"/>
    <dgm:cxn modelId="{5DE8F329-27C0-4DD4-8B5C-86930C70F53F}" type="presParOf" srcId="{29157D95-60DE-4B18-B59D-9FC50C0D0DD9}" destId="{DA0718E0-148A-4A45-A573-5A1EE2B04E51}" srcOrd="2" destOrd="0" presId="urn:microsoft.com/office/officeart/2005/8/layout/hList7"/>
    <dgm:cxn modelId="{6838FC3E-B1F7-44FD-B0B8-ADE0813066D4}" type="presParOf" srcId="{29157D95-60DE-4B18-B59D-9FC50C0D0DD9}" destId="{004D2A07-78D4-4486-9343-F9A5AC755410}" srcOrd="3" destOrd="0" presId="urn:microsoft.com/office/officeart/2005/8/layout/hList7"/>
    <dgm:cxn modelId="{8BCB4B98-E06B-4285-875B-428ADE5D3DDA}" type="presParOf" srcId="{D63FFB46-465C-4D0B-BE20-775BB7825CED}" destId="{904A1C9B-3B62-49A3-8705-AF6DA84607D8}" srcOrd="3" destOrd="0" presId="urn:microsoft.com/office/officeart/2005/8/layout/hList7"/>
    <dgm:cxn modelId="{2B7B52BD-4EF0-4FE4-A9B5-8AC08AA43ED3}" type="presParOf" srcId="{D63FFB46-465C-4D0B-BE20-775BB7825CED}" destId="{8A254BE4-F0FE-41EC-9C82-3399181EEA72}" srcOrd="4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59B2A7C8-2853-4947-BC21-9A3DC6C0B89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Reporting</a:t>
          </a:r>
        </a:p>
      </dgm:t>
    </dgm:pt>
    <dgm:pt modelId="{8BC68B70-C85D-44F2-A7A7-F4D3C2D6227E}" type="parTrans" cxnId="{0E63DFE4-D640-480E-AC8D-3FCAC3B8FB7C}">
      <dgm:prSet/>
      <dgm:spPr/>
      <dgm:t>
        <a:bodyPr/>
        <a:lstStyle/>
        <a:p>
          <a:endParaRPr lang="en-US"/>
        </a:p>
      </dgm:t>
    </dgm:pt>
    <dgm:pt modelId="{EDD4AD96-CF9D-49F6-A67A-4E20919F74F5}" type="sibTrans" cxnId="{0E63DFE4-D640-480E-AC8D-3FCAC3B8FB7C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2"/>
      <dgm:spPr/>
    </dgm:pt>
    <dgm:pt modelId="{C6A41E49-1D3C-4766-92A3-2EA807AF0D94}" type="pres">
      <dgm:prSet presAssocID="{360763A1-D1DF-4657-9E95-4EFFF7F6BEAC}" presName="nodeTx" presStyleLbl="node1" presStyleIdx="0" presStyleCnt="2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2"/>
      <dgm:spPr/>
    </dgm:pt>
    <dgm:pt modelId="{A38D875B-8FA4-4CDF-9626-06D377453C18}" type="pres">
      <dgm:prSet presAssocID="{360763A1-D1DF-4657-9E95-4EFFF7F6BEAC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1" presStyleCnt="2"/>
      <dgm:spPr/>
    </dgm:pt>
    <dgm:pt modelId="{D38CBA09-1AC3-4035-A547-6DA960731DD1}" type="pres">
      <dgm:prSet presAssocID="{83A09B61-9B32-4600-897E-4342BA0528A5}" presName="nodeTx" presStyleLbl="node1" presStyleIdx="1" presStyleCnt="2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1" presStyleCnt="2"/>
      <dgm:spPr/>
    </dgm:pt>
    <dgm:pt modelId="{B3C35D01-ED6C-408A-BFF8-418EB2E0323E}" type="pres">
      <dgm:prSet presAssocID="{83A09B61-9B32-4600-897E-4342BA0528A5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EE5B2033-1D0F-4215-8D88-E5FC51C422C8}" type="presOf" srcId="{59B2A7C8-2853-4947-BC21-9A3DC6C0B896}" destId="{C6A41E49-1D3C-4766-92A3-2EA807AF0D94}" srcOrd="1" destOrd="1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1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211BCFE1-D6CD-4DD1-9A82-F607CD4C38E7}" type="presOf" srcId="{59B2A7C8-2853-4947-BC21-9A3DC6C0B896}" destId="{90E163DB-7206-4557-9DB0-415849B2180E}" srcOrd="0" destOrd="1" presId="urn:microsoft.com/office/officeart/2005/8/layout/hList7"/>
    <dgm:cxn modelId="{0E63DFE4-D640-480E-AC8D-3FCAC3B8FB7C}" srcId="{360763A1-D1DF-4657-9E95-4EFFF7F6BEAC}" destId="{59B2A7C8-2853-4947-BC21-9A3DC6C0B896}" srcOrd="0" destOrd="0" parTransId="{8BC68B70-C85D-44F2-A7A7-F4D3C2D6227E}" sibTransId="{EDD4AD96-CF9D-49F6-A67A-4E20919F74F5}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2B7B52BD-4EF0-4FE4-A9B5-8AC08AA43ED3}" type="presParOf" srcId="{D63FFB46-465C-4D0B-BE20-775BB7825CED}" destId="{8A254BE4-F0FE-41EC-9C82-3399181EEA72}" srcOrd="2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DF0BBB0-C041-44EA-A37B-9552FCC93638}" srcId="{AF69DF9B-9479-4646-BECA-C54499C9E9C3}" destId="{B64926E4-82C4-4A26-A0D1-D652D63393D0}" srcOrd="1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2ABC0168-7E69-4E59-B64B-90263A46AB85}" type="presParOf" srcId="{D5857118-E0BD-42D2-BEB0-724F7496221A}" destId="{10F2DEC5-50E1-4E87-A80B-10EE57AF99BF}" srcOrd="2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9DF9B-9479-4646-BECA-C54499C9E9C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40F785-6E67-4AEF-A92E-BE901DF2FC41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9CCDE90E-03C1-4696-9F94-A5D1EA3CD11D}" type="parTrans" cxnId="{9202F3B6-8D3F-4232-9457-EDA5166F766B}">
      <dgm:prSet/>
      <dgm:spPr/>
      <dgm:t>
        <a:bodyPr/>
        <a:lstStyle/>
        <a:p>
          <a:endParaRPr lang="en-US"/>
        </a:p>
      </dgm:t>
    </dgm:pt>
    <dgm:pt modelId="{D69F8DCD-396F-4841-AE79-06DBF7BC93CD}" type="sibTrans" cxnId="{9202F3B6-8D3F-4232-9457-EDA5166F766B}">
      <dgm:prSet/>
      <dgm:spPr/>
      <dgm:t>
        <a:bodyPr/>
        <a:lstStyle/>
        <a:p>
          <a:endParaRPr lang="en-US"/>
        </a:p>
      </dgm:t>
    </dgm:pt>
    <dgm:pt modelId="{4CBF8ACD-C5F7-4EA0-91EA-499FF3718977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B24146BA-8FD6-4F0D-BBAC-2877ADE0BD3E}" type="parTrans" cxnId="{8BB1E03E-8C0F-4377-B679-E32A54110D10}">
      <dgm:prSet/>
      <dgm:spPr/>
      <dgm:t>
        <a:bodyPr/>
        <a:lstStyle/>
        <a:p>
          <a:endParaRPr lang="en-US"/>
        </a:p>
      </dgm:t>
    </dgm:pt>
    <dgm:pt modelId="{9F80AF76-B636-4B15-B37C-9FB97CC5161F}" type="sibTrans" cxnId="{8BB1E03E-8C0F-4377-B679-E32A54110D10}">
      <dgm:prSet/>
      <dgm:spPr/>
      <dgm:t>
        <a:bodyPr/>
        <a:lstStyle/>
        <a:p>
          <a:endParaRPr lang="en-US"/>
        </a:p>
      </dgm:t>
    </dgm:pt>
    <dgm:pt modelId="{B64926E4-82C4-4A26-A0D1-D652D63393D0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61C661C2-AD80-4EC4-8189-259793EC2FC3}" type="parTrans" cxnId="{0DF0BBB0-C041-44EA-A37B-9552FCC93638}">
      <dgm:prSet/>
      <dgm:spPr/>
      <dgm:t>
        <a:bodyPr/>
        <a:lstStyle/>
        <a:p>
          <a:endParaRPr lang="en-US"/>
        </a:p>
      </dgm:t>
    </dgm:pt>
    <dgm:pt modelId="{7C43F4A2-E010-4C2D-A16A-46F2AF3271A3}" type="sibTrans" cxnId="{0DF0BBB0-C041-44EA-A37B-9552FCC93638}">
      <dgm:prSet/>
      <dgm:spPr/>
      <dgm:t>
        <a:bodyPr/>
        <a:lstStyle/>
        <a:p>
          <a:endParaRPr lang="en-US"/>
        </a:p>
      </dgm:t>
    </dgm:pt>
    <dgm:pt modelId="{D5857118-E0BD-42D2-BEB0-724F7496221A}" type="pres">
      <dgm:prSet presAssocID="{AF69DF9B-9479-4646-BECA-C54499C9E9C3}" presName="rootNode" presStyleCnt="0">
        <dgm:presLayoutVars>
          <dgm:chMax/>
          <dgm:chPref/>
          <dgm:dir/>
          <dgm:animLvl val="lvl"/>
        </dgm:presLayoutVars>
      </dgm:prSet>
      <dgm:spPr/>
    </dgm:pt>
    <dgm:pt modelId="{0EC4E961-25F7-445C-9047-ED3603A4A111}" type="pres">
      <dgm:prSet presAssocID="{5E40F785-6E67-4AEF-A92E-BE901DF2FC41}" presName="composite" presStyleCnt="0"/>
      <dgm:spPr/>
    </dgm:pt>
    <dgm:pt modelId="{90B3C1B5-0D1D-4BA0-BC02-C808029892AB}" type="pres">
      <dgm:prSet presAssocID="{5E40F785-6E67-4AEF-A92E-BE901DF2FC41}" presName="ParentText" presStyleLbl="node1" presStyleIdx="0" presStyleCnt="3" custScaleX="37713" custScaleY="85030" custLinFactNeighborX="-637" custLinFactNeighborY="70641">
        <dgm:presLayoutVars>
          <dgm:chMax val="1"/>
          <dgm:chPref val="1"/>
          <dgm:bulletEnabled val="1"/>
        </dgm:presLayoutVars>
      </dgm:prSet>
      <dgm:spPr/>
    </dgm:pt>
    <dgm:pt modelId="{1D85AC35-FC03-4F1B-97FD-30F789E6D7BB}" type="pres">
      <dgm:prSet presAssocID="{5E40F785-6E67-4AEF-A92E-BE901DF2FC41}" presName="Image" presStyleLbl="bgImgPlace1" presStyleIdx="0" presStyleCnt="3" custScaleX="39585" custScaleY="45472" custLinFactNeighborX="-278" custLinFactNeighborY="-1560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958DF761-A16B-4650-943B-34E46F1DD86F}" type="pres">
      <dgm:prSet presAssocID="{5E40F785-6E67-4AEF-A92E-BE901DF2FC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A8B814F-43FA-4CFE-B8D5-AAC64888E686}" type="pres">
      <dgm:prSet presAssocID="{D69F8DCD-396F-4841-AE79-06DBF7BC93CD}" presName="sibTrans" presStyleCnt="0"/>
      <dgm:spPr/>
    </dgm:pt>
    <dgm:pt modelId="{01CA95F3-09AF-4A2E-B5BB-D014AF086631}" type="pres">
      <dgm:prSet presAssocID="{4CBF8ACD-C5F7-4EA0-91EA-499FF3718977}" presName="composite" presStyleCnt="0"/>
      <dgm:spPr/>
    </dgm:pt>
    <dgm:pt modelId="{71812B40-6DB0-471C-8DCD-455F682C33F2}" type="pres">
      <dgm:prSet presAssocID="{4CBF8ACD-C5F7-4EA0-91EA-499FF3718977}" presName="ParentText" presStyleLbl="node1" presStyleIdx="1" presStyleCnt="3" custScaleX="172026" custLinFactY="-100000" custLinFactNeighborX="-46892" custLinFactNeighborY="-138438">
        <dgm:presLayoutVars>
          <dgm:chMax val="1"/>
          <dgm:chPref val="1"/>
          <dgm:bulletEnabled val="1"/>
        </dgm:presLayoutVars>
      </dgm:prSet>
      <dgm:spPr/>
    </dgm:pt>
    <dgm:pt modelId="{A3630277-21F2-4815-893D-6018A67E2224}" type="pres">
      <dgm:prSet presAssocID="{4CBF8ACD-C5F7-4EA0-91EA-499FF3718977}" presName="Image" presStyleLbl="bgImgPlace1" presStyleIdx="1" presStyleCnt="3" custScaleX="172027" custScaleY="192469" custLinFactNeighborX="-46891" custLinFactNeighborY="691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FF2F20C-DF64-40AA-AB7A-A0823E643C58}" type="pres">
      <dgm:prSet presAssocID="{4CBF8ACD-C5F7-4EA0-91EA-499FF371897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E24C9848-EDD1-4A1E-A5FE-D910BB34903F}" type="pres">
      <dgm:prSet presAssocID="{9F80AF76-B636-4B15-B37C-9FB97CC5161F}" presName="sibTrans" presStyleCnt="0"/>
      <dgm:spPr/>
    </dgm:pt>
    <dgm:pt modelId="{10F2DEC5-50E1-4E87-A80B-10EE57AF99BF}" type="pres">
      <dgm:prSet presAssocID="{B64926E4-82C4-4A26-A0D1-D652D63393D0}" presName="composite" presStyleCnt="0"/>
      <dgm:spPr/>
    </dgm:pt>
    <dgm:pt modelId="{691E5437-E099-4D81-A62D-48CCE59724DC}" type="pres">
      <dgm:prSet presAssocID="{B64926E4-82C4-4A26-A0D1-D652D63393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40F60F2-3971-4CA0-A1D8-A366B9693144}" type="pres">
      <dgm:prSet presAssocID="{B64926E4-82C4-4A26-A0D1-D652D63393D0}" presName="Image" presStyleLbl="b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479EAFF4-749C-4018-A687-FC32E676C08C}" type="pres">
      <dgm:prSet presAssocID="{B64926E4-82C4-4A26-A0D1-D652D63393D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980D42D-0BF9-47DE-BEE5-AB564417371D}" type="presOf" srcId="{4CBF8ACD-C5F7-4EA0-91EA-499FF3718977}" destId="{71812B40-6DB0-471C-8DCD-455F682C33F2}" srcOrd="0" destOrd="0" presId="urn:microsoft.com/office/officeart/2008/layout/TitledPictureBlocks"/>
    <dgm:cxn modelId="{8BB1E03E-8C0F-4377-B679-E32A54110D10}" srcId="{AF69DF9B-9479-4646-BECA-C54499C9E9C3}" destId="{4CBF8ACD-C5F7-4EA0-91EA-499FF3718977}" srcOrd="1" destOrd="0" parTransId="{B24146BA-8FD6-4F0D-BBAC-2877ADE0BD3E}" sibTransId="{9F80AF76-B636-4B15-B37C-9FB97CC5161F}"/>
    <dgm:cxn modelId="{0DF0BBB0-C041-44EA-A37B-9552FCC93638}" srcId="{AF69DF9B-9479-4646-BECA-C54499C9E9C3}" destId="{B64926E4-82C4-4A26-A0D1-D652D63393D0}" srcOrd="2" destOrd="0" parTransId="{61C661C2-AD80-4EC4-8189-259793EC2FC3}" sibTransId="{7C43F4A2-E010-4C2D-A16A-46F2AF3271A3}"/>
    <dgm:cxn modelId="{3489D0B2-77D1-4DD1-9049-7E8F1C7B95E5}" type="presOf" srcId="{5E40F785-6E67-4AEF-A92E-BE901DF2FC41}" destId="{90B3C1B5-0D1D-4BA0-BC02-C808029892AB}" srcOrd="0" destOrd="0" presId="urn:microsoft.com/office/officeart/2008/layout/TitledPictureBlocks"/>
    <dgm:cxn modelId="{9202F3B6-8D3F-4232-9457-EDA5166F766B}" srcId="{AF69DF9B-9479-4646-BECA-C54499C9E9C3}" destId="{5E40F785-6E67-4AEF-A92E-BE901DF2FC41}" srcOrd="0" destOrd="0" parTransId="{9CCDE90E-03C1-4696-9F94-A5D1EA3CD11D}" sibTransId="{D69F8DCD-396F-4841-AE79-06DBF7BC93CD}"/>
    <dgm:cxn modelId="{86277EC2-8E68-49E9-992D-CA3E5BE41C88}" type="presOf" srcId="{B64926E4-82C4-4A26-A0D1-D652D63393D0}" destId="{691E5437-E099-4D81-A62D-48CCE59724DC}" srcOrd="0" destOrd="0" presId="urn:microsoft.com/office/officeart/2008/layout/TitledPictureBlocks"/>
    <dgm:cxn modelId="{509073F5-D8A3-495E-A7E9-DDD8A328C4FD}" type="presOf" srcId="{AF69DF9B-9479-4646-BECA-C54499C9E9C3}" destId="{D5857118-E0BD-42D2-BEB0-724F7496221A}" srcOrd="0" destOrd="0" presId="urn:microsoft.com/office/officeart/2008/layout/TitledPictureBlocks"/>
    <dgm:cxn modelId="{11091E4E-00B8-4243-BFA8-AD224BCEC7D4}" type="presParOf" srcId="{D5857118-E0BD-42D2-BEB0-724F7496221A}" destId="{0EC4E961-25F7-445C-9047-ED3603A4A111}" srcOrd="0" destOrd="0" presId="urn:microsoft.com/office/officeart/2008/layout/TitledPictureBlocks"/>
    <dgm:cxn modelId="{2C98EDEF-2B29-4262-BB11-ED58572DA07D}" type="presParOf" srcId="{0EC4E961-25F7-445C-9047-ED3603A4A111}" destId="{90B3C1B5-0D1D-4BA0-BC02-C808029892AB}" srcOrd="0" destOrd="0" presId="urn:microsoft.com/office/officeart/2008/layout/TitledPictureBlocks"/>
    <dgm:cxn modelId="{C91A7C9C-6A7D-415C-87F7-E79B300977CB}" type="presParOf" srcId="{0EC4E961-25F7-445C-9047-ED3603A4A111}" destId="{1D85AC35-FC03-4F1B-97FD-30F789E6D7BB}" srcOrd="1" destOrd="0" presId="urn:microsoft.com/office/officeart/2008/layout/TitledPictureBlocks"/>
    <dgm:cxn modelId="{9EB9DB76-14A3-4865-8B05-0FA4DE51EAD3}" type="presParOf" srcId="{0EC4E961-25F7-445C-9047-ED3603A4A111}" destId="{958DF761-A16B-4650-943B-34E46F1DD86F}" srcOrd="2" destOrd="0" presId="urn:microsoft.com/office/officeart/2008/layout/TitledPictureBlocks"/>
    <dgm:cxn modelId="{82EA84C3-E1E6-4234-A57E-A164DE4FB1B2}" type="presParOf" srcId="{D5857118-E0BD-42D2-BEB0-724F7496221A}" destId="{CA8B814F-43FA-4CFE-B8D5-AAC64888E686}" srcOrd="1" destOrd="0" presId="urn:microsoft.com/office/officeart/2008/layout/TitledPictureBlocks"/>
    <dgm:cxn modelId="{7EA02A04-0719-4B4C-A57E-BF288DCA046C}" type="presParOf" srcId="{D5857118-E0BD-42D2-BEB0-724F7496221A}" destId="{01CA95F3-09AF-4A2E-B5BB-D014AF086631}" srcOrd="2" destOrd="0" presId="urn:microsoft.com/office/officeart/2008/layout/TitledPictureBlocks"/>
    <dgm:cxn modelId="{7087079C-EA18-49A8-A66F-7FE448A0D9A0}" type="presParOf" srcId="{01CA95F3-09AF-4A2E-B5BB-D014AF086631}" destId="{71812B40-6DB0-471C-8DCD-455F682C33F2}" srcOrd="0" destOrd="0" presId="urn:microsoft.com/office/officeart/2008/layout/TitledPictureBlocks"/>
    <dgm:cxn modelId="{52D38133-7078-427A-81F3-FCDDBF121406}" type="presParOf" srcId="{01CA95F3-09AF-4A2E-B5BB-D014AF086631}" destId="{A3630277-21F2-4815-893D-6018A67E2224}" srcOrd="1" destOrd="0" presId="urn:microsoft.com/office/officeart/2008/layout/TitledPictureBlocks"/>
    <dgm:cxn modelId="{5650BE9C-9A47-4B6B-86E7-ED15F2A9044D}" type="presParOf" srcId="{01CA95F3-09AF-4A2E-B5BB-D014AF086631}" destId="{5FF2F20C-DF64-40AA-AB7A-A0823E643C58}" srcOrd="2" destOrd="0" presId="urn:microsoft.com/office/officeart/2008/layout/TitledPictureBlocks"/>
    <dgm:cxn modelId="{34F22792-305D-47D1-BC7F-27700F71D96E}" type="presParOf" srcId="{D5857118-E0BD-42D2-BEB0-724F7496221A}" destId="{E24C9848-EDD1-4A1E-A5FE-D910BB34903F}" srcOrd="3" destOrd="0" presId="urn:microsoft.com/office/officeart/2008/layout/TitledPictureBlocks"/>
    <dgm:cxn modelId="{2ABC0168-7E69-4E59-B64B-90263A46AB85}" type="presParOf" srcId="{D5857118-E0BD-42D2-BEB0-724F7496221A}" destId="{10F2DEC5-50E1-4E87-A80B-10EE57AF99BF}" srcOrd="4" destOrd="0" presId="urn:microsoft.com/office/officeart/2008/layout/TitledPictureBlocks"/>
    <dgm:cxn modelId="{CDDBA67E-110D-43F7-AB8B-396C6D565B74}" type="presParOf" srcId="{10F2DEC5-50E1-4E87-A80B-10EE57AF99BF}" destId="{691E5437-E099-4D81-A62D-48CCE59724DC}" srcOrd="0" destOrd="0" presId="urn:microsoft.com/office/officeart/2008/layout/TitledPictureBlocks"/>
    <dgm:cxn modelId="{66F78FFF-B7A1-4A50-9D09-E1D27B9E0121}" type="presParOf" srcId="{10F2DEC5-50E1-4E87-A80B-10EE57AF99BF}" destId="{E40F60F2-3971-4CA0-A1D8-A366B9693144}" srcOrd="1" destOrd="0" presId="urn:microsoft.com/office/officeart/2008/layout/TitledPictureBlocks"/>
    <dgm:cxn modelId="{1CB0FA6C-DF54-4AE8-B370-2C953884071A}" type="presParOf" srcId="{10F2DEC5-50E1-4E87-A80B-10EE57AF99BF}" destId="{479EAFF4-749C-4018-A687-FC32E676C08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52E53C-8E91-4D59-ACCC-03E4C18E758E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335FFBD-FCF2-465D-9880-687571C9313E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70B31115-44B0-4326-B949-595AABF6693C}" type="parTrans" cxnId="{D454E25A-D538-433E-9977-C5CAD6BEE7D0}">
      <dgm:prSet/>
      <dgm:spPr/>
      <dgm:t>
        <a:bodyPr/>
        <a:lstStyle/>
        <a:p>
          <a:endParaRPr lang="en-US"/>
        </a:p>
      </dgm:t>
    </dgm:pt>
    <dgm:pt modelId="{73B10C5F-01DF-4E9E-8AF8-8B0FF765B1A0}" type="sibTrans" cxnId="{D454E25A-D538-433E-9977-C5CAD6BEE7D0}">
      <dgm:prSet/>
      <dgm:spPr/>
      <dgm:t>
        <a:bodyPr/>
        <a:lstStyle/>
        <a:p>
          <a:endParaRPr lang="en-US"/>
        </a:p>
      </dgm:t>
    </dgm:pt>
    <dgm:pt modelId="{02B5C424-D138-4B68-BF69-3B27AB2EB958}" type="pres">
      <dgm:prSet presAssocID="{8652E53C-8E91-4D59-ACCC-03E4C18E758E}" presName="rootNode" presStyleCnt="0">
        <dgm:presLayoutVars>
          <dgm:chMax/>
          <dgm:chPref/>
          <dgm:dir/>
          <dgm:animLvl val="lvl"/>
        </dgm:presLayoutVars>
      </dgm:prSet>
      <dgm:spPr/>
    </dgm:pt>
    <dgm:pt modelId="{D9AAF6DF-6588-4FD0-AE5C-2FB961BBE0F6}" type="pres">
      <dgm:prSet presAssocID="{A335FFBD-FCF2-465D-9880-687571C9313E}" presName="composite" presStyleCnt="0"/>
      <dgm:spPr/>
    </dgm:pt>
    <dgm:pt modelId="{4682A7FB-C212-499F-81FD-E90F2A622DF3}" type="pres">
      <dgm:prSet presAssocID="{A335FFBD-FCF2-465D-9880-687571C9313E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90375E9-2FC3-49A5-B44A-FC1924B2943A}" type="pres">
      <dgm:prSet presAssocID="{A335FFBD-FCF2-465D-9880-687571C9313E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3DE8F835-1858-4B07-B396-16D305392850}" type="pres">
      <dgm:prSet presAssocID="{A335FFBD-FCF2-465D-9880-687571C9313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8DC4406-B665-4F2A-AE9C-26E731CFDDA3}" type="presOf" srcId="{8652E53C-8E91-4D59-ACCC-03E4C18E758E}" destId="{02B5C424-D138-4B68-BF69-3B27AB2EB958}" srcOrd="0" destOrd="0" presId="urn:microsoft.com/office/officeart/2008/layout/TitledPictureBlocks"/>
    <dgm:cxn modelId="{D6E4651B-5833-4AD5-9D18-D739FB970099}" type="presOf" srcId="{A335FFBD-FCF2-465D-9880-687571C9313E}" destId="{4682A7FB-C212-499F-81FD-E90F2A622DF3}" srcOrd="0" destOrd="0" presId="urn:microsoft.com/office/officeart/2008/layout/TitledPictureBlocks"/>
    <dgm:cxn modelId="{D454E25A-D538-433E-9977-C5CAD6BEE7D0}" srcId="{8652E53C-8E91-4D59-ACCC-03E4C18E758E}" destId="{A335FFBD-FCF2-465D-9880-687571C9313E}" srcOrd="0" destOrd="0" parTransId="{70B31115-44B0-4326-B949-595AABF6693C}" sibTransId="{73B10C5F-01DF-4E9E-8AF8-8B0FF765B1A0}"/>
    <dgm:cxn modelId="{3CCCFB71-A3E7-4F7F-832A-78C8FD2868F8}" type="presParOf" srcId="{02B5C424-D138-4B68-BF69-3B27AB2EB958}" destId="{D9AAF6DF-6588-4FD0-AE5C-2FB961BBE0F6}" srcOrd="0" destOrd="0" presId="urn:microsoft.com/office/officeart/2008/layout/TitledPictureBlocks"/>
    <dgm:cxn modelId="{53BE0FEF-F63E-4C99-9113-76F2EE6C91A6}" type="presParOf" srcId="{D9AAF6DF-6588-4FD0-AE5C-2FB961BBE0F6}" destId="{4682A7FB-C212-499F-81FD-E90F2A622DF3}" srcOrd="0" destOrd="0" presId="urn:microsoft.com/office/officeart/2008/layout/TitledPictureBlocks"/>
    <dgm:cxn modelId="{67BBF323-EF4D-424F-8162-83B697649641}" type="presParOf" srcId="{D9AAF6DF-6588-4FD0-AE5C-2FB961BBE0F6}" destId="{390375E9-2FC3-49A5-B44A-FC1924B2943A}" srcOrd="1" destOrd="0" presId="urn:microsoft.com/office/officeart/2008/layout/TitledPictureBlocks"/>
    <dgm:cxn modelId="{C86BE125-C465-4992-B0EC-6205B68D492A}" type="presParOf" srcId="{D9AAF6DF-6588-4FD0-AE5C-2FB961BBE0F6}" destId="{3DE8F835-1858-4B07-B396-16D3053928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1AAB9F-70FB-484C-A13D-705D1E37AFE5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5A62BA4-D579-4AE9-B255-9A516D061EFF}">
      <dgm:prSet phldrT="[Text]"/>
      <dgm:spPr/>
      <dgm:t>
        <a:bodyPr/>
        <a:lstStyle/>
        <a:p>
          <a:r>
            <a:rPr lang="en-US" dirty="0" err="1"/>
            <a:t>DataBase</a:t>
          </a:r>
          <a:endParaRPr lang="en-US" dirty="0"/>
        </a:p>
      </dgm:t>
    </dgm:pt>
    <dgm:pt modelId="{B9A22C2A-FC86-468C-A622-A64F3573D940}" type="parTrans" cxnId="{8CA24A17-7047-44AB-B34C-5C77316E3572}">
      <dgm:prSet/>
      <dgm:spPr/>
      <dgm:t>
        <a:bodyPr/>
        <a:lstStyle/>
        <a:p>
          <a:endParaRPr lang="en-US"/>
        </a:p>
      </dgm:t>
    </dgm:pt>
    <dgm:pt modelId="{AAA78040-378D-45A2-9AEC-1592E9BEFE02}" type="sibTrans" cxnId="{8CA24A17-7047-44AB-B34C-5C77316E3572}">
      <dgm:prSet/>
      <dgm:spPr/>
      <dgm:t>
        <a:bodyPr/>
        <a:lstStyle/>
        <a:p>
          <a:endParaRPr lang="en-US"/>
        </a:p>
      </dgm:t>
    </dgm:pt>
    <dgm:pt modelId="{C9D107AA-C5F9-40F0-912F-21775D869C3F}">
      <dgm:prSet phldrT="[Text]"/>
      <dgm:spPr/>
      <dgm:t>
        <a:bodyPr/>
        <a:lstStyle/>
        <a:p>
          <a:r>
            <a:rPr lang="en-US"/>
            <a:t>Calculations</a:t>
          </a:r>
          <a:endParaRPr lang="en-US" dirty="0"/>
        </a:p>
      </dgm:t>
    </dgm:pt>
    <dgm:pt modelId="{4470B281-A7CD-40DE-B79C-6498E3916335}" type="parTrans" cxnId="{D5C1FA37-8648-4FC4-B12B-62CD43EAECD0}">
      <dgm:prSet/>
      <dgm:spPr/>
      <dgm:t>
        <a:bodyPr/>
        <a:lstStyle/>
        <a:p>
          <a:endParaRPr lang="en-US"/>
        </a:p>
      </dgm:t>
    </dgm:pt>
    <dgm:pt modelId="{550608F8-69DA-43AA-916C-0030D2786EE7}" type="sibTrans" cxnId="{D5C1FA37-8648-4FC4-B12B-62CD43EAECD0}">
      <dgm:prSet/>
      <dgm:spPr/>
      <dgm:t>
        <a:bodyPr/>
        <a:lstStyle/>
        <a:p>
          <a:endParaRPr lang="en-US"/>
        </a:p>
      </dgm:t>
    </dgm:pt>
    <dgm:pt modelId="{591C12D6-F519-4C6F-A407-3E69C46A0759}" type="pres">
      <dgm:prSet presAssocID="{C61AAB9F-70FB-484C-A13D-705D1E37AFE5}" presName="rootNode" presStyleCnt="0">
        <dgm:presLayoutVars>
          <dgm:chMax/>
          <dgm:chPref/>
          <dgm:dir/>
          <dgm:animLvl val="lvl"/>
        </dgm:presLayoutVars>
      </dgm:prSet>
      <dgm:spPr/>
    </dgm:pt>
    <dgm:pt modelId="{B70D2589-7421-41EE-886C-A145A5B7DED5}" type="pres">
      <dgm:prSet presAssocID="{35A62BA4-D579-4AE9-B255-9A516D061EFF}" presName="composite" presStyleCnt="0"/>
      <dgm:spPr/>
    </dgm:pt>
    <dgm:pt modelId="{C207C48D-27F1-4D7F-A7EA-FF8017016299}" type="pres">
      <dgm:prSet presAssocID="{35A62BA4-D579-4AE9-B255-9A516D061EFF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A6F19B45-6F9C-43CD-9768-FC67A860D132}" type="pres">
      <dgm:prSet presAssocID="{35A62BA4-D579-4AE9-B255-9A516D061EFF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ADAFBE5F-A56A-4978-880F-39BDD47E67A7}" type="pres">
      <dgm:prSet presAssocID="{35A62BA4-D579-4AE9-B255-9A516D061E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8E91E527-DE4A-440D-9368-315258F39E25}" type="pres">
      <dgm:prSet presAssocID="{AAA78040-378D-45A2-9AEC-1592E9BEFE02}" presName="sibTrans" presStyleCnt="0"/>
      <dgm:spPr/>
    </dgm:pt>
    <dgm:pt modelId="{92C21572-DB38-4F66-8938-702223201EF2}" type="pres">
      <dgm:prSet presAssocID="{C9D107AA-C5F9-40F0-912F-21775D869C3F}" presName="composite" presStyleCnt="0"/>
      <dgm:spPr/>
    </dgm:pt>
    <dgm:pt modelId="{8DA31EF2-F8C7-4BBD-8504-187E66133F3E}" type="pres">
      <dgm:prSet presAssocID="{C9D107AA-C5F9-40F0-912F-21775D869C3F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5131B772-DFB1-452E-803A-15D5EF0CB359}" type="pres">
      <dgm:prSet presAssocID="{C9D107AA-C5F9-40F0-912F-21775D869C3F}" presName="Image" presStyleLbl="b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1F10C8C2-AFC0-46B8-ADC5-4AAB132C44D5}" type="pres">
      <dgm:prSet presAssocID="{C9D107AA-C5F9-40F0-912F-21775D869C3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CA24A17-7047-44AB-B34C-5C77316E3572}" srcId="{C61AAB9F-70FB-484C-A13D-705D1E37AFE5}" destId="{35A62BA4-D579-4AE9-B255-9A516D061EFF}" srcOrd="0" destOrd="0" parTransId="{B9A22C2A-FC86-468C-A622-A64F3573D940}" sibTransId="{AAA78040-378D-45A2-9AEC-1592E9BEFE02}"/>
    <dgm:cxn modelId="{D62C5D21-BCDF-4D23-8B23-77A283F652AF}" type="presOf" srcId="{35A62BA4-D579-4AE9-B255-9A516D061EFF}" destId="{C207C48D-27F1-4D7F-A7EA-FF8017016299}" srcOrd="0" destOrd="0" presId="urn:microsoft.com/office/officeart/2008/layout/TitledPictureBlocks"/>
    <dgm:cxn modelId="{D5C1FA37-8648-4FC4-B12B-62CD43EAECD0}" srcId="{C61AAB9F-70FB-484C-A13D-705D1E37AFE5}" destId="{C9D107AA-C5F9-40F0-912F-21775D869C3F}" srcOrd="1" destOrd="0" parTransId="{4470B281-A7CD-40DE-B79C-6498E3916335}" sibTransId="{550608F8-69DA-43AA-916C-0030D2786EE7}"/>
    <dgm:cxn modelId="{9BB69A52-1BC6-4498-A2E6-C5BC0920AAF3}" type="presOf" srcId="{C61AAB9F-70FB-484C-A13D-705D1E37AFE5}" destId="{591C12D6-F519-4C6F-A407-3E69C46A0759}" srcOrd="0" destOrd="0" presId="urn:microsoft.com/office/officeart/2008/layout/TitledPictureBlocks"/>
    <dgm:cxn modelId="{C35EA457-E6AD-456A-A6B0-FC42823D677A}" type="presOf" srcId="{C9D107AA-C5F9-40F0-912F-21775D869C3F}" destId="{8DA31EF2-F8C7-4BBD-8504-187E66133F3E}" srcOrd="0" destOrd="0" presId="urn:microsoft.com/office/officeart/2008/layout/TitledPictureBlocks"/>
    <dgm:cxn modelId="{02FC8B54-435D-4D2E-A5E2-6AF0DC6EFFF2}" type="presParOf" srcId="{591C12D6-F519-4C6F-A407-3E69C46A0759}" destId="{B70D2589-7421-41EE-886C-A145A5B7DED5}" srcOrd="0" destOrd="0" presId="urn:microsoft.com/office/officeart/2008/layout/TitledPictureBlocks"/>
    <dgm:cxn modelId="{B4EBEBC4-2AED-4F6C-9B36-5DD6821C8BCA}" type="presParOf" srcId="{B70D2589-7421-41EE-886C-A145A5B7DED5}" destId="{C207C48D-27F1-4D7F-A7EA-FF8017016299}" srcOrd="0" destOrd="0" presId="urn:microsoft.com/office/officeart/2008/layout/TitledPictureBlocks"/>
    <dgm:cxn modelId="{6C1DC197-DEDC-4EA8-96EA-8961A1A86F6B}" type="presParOf" srcId="{B70D2589-7421-41EE-886C-A145A5B7DED5}" destId="{A6F19B45-6F9C-43CD-9768-FC67A860D132}" srcOrd="1" destOrd="0" presId="urn:microsoft.com/office/officeart/2008/layout/TitledPictureBlocks"/>
    <dgm:cxn modelId="{2608E8D0-85A7-4C1A-942E-513BC8F7416B}" type="presParOf" srcId="{B70D2589-7421-41EE-886C-A145A5B7DED5}" destId="{ADAFBE5F-A56A-4978-880F-39BDD47E67A7}" srcOrd="2" destOrd="0" presId="urn:microsoft.com/office/officeart/2008/layout/TitledPictureBlocks"/>
    <dgm:cxn modelId="{4317B2F7-5FD7-49FD-980B-2570CB62C846}" type="presParOf" srcId="{591C12D6-F519-4C6F-A407-3E69C46A0759}" destId="{8E91E527-DE4A-440D-9368-315258F39E25}" srcOrd="1" destOrd="0" presId="urn:microsoft.com/office/officeart/2008/layout/TitledPictureBlocks"/>
    <dgm:cxn modelId="{3A73E9EA-E442-4509-B891-22398A32A9A2}" type="presParOf" srcId="{591C12D6-F519-4C6F-A407-3E69C46A0759}" destId="{92C21572-DB38-4F66-8938-702223201EF2}" srcOrd="2" destOrd="0" presId="urn:microsoft.com/office/officeart/2008/layout/TitledPictureBlocks"/>
    <dgm:cxn modelId="{11CF0E72-CA44-4E3E-975D-E3ECDE91E4F1}" type="presParOf" srcId="{92C21572-DB38-4F66-8938-702223201EF2}" destId="{8DA31EF2-F8C7-4BBD-8504-187E66133F3E}" srcOrd="0" destOrd="0" presId="urn:microsoft.com/office/officeart/2008/layout/TitledPictureBlocks"/>
    <dgm:cxn modelId="{338040CA-7C0F-44E8-804E-3ACF76B2E763}" type="presParOf" srcId="{92C21572-DB38-4F66-8938-702223201EF2}" destId="{5131B772-DFB1-452E-803A-15D5EF0CB359}" srcOrd="1" destOrd="0" presId="urn:microsoft.com/office/officeart/2008/layout/TitledPictureBlocks"/>
    <dgm:cxn modelId="{257ED235-5371-4360-8C18-8ED65ACF89D3}" type="presParOf" srcId="{92C21572-DB38-4F66-8938-702223201EF2}" destId="{1F10C8C2-AFC0-46B8-ADC5-4AAB132C44D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271828-E2F7-400B-85A9-5C2EE24A27FF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F1F739-1C78-49C9-A7F3-128D955038F8}">
      <dgm:prSet phldrT="[Text]"/>
      <dgm:spPr/>
      <dgm:t>
        <a:bodyPr/>
        <a:lstStyle/>
        <a:p>
          <a:r>
            <a:rPr lang="en-US" b="1" dirty="0"/>
            <a:t>Core Service</a:t>
          </a:r>
        </a:p>
      </dgm:t>
    </dgm:pt>
    <dgm:pt modelId="{FBD55D01-485E-44AE-ACAD-D43EF081DD24}" type="parTrans" cxnId="{341D4ED2-E86B-4B7E-815A-B60DDB8F4398}">
      <dgm:prSet/>
      <dgm:spPr/>
      <dgm:t>
        <a:bodyPr/>
        <a:lstStyle/>
        <a:p>
          <a:endParaRPr lang="en-US"/>
        </a:p>
      </dgm:t>
    </dgm:pt>
    <dgm:pt modelId="{B7261221-6F6E-40B4-A220-1D19D8F2AC51}" type="sibTrans" cxnId="{341D4ED2-E86B-4B7E-815A-B60DDB8F4398}">
      <dgm:prSet/>
      <dgm:spPr/>
      <dgm:t>
        <a:bodyPr/>
        <a:lstStyle/>
        <a:p>
          <a:endParaRPr lang="en-US"/>
        </a:p>
      </dgm:t>
    </dgm:pt>
    <dgm:pt modelId="{FC90D099-DFD0-4F7E-9CCF-2543C4F8FAB1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6FAC2932-8F0D-4A7B-AE28-4AB5D89CDB7D}" type="parTrans" cxnId="{C068EDAC-3754-4096-B925-5A6B38832589}">
      <dgm:prSet/>
      <dgm:spPr/>
      <dgm:t>
        <a:bodyPr/>
        <a:lstStyle/>
        <a:p>
          <a:endParaRPr lang="en-US"/>
        </a:p>
      </dgm:t>
    </dgm:pt>
    <dgm:pt modelId="{0DE1E6B3-2E7C-4652-9090-4B2442059EA1}" type="sibTrans" cxnId="{C068EDAC-3754-4096-B925-5A6B38832589}">
      <dgm:prSet/>
      <dgm:spPr/>
      <dgm:t>
        <a:bodyPr/>
        <a:lstStyle/>
        <a:p>
          <a:endParaRPr lang="en-US"/>
        </a:p>
      </dgm:t>
    </dgm:pt>
    <dgm:pt modelId="{E7075A20-5841-4034-8C30-0957CB36F5B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554FC60-C5F0-459B-B0DE-29BF977606C3}" type="parTrans" cxnId="{B2DA8CCD-3A01-4964-9EAA-2DFB2594A20A}">
      <dgm:prSet/>
      <dgm:spPr/>
      <dgm:t>
        <a:bodyPr/>
        <a:lstStyle/>
        <a:p>
          <a:endParaRPr lang="en-US"/>
        </a:p>
      </dgm:t>
    </dgm:pt>
    <dgm:pt modelId="{B8BDB4F9-A5AF-4F15-BA32-934C6C28A89B}" type="sibTrans" cxnId="{B2DA8CCD-3A01-4964-9EAA-2DFB2594A20A}">
      <dgm:prSet/>
      <dgm:spPr/>
      <dgm:t>
        <a:bodyPr/>
        <a:lstStyle/>
        <a:p>
          <a:endParaRPr lang="en-US"/>
        </a:p>
      </dgm:t>
    </dgm:pt>
    <dgm:pt modelId="{5779FFBB-C50F-435B-B444-775E7D3CC1DC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F33C93D8-5B45-4CE3-B8AF-EFE65EBF8515}" type="parTrans" cxnId="{019E7D51-209C-4BF2-A7B4-2C5D409CE650}">
      <dgm:prSet/>
      <dgm:spPr/>
      <dgm:t>
        <a:bodyPr/>
        <a:lstStyle/>
        <a:p>
          <a:endParaRPr lang="en-US"/>
        </a:p>
      </dgm:t>
    </dgm:pt>
    <dgm:pt modelId="{4E5978E7-9302-4591-A624-390F31C9E541}" type="sibTrans" cxnId="{019E7D51-209C-4BF2-A7B4-2C5D409CE650}">
      <dgm:prSet/>
      <dgm:spPr/>
      <dgm:t>
        <a:bodyPr/>
        <a:lstStyle/>
        <a:p>
          <a:endParaRPr lang="en-US"/>
        </a:p>
      </dgm:t>
    </dgm:pt>
    <dgm:pt modelId="{48433AD1-F49B-4FB9-83BF-4D966B1E9D0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FE15BF5-F02E-44CD-9B2B-D839E7FAAC3B}" type="parTrans" cxnId="{3867853E-0A3A-4F25-A327-47D5000C27AA}">
      <dgm:prSet/>
      <dgm:spPr/>
      <dgm:t>
        <a:bodyPr/>
        <a:lstStyle/>
        <a:p>
          <a:endParaRPr lang="en-US"/>
        </a:p>
      </dgm:t>
    </dgm:pt>
    <dgm:pt modelId="{44D15EED-CF8E-4F8D-9671-A4574A33FC7B}" type="sibTrans" cxnId="{3867853E-0A3A-4F25-A327-47D5000C27AA}">
      <dgm:prSet/>
      <dgm:spPr/>
      <dgm:t>
        <a:bodyPr/>
        <a:lstStyle/>
        <a:p>
          <a:endParaRPr lang="en-US"/>
        </a:p>
      </dgm:t>
    </dgm:pt>
    <dgm:pt modelId="{20A6160E-A8EC-4CFF-A417-94B8A83F1D2F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27A7EB7-7987-426E-A2A0-8EBA1C7C93CD}" type="parTrans" cxnId="{A6E5C129-4AB2-463A-A68D-5E4524E564A6}">
      <dgm:prSet/>
      <dgm:spPr/>
      <dgm:t>
        <a:bodyPr/>
        <a:lstStyle/>
        <a:p>
          <a:endParaRPr lang="en-US"/>
        </a:p>
      </dgm:t>
    </dgm:pt>
    <dgm:pt modelId="{1D4E3362-23B4-43F5-A289-75D664A64B9B}" type="sibTrans" cxnId="{A6E5C129-4AB2-463A-A68D-5E4524E564A6}">
      <dgm:prSet/>
      <dgm:spPr/>
      <dgm:t>
        <a:bodyPr/>
        <a:lstStyle/>
        <a:p>
          <a:endParaRPr lang="en-US"/>
        </a:p>
      </dgm:t>
    </dgm:pt>
    <dgm:pt modelId="{4F443836-150A-4E0A-A27D-9D46232EBC06}" type="pres">
      <dgm:prSet presAssocID="{81271828-E2F7-400B-85A9-5C2EE24A27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72D0DE-EBD4-489C-B394-6679A6CAD4EE}" type="pres">
      <dgm:prSet presAssocID="{55F1F739-1C78-49C9-A7F3-128D955038F8}" presName="hierRoot1" presStyleCnt="0"/>
      <dgm:spPr/>
    </dgm:pt>
    <dgm:pt modelId="{C6B55CD8-2F77-4CF6-BA27-57727A388625}" type="pres">
      <dgm:prSet presAssocID="{55F1F739-1C78-49C9-A7F3-128D955038F8}" presName="composite" presStyleCnt="0"/>
      <dgm:spPr/>
    </dgm:pt>
    <dgm:pt modelId="{8C03B313-44D6-437D-9988-449960D62135}" type="pres">
      <dgm:prSet presAssocID="{55F1F739-1C78-49C9-A7F3-128D955038F8}" presName="image" presStyleLbl="node0" presStyleIdx="0" presStyleCnt="1"/>
      <dgm:spPr/>
    </dgm:pt>
    <dgm:pt modelId="{37BC30E9-B8FC-4AEA-B5A6-AD055C4030E6}" type="pres">
      <dgm:prSet presAssocID="{55F1F739-1C78-49C9-A7F3-128D955038F8}" presName="text" presStyleLbl="revTx" presStyleIdx="0" presStyleCnt="6">
        <dgm:presLayoutVars>
          <dgm:chPref val="3"/>
        </dgm:presLayoutVars>
      </dgm:prSet>
      <dgm:spPr/>
    </dgm:pt>
    <dgm:pt modelId="{B2D8D96D-6F04-49FB-B150-6F6F01E58FAE}" type="pres">
      <dgm:prSet presAssocID="{55F1F739-1C78-49C9-A7F3-128D955038F8}" presName="hierChild2" presStyleCnt="0"/>
      <dgm:spPr/>
    </dgm:pt>
    <dgm:pt modelId="{528541DF-56B9-4CD6-9E67-345E9C637DA6}" type="pres">
      <dgm:prSet presAssocID="{6FAC2932-8F0D-4A7B-AE28-4AB5D89CDB7D}" presName="Name10" presStyleLbl="parChTrans1D2" presStyleIdx="0" presStyleCnt="2"/>
      <dgm:spPr/>
    </dgm:pt>
    <dgm:pt modelId="{1B209909-16BE-46D9-A1AF-08D170D3964E}" type="pres">
      <dgm:prSet presAssocID="{FC90D099-DFD0-4F7E-9CCF-2543C4F8FAB1}" presName="hierRoot2" presStyleCnt="0"/>
      <dgm:spPr/>
    </dgm:pt>
    <dgm:pt modelId="{203909DD-3FFA-4124-AEDC-1E9E75DD982A}" type="pres">
      <dgm:prSet presAssocID="{FC90D099-DFD0-4F7E-9CCF-2543C4F8FAB1}" presName="composite2" presStyleCnt="0"/>
      <dgm:spPr/>
    </dgm:pt>
    <dgm:pt modelId="{23DCFFCC-24E6-432B-9E16-2EA596CC0CC2}" type="pres">
      <dgm:prSet presAssocID="{FC90D099-DFD0-4F7E-9CCF-2543C4F8FAB1}" presName="image2" presStyleLbl="node2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3C5F6C94-AE99-40C5-A5A3-864D32D2BBCD}" type="pres">
      <dgm:prSet presAssocID="{FC90D099-DFD0-4F7E-9CCF-2543C4F8FAB1}" presName="text2" presStyleLbl="revTx" presStyleIdx="1" presStyleCnt="6">
        <dgm:presLayoutVars>
          <dgm:chPref val="3"/>
        </dgm:presLayoutVars>
      </dgm:prSet>
      <dgm:spPr/>
    </dgm:pt>
    <dgm:pt modelId="{2A614F41-F8B6-41B9-9985-93AB6C5E71F0}" type="pres">
      <dgm:prSet presAssocID="{FC90D099-DFD0-4F7E-9CCF-2543C4F8FAB1}" presName="hierChild3" presStyleCnt="0"/>
      <dgm:spPr/>
    </dgm:pt>
    <dgm:pt modelId="{FEDB2CB5-3F3F-4501-BBA0-ED51C20E8156}" type="pres">
      <dgm:prSet presAssocID="{D554FC60-C5F0-459B-B0DE-29BF977606C3}" presName="Name17" presStyleLbl="parChTrans1D3" presStyleIdx="0" presStyleCnt="3"/>
      <dgm:spPr/>
    </dgm:pt>
    <dgm:pt modelId="{5D905432-B59A-42E0-BC07-2702B06FE805}" type="pres">
      <dgm:prSet presAssocID="{E7075A20-5841-4034-8C30-0957CB36F5B6}" presName="hierRoot3" presStyleCnt="0"/>
      <dgm:spPr/>
    </dgm:pt>
    <dgm:pt modelId="{3F75E82C-4C28-4CC7-9E69-1349039A54CE}" type="pres">
      <dgm:prSet presAssocID="{E7075A20-5841-4034-8C30-0957CB36F5B6}" presName="composite3" presStyleCnt="0"/>
      <dgm:spPr/>
    </dgm:pt>
    <dgm:pt modelId="{A79C1910-A4A9-4D5F-9F76-61F394B52D8B}" type="pres">
      <dgm:prSet presAssocID="{E7075A20-5841-4034-8C30-0957CB36F5B6}" presName="image3" presStyleLbl="node3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 with solid fill"/>
        </a:ext>
      </dgm:extLst>
    </dgm:pt>
    <dgm:pt modelId="{2E4858A7-39D7-44B0-9149-7E290158A78D}" type="pres">
      <dgm:prSet presAssocID="{E7075A20-5841-4034-8C30-0957CB36F5B6}" presName="text3" presStyleLbl="revTx" presStyleIdx="2" presStyleCnt="6">
        <dgm:presLayoutVars>
          <dgm:chPref val="3"/>
        </dgm:presLayoutVars>
      </dgm:prSet>
      <dgm:spPr/>
    </dgm:pt>
    <dgm:pt modelId="{92789210-5E9C-4546-BFA9-4CAD28BB6312}" type="pres">
      <dgm:prSet presAssocID="{E7075A20-5841-4034-8C30-0957CB36F5B6}" presName="hierChild4" presStyleCnt="0"/>
      <dgm:spPr/>
    </dgm:pt>
    <dgm:pt modelId="{D22FB746-2AAC-4EF9-AD3E-A950E9146FCD}" type="pres">
      <dgm:prSet presAssocID="{F33C93D8-5B45-4CE3-B8AF-EFE65EBF8515}" presName="Name17" presStyleLbl="parChTrans1D3" presStyleIdx="1" presStyleCnt="3"/>
      <dgm:spPr/>
    </dgm:pt>
    <dgm:pt modelId="{ADAA5656-52AF-4DBB-B5F4-A45F74B68841}" type="pres">
      <dgm:prSet presAssocID="{5779FFBB-C50F-435B-B444-775E7D3CC1DC}" presName="hierRoot3" presStyleCnt="0"/>
      <dgm:spPr/>
    </dgm:pt>
    <dgm:pt modelId="{C4367F63-565D-4138-B726-99D1422905A6}" type="pres">
      <dgm:prSet presAssocID="{5779FFBB-C50F-435B-B444-775E7D3CC1DC}" presName="composite3" presStyleCnt="0"/>
      <dgm:spPr/>
    </dgm:pt>
    <dgm:pt modelId="{70CACEE3-7DD3-4175-8F58-021951C76500}" type="pres">
      <dgm:prSet presAssocID="{5779FFBB-C50F-435B-B444-775E7D3CC1DC}" presName="image3" presStyleLbl="node3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tarctica with solid fill"/>
        </a:ext>
      </dgm:extLst>
    </dgm:pt>
    <dgm:pt modelId="{6307E356-91D4-4BA8-BF37-1F5CB2C1545B}" type="pres">
      <dgm:prSet presAssocID="{5779FFBB-C50F-435B-B444-775E7D3CC1DC}" presName="text3" presStyleLbl="revTx" presStyleIdx="3" presStyleCnt="6">
        <dgm:presLayoutVars>
          <dgm:chPref val="3"/>
        </dgm:presLayoutVars>
      </dgm:prSet>
      <dgm:spPr/>
    </dgm:pt>
    <dgm:pt modelId="{5E18C5A0-5016-4E70-8926-750395F14636}" type="pres">
      <dgm:prSet presAssocID="{5779FFBB-C50F-435B-B444-775E7D3CC1DC}" presName="hierChild4" presStyleCnt="0"/>
      <dgm:spPr/>
    </dgm:pt>
    <dgm:pt modelId="{F2015FE9-E0B6-4BE1-8C5E-3E397F209FEC}" type="pres">
      <dgm:prSet presAssocID="{9FE15BF5-F02E-44CD-9B2B-D839E7FAAC3B}" presName="Name10" presStyleLbl="parChTrans1D2" presStyleIdx="1" presStyleCnt="2"/>
      <dgm:spPr/>
    </dgm:pt>
    <dgm:pt modelId="{FCFF7689-FB01-4C75-8B6D-D93F673EE8AD}" type="pres">
      <dgm:prSet presAssocID="{48433AD1-F49B-4FB9-83BF-4D966B1E9D0B}" presName="hierRoot2" presStyleCnt="0"/>
      <dgm:spPr/>
    </dgm:pt>
    <dgm:pt modelId="{CD9800DE-7E52-4B78-B585-91ACD4890FF0}" type="pres">
      <dgm:prSet presAssocID="{48433AD1-F49B-4FB9-83BF-4D966B1E9D0B}" presName="composite2" presStyleCnt="0"/>
      <dgm:spPr/>
    </dgm:pt>
    <dgm:pt modelId="{C7099545-8088-4D25-A49A-7145A2B41DAE}" type="pres">
      <dgm:prSet presAssocID="{48433AD1-F49B-4FB9-83BF-4D966B1E9D0B}" presName="image2" presStyleLbl="node2" presStyleIdx="1" presStyleCnt="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1A839164-0C7D-408B-B9BC-C9AC73276772}" type="pres">
      <dgm:prSet presAssocID="{48433AD1-F49B-4FB9-83BF-4D966B1E9D0B}" presName="text2" presStyleLbl="revTx" presStyleIdx="4" presStyleCnt="6">
        <dgm:presLayoutVars>
          <dgm:chPref val="3"/>
        </dgm:presLayoutVars>
      </dgm:prSet>
      <dgm:spPr/>
    </dgm:pt>
    <dgm:pt modelId="{3144FE8C-4402-49F6-A821-DC6943B76460}" type="pres">
      <dgm:prSet presAssocID="{48433AD1-F49B-4FB9-83BF-4D966B1E9D0B}" presName="hierChild3" presStyleCnt="0"/>
      <dgm:spPr/>
    </dgm:pt>
    <dgm:pt modelId="{B58927B9-72BE-4A6C-9489-9CA59EE87626}" type="pres">
      <dgm:prSet presAssocID="{C27A7EB7-7987-426E-A2A0-8EBA1C7C93CD}" presName="Name17" presStyleLbl="parChTrans1D3" presStyleIdx="2" presStyleCnt="3"/>
      <dgm:spPr/>
    </dgm:pt>
    <dgm:pt modelId="{C17389B3-E130-4D69-9856-C8B10B041EDE}" type="pres">
      <dgm:prSet presAssocID="{20A6160E-A8EC-4CFF-A417-94B8A83F1D2F}" presName="hierRoot3" presStyleCnt="0"/>
      <dgm:spPr/>
    </dgm:pt>
    <dgm:pt modelId="{D4510E62-1853-4CBE-A210-46D3508FBB64}" type="pres">
      <dgm:prSet presAssocID="{20A6160E-A8EC-4CFF-A417-94B8A83F1D2F}" presName="composite3" presStyleCnt="0"/>
      <dgm:spPr/>
    </dgm:pt>
    <dgm:pt modelId="{E7F52EB2-C0D1-4911-9813-C009EBA344C8}" type="pres">
      <dgm:prSet presAssocID="{20A6160E-A8EC-4CFF-A417-94B8A83F1D2F}" presName="image3" presStyleLbl="node3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6D616275-9F5E-4535-B6FD-A32B662DD957}" type="pres">
      <dgm:prSet presAssocID="{20A6160E-A8EC-4CFF-A417-94B8A83F1D2F}" presName="text3" presStyleLbl="revTx" presStyleIdx="5" presStyleCnt="6">
        <dgm:presLayoutVars>
          <dgm:chPref val="3"/>
        </dgm:presLayoutVars>
      </dgm:prSet>
      <dgm:spPr/>
    </dgm:pt>
    <dgm:pt modelId="{C8FCB2B1-0C11-4CF6-B3BD-099717DA19C7}" type="pres">
      <dgm:prSet presAssocID="{20A6160E-A8EC-4CFF-A417-94B8A83F1D2F}" presName="hierChild4" presStyleCnt="0"/>
      <dgm:spPr/>
    </dgm:pt>
  </dgm:ptLst>
  <dgm:cxnLst>
    <dgm:cxn modelId="{B537CD1D-CE4B-4382-9DD8-EFF69B8CF277}" type="presOf" srcId="{6FAC2932-8F0D-4A7B-AE28-4AB5D89CDB7D}" destId="{528541DF-56B9-4CD6-9E67-345E9C637DA6}" srcOrd="0" destOrd="0" presId="urn:microsoft.com/office/officeart/2009/layout/CirclePictureHierarchy"/>
    <dgm:cxn modelId="{A6E5C129-4AB2-463A-A68D-5E4524E564A6}" srcId="{48433AD1-F49B-4FB9-83BF-4D966B1E9D0B}" destId="{20A6160E-A8EC-4CFF-A417-94B8A83F1D2F}" srcOrd="0" destOrd="0" parTransId="{C27A7EB7-7987-426E-A2A0-8EBA1C7C93CD}" sibTransId="{1D4E3362-23B4-43F5-A289-75D664A64B9B}"/>
    <dgm:cxn modelId="{3867853E-0A3A-4F25-A327-47D5000C27AA}" srcId="{55F1F739-1C78-49C9-A7F3-128D955038F8}" destId="{48433AD1-F49B-4FB9-83BF-4D966B1E9D0B}" srcOrd="1" destOrd="0" parTransId="{9FE15BF5-F02E-44CD-9B2B-D839E7FAAC3B}" sibTransId="{44D15EED-CF8E-4F8D-9671-A4574A33FC7B}"/>
    <dgm:cxn modelId="{48BF7940-E179-4864-8332-74A8A0634EFC}" type="presOf" srcId="{20A6160E-A8EC-4CFF-A417-94B8A83F1D2F}" destId="{6D616275-9F5E-4535-B6FD-A32B662DD957}" srcOrd="0" destOrd="0" presId="urn:microsoft.com/office/officeart/2009/layout/CirclePictureHierarchy"/>
    <dgm:cxn modelId="{159D0164-9DC8-42C2-ABCB-032A1CAE987E}" type="presOf" srcId="{E7075A20-5841-4034-8C30-0957CB36F5B6}" destId="{2E4858A7-39D7-44B0-9149-7E290158A78D}" srcOrd="0" destOrd="0" presId="urn:microsoft.com/office/officeart/2009/layout/CirclePictureHierarchy"/>
    <dgm:cxn modelId="{8D692871-D26D-432B-81FD-B3E378C03F8D}" type="presOf" srcId="{D554FC60-C5F0-459B-B0DE-29BF977606C3}" destId="{FEDB2CB5-3F3F-4501-BBA0-ED51C20E8156}" srcOrd="0" destOrd="0" presId="urn:microsoft.com/office/officeart/2009/layout/CirclePictureHierarchy"/>
    <dgm:cxn modelId="{019E7D51-209C-4BF2-A7B4-2C5D409CE650}" srcId="{FC90D099-DFD0-4F7E-9CCF-2543C4F8FAB1}" destId="{5779FFBB-C50F-435B-B444-775E7D3CC1DC}" srcOrd="1" destOrd="0" parTransId="{F33C93D8-5B45-4CE3-B8AF-EFE65EBF8515}" sibTransId="{4E5978E7-9302-4591-A624-390F31C9E541}"/>
    <dgm:cxn modelId="{0AD87F76-4A59-4EBB-A0DD-48E3DC78CB8B}" type="presOf" srcId="{48433AD1-F49B-4FB9-83BF-4D966B1E9D0B}" destId="{1A839164-0C7D-408B-B9BC-C9AC73276772}" srcOrd="0" destOrd="0" presId="urn:microsoft.com/office/officeart/2009/layout/CirclePictureHierarchy"/>
    <dgm:cxn modelId="{6A8C7C8E-825A-47F9-B76D-7E7DA6F78B6A}" type="presOf" srcId="{F33C93D8-5B45-4CE3-B8AF-EFE65EBF8515}" destId="{D22FB746-2AAC-4EF9-AD3E-A950E9146FCD}" srcOrd="0" destOrd="0" presId="urn:microsoft.com/office/officeart/2009/layout/CirclePictureHierarchy"/>
    <dgm:cxn modelId="{C068EDAC-3754-4096-B925-5A6B38832589}" srcId="{55F1F739-1C78-49C9-A7F3-128D955038F8}" destId="{FC90D099-DFD0-4F7E-9CCF-2543C4F8FAB1}" srcOrd="0" destOrd="0" parTransId="{6FAC2932-8F0D-4A7B-AE28-4AB5D89CDB7D}" sibTransId="{0DE1E6B3-2E7C-4652-9090-4B2442059EA1}"/>
    <dgm:cxn modelId="{2B8713BB-4A92-42FC-BFCD-2CA1055106DE}" type="presOf" srcId="{55F1F739-1C78-49C9-A7F3-128D955038F8}" destId="{37BC30E9-B8FC-4AEA-B5A6-AD055C4030E6}" srcOrd="0" destOrd="0" presId="urn:microsoft.com/office/officeart/2009/layout/CirclePictureHierarchy"/>
    <dgm:cxn modelId="{B2DA8CCD-3A01-4964-9EAA-2DFB2594A20A}" srcId="{FC90D099-DFD0-4F7E-9CCF-2543C4F8FAB1}" destId="{E7075A20-5841-4034-8C30-0957CB36F5B6}" srcOrd="0" destOrd="0" parTransId="{D554FC60-C5F0-459B-B0DE-29BF977606C3}" sibTransId="{B8BDB4F9-A5AF-4F15-BA32-934C6C28A89B}"/>
    <dgm:cxn modelId="{341D4ED2-E86B-4B7E-815A-B60DDB8F4398}" srcId="{81271828-E2F7-400B-85A9-5C2EE24A27FF}" destId="{55F1F739-1C78-49C9-A7F3-128D955038F8}" srcOrd="0" destOrd="0" parTransId="{FBD55D01-485E-44AE-ACAD-D43EF081DD24}" sibTransId="{B7261221-6F6E-40B4-A220-1D19D8F2AC51}"/>
    <dgm:cxn modelId="{3AD7A2DF-5371-4ECA-9E15-F27DE544665A}" type="presOf" srcId="{81271828-E2F7-400B-85A9-5C2EE24A27FF}" destId="{4F443836-150A-4E0A-A27D-9D46232EBC06}" srcOrd="0" destOrd="0" presId="urn:microsoft.com/office/officeart/2009/layout/CirclePictureHierarchy"/>
    <dgm:cxn modelId="{8DD0A6F2-59C6-49B9-B98C-9B5B5069898A}" type="presOf" srcId="{9FE15BF5-F02E-44CD-9B2B-D839E7FAAC3B}" destId="{F2015FE9-E0B6-4BE1-8C5E-3E397F209FEC}" srcOrd="0" destOrd="0" presId="urn:microsoft.com/office/officeart/2009/layout/CirclePictureHierarchy"/>
    <dgm:cxn modelId="{FE111EF8-439D-4619-BAC1-6BEAA58A97AE}" type="presOf" srcId="{FC90D099-DFD0-4F7E-9CCF-2543C4F8FAB1}" destId="{3C5F6C94-AE99-40C5-A5A3-864D32D2BBCD}" srcOrd="0" destOrd="0" presId="urn:microsoft.com/office/officeart/2009/layout/CirclePictureHierarchy"/>
    <dgm:cxn modelId="{63CC31F9-2526-4BF7-815B-DFF9A6D15783}" type="presOf" srcId="{5779FFBB-C50F-435B-B444-775E7D3CC1DC}" destId="{6307E356-91D4-4BA8-BF37-1F5CB2C1545B}" srcOrd="0" destOrd="0" presId="urn:microsoft.com/office/officeart/2009/layout/CirclePictureHierarchy"/>
    <dgm:cxn modelId="{FAEDEBFE-E568-4231-93C2-670789DCCB01}" type="presOf" srcId="{C27A7EB7-7987-426E-A2A0-8EBA1C7C93CD}" destId="{B58927B9-72BE-4A6C-9489-9CA59EE87626}" srcOrd="0" destOrd="0" presId="urn:microsoft.com/office/officeart/2009/layout/CirclePictureHierarchy"/>
    <dgm:cxn modelId="{FBA4075F-5F13-42B4-AA3D-261E6D769DEF}" type="presParOf" srcId="{4F443836-150A-4E0A-A27D-9D46232EBC06}" destId="{BE72D0DE-EBD4-489C-B394-6679A6CAD4EE}" srcOrd="0" destOrd="0" presId="urn:microsoft.com/office/officeart/2009/layout/CirclePictureHierarchy"/>
    <dgm:cxn modelId="{D8A6E952-D93A-4ED4-AB52-63CA3EA11351}" type="presParOf" srcId="{BE72D0DE-EBD4-489C-B394-6679A6CAD4EE}" destId="{C6B55CD8-2F77-4CF6-BA27-57727A388625}" srcOrd="0" destOrd="0" presId="urn:microsoft.com/office/officeart/2009/layout/CirclePictureHierarchy"/>
    <dgm:cxn modelId="{1C4F969D-8981-4691-84D7-DD43D4F3D30D}" type="presParOf" srcId="{C6B55CD8-2F77-4CF6-BA27-57727A388625}" destId="{8C03B313-44D6-437D-9988-449960D62135}" srcOrd="0" destOrd="0" presId="urn:microsoft.com/office/officeart/2009/layout/CirclePictureHierarchy"/>
    <dgm:cxn modelId="{99D58CE2-444A-4B67-9CBD-83E1078F0D9B}" type="presParOf" srcId="{C6B55CD8-2F77-4CF6-BA27-57727A388625}" destId="{37BC30E9-B8FC-4AEA-B5A6-AD055C4030E6}" srcOrd="1" destOrd="0" presId="urn:microsoft.com/office/officeart/2009/layout/CirclePictureHierarchy"/>
    <dgm:cxn modelId="{00078CA0-C83C-4F7E-A5B2-72C1537F0C47}" type="presParOf" srcId="{BE72D0DE-EBD4-489C-B394-6679A6CAD4EE}" destId="{B2D8D96D-6F04-49FB-B150-6F6F01E58FAE}" srcOrd="1" destOrd="0" presId="urn:microsoft.com/office/officeart/2009/layout/CirclePictureHierarchy"/>
    <dgm:cxn modelId="{272C531E-B84D-481D-8613-BC97B974F95F}" type="presParOf" srcId="{B2D8D96D-6F04-49FB-B150-6F6F01E58FAE}" destId="{528541DF-56B9-4CD6-9E67-345E9C637DA6}" srcOrd="0" destOrd="0" presId="urn:microsoft.com/office/officeart/2009/layout/CirclePictureHierarchy"/>
    <dgm:cxn modelId="{BE682A31-21FB-406B-9F0B-27F51D52A3BE}" type="presParOf" srcId="{B2D8D96D-6F04-49FB-B150-6F6F01E58FAE}" destId="{1B209909-16BE-46D9-A1AF-08D170D3964E}" srcOrd="1" destOrd="0" presId="urn:microsoft.com/office/officeart/2009/layout/CirclePictureHierarchy"/>
    <dgm:cxn modelId="{1C5CFA34-E82C-4864-9593-23AB7FD53C63}" type="presParOf" srcId="{1B209909-16BE-46D9-A1AF-08D170D3964E}" destId="{203909DD-3FFA-4124-AEDC-1E9E75DD982A}" srcOrd="0" destOrd="0" presId="urn:microsoft.com/office/officeart/2009/layout/CirclePictureHierarchy"/>
    <dgm:cxn modelId="{83612E06-46DA-4A37-93AC-FF007E104747}" type="presParOf" srcId="{203909DD-3FFA-4124-AEDC-1E9E75DD982A}" destId="{23DCFFCC-24E6-432B-9E16-2EA596CC0CC2}" srcOrd="0" destOrd="0" presId="urn:microsoft.com/office/officeart/2009/layout/CirclePictureHierarchy"/>
    <dgm:cxn modelId="{F0748D74-14C8-47F9-B751-A8ED056040E1}" type="presParOf" srcId="{203909DD-3FFA-4124-AEDC-1E9E75DD982A}" destId="{3C5F6C94-AE99-40C5-A5A3-864D32D2BBCD}" srcOrd="1" destOrd="0" presId="urn:microsoft.com/office/officeart/2009/layout/CirclePictureHierarchy"/>
    <dgm:cxn modelId="{35BFED6D-2AA5-4B5D-ADC6-C2395F5D32C9}" type="presParOf" srcId="{1B209909-16BE-46D9-A1AF-08D170D3964E}" destId="{2A614F41-F8B6-41B9-9985-93AB6C5E71F0}" srcOrd="1" destOrd="0" presId="urn:microsoft.com/office/officeart/2009/layout/CirclePictureHierarchy"/>
    <dgm:cxn modelId="{136B1FE8-5CB1-434D-A6B7-DE6A0382A558}" type="presParOf" srcId="{2A614F41-F8B6-41B9-9985-93AB6C5E71F0}" destId="{FEDB2CB5-3F3F-4501-BBA0-ED51C20E8156}" srcOrd="0" destOrd="0" presId="urn:microsoft.com/office/officeart/2009/layout/CirclePictureHierarchy"/>
    <dgm:cxn modelId="{53819D5D-7F59-4EC0-9F6E-7E35925DC9C1}" type="presParOf" srcId="{2A614F41-F8B6-41B9-9985-93AB6C5E71F0}" destId="{5D905432-B59A-42E0-BC07-2702B06FE805}" srcOrd="1" destOrd="0" presId="urn:microsoft.com/office/officeart/2009/layout/CirclePictureHierarchy"/>
    <dgm:cxn modelId="{51F7E93B-72FB-45DF-92E7-1261D3D042E2}" type="presParOf" srcId="{5D905432-B59A-42E0-BC07-2702B06FE805}" destId="{3F75E82C-4C28-4CC7-9E69-1349039A54CE}" srcOrd="0" destOrd="0" presId="urn:microsoft.com/office/officeart/2009/layout/CirclePictureHierarchy"/>
    <dgm:cxn modelId="{6B1775B0-F3BF-43EA-83AD-BAF304C0C177}" type="presParOf" srcId="{3F75E82C-4C28-4CC7-9E69-1349039A54CE}" destId="{A79C1910-A4A9-4D5F-9F76-61F394B52D8B}" srcOrd="0" destOrd="0" presId="urn:microsoft.com/office/officeart/2009/layout/CirclePictureHierarchy"/>
    <dgm:cxn modelId="{C2320AE8-85CE-4AF6-A0EE-264A5C8672C8}" type="presParOf" srcId="{3F75E82C-4C28-4CC7-9E69-1349039A54CE}" destId="{2E4858A7-39D7-44B0-9149-7E290158A78D}" srcOrd="1" destOrd="0" presId="urn:microsoft.com/office/officeart/2009/layout/CirclePictureHierarchy"/>
    <dgm:cxn modelId="{7D0F7B45-7931-4411-9048-E2A6E7F44EC8}" type="presParOf" srcId="{5D905432-B59A-42E0-BC07-2702B06FE805}" destId="{92789210-5E9C-4546-BFA9-4CAD28BB6312}" srcOrd="1" destOrd="0" presId="urn:microsoft.com/office/officeart/2009/layout/CirclePictureHierarchy"/>
    <dgm:cxn modelId="{F8AF2677-19BA-4CBB-B747-1E7B5E6BDA20}" type="presParOf" srcId="{2A614F41-F8B6-41B9-9985-93AB6C5E71F0}" destId="{D22FB746-2AAC-4EF9-AD3E-A950E9146FCD}" srcOrd="2" destOrd="0" presId="urn:microsoft.com/office/officeart/2009/layout/CirclePictureHierarchy"/>
    <dgm:cxn modelId="{FE689AFB-98DC-436D-82F1-AEF16A815BEE}" type="presParOf" srcId="{2A614F41-F8B6-41B9-9985-93AB6C5E71F0}" destId="{ADAA5656-52AF-4DBB-B5F4-A45F74B68841}" srcOrd="3" destOrd="0" presId="urn:microsoft.com/office/officeart/2009/layout/CirclePictureHierarchy"/>
    <dgm:cxn modelId="{9990D521-7DF9-4862-B6AE-813F9A3277E8}" type="presParOf" srcId="{ADAA5656-52AF-4DBB-B5F4-A45F74B68841}" destId="{C4367F63-565D-4138-B726-99D1422905A6}" srcOrd="0" destOrd="0" presId="urn:microsoft.com/office/officeart/2009/layout/CirclePictureHierarchy"/>
    <dgm:cxn modelId="{D694F81D-E3D0-4AD1-BB1C-E6AB7C4A5FFD}" type="presParOf" srcId="{C4367F63-565D-4138-B726-99D1422905A6}" destId="{70CACEE3-7DD3-4175-8F58-021951C76500}" srcOrd="0" destOrd="0" presId="urn:microsoft.com/office/officeart/2009/layout/CirclePictureHierarchy"/>
    <dgm:cxn modelId="{33C0AD1A-7141-4FED-9BA2-B53E0D370C13}" type="presParOf" srcId="{C4367F63-565D-4138-B726-99D1422905A6}" destId="{6307E356-91D4-4BA8-BF37-1F5CB2C1545B}" srcOrd="1" destOrd="0" presId="urn:microsoft.com/office/officeart/2009/layout/CirclePictureHierarchy"/>
    <dgm:cxn modelId="{7BC290C8-6252-4397-A546-D5930409F7A6}" type="presParOf" srcId="{ADAA5656-52AF-4DBB-B5F4-A45F74B68841}" destId="{5E18C5A0-5016-4E70-8926-750395F14636}" srcOrd="1" destOrd="0" presId="urn:microsoft.com/office/officeart/2009/layout/CirclePictureHierarchy"/>
    <dgm:cxn modelId="{E2235617-3EC2-4C54-8D61-A79F9DD2B1CE}" type="presParOf" srcId="{B2D8D96D-6F04-49FB-B150-6F6F01E58FAE}" destId="{F2015FE9-E0B6-4BE1-8C5E-3E397F209FEC}" srcOrd="2" destOrd="0" presId="urn:microsoft.com/office/officeart/2009/layout/CirclePictureHierarchy"/>
    <dgm:cxn modelId="{227CA1C3-541A-4844-970E-B462A3F24A68}" type="presParOf" srcId="{B2D8D96D-6F04-49FB-B150-6F6F01E58FAE}" destId="{FCFF7689-FB01-4C75-8B6D-D93F673EE8AD}" srcOrd="3" destOrd="0" presId="urn:microsoft.com/office/officeart/2009/layout/CirclePictureHierarchy"/>
    <dgm:cxn modelId="{676D44F5-3B18-4A5F-8169-78E85EDD911E}" type="presParOf" srcId="{FCFF7689-FB01-4C75-8B6D-D93F673EE8AD}" destId="{CD9800DE-7E52-4B78-B585-91ACD4890FF0}" srcOrd="0" destOrd="0" presId="urn:microsoft.com/office/officeart/2009/layout/CirclePictureHierarchy"/>
    <dgm:cxn modelId="{A8C595F4-0A9A-4193-9404-DE4921994A38}" type="presParOf" srcId="{CD9800DE-7E52-4B78-B585-91ACD4890FF0}" destId="{C7099545-8088-4D25-A49A-7145A2B41DAE}" srcOrd="0" destOrd="0" presId="urn:microsoft.com/office/officeart/2009/layout/CirclePictureHierarchy"/>
    <dgm:cxn modelId="{8342C044-2217-436B-8ED0-70B6BEFAB0D1}" type="presParOf" srcId="{CD9800DE-7E52-4B78-B585-91ACD4890FF0}" destId="{1A839164-0C7D-408B-B9BC-C9AC73276772}" srcOrd="1" destOrd="0" presId="urn:microsoft.com/office/officeart/2009/layout/CirclePictureHierarchy"/>
    <dgm:cxn modelId="{681B05C7-24DA-4D32-8D22-0E38EE4F6B36}" type="presParOf" srcId="{FCFF7689-FB01-4C75-8B6D-D93F673EE8AD}" destId="{3144FE8C-4402-49F6-A821-DC6943B76460}" srcOrd="1" destOrd="0" presId="urn:microsoft.com/office/officeart/2009/layout/CirclePictureHierarchy"/>
    <dgm:cxn modelId="{1CE5FC2A-9B38-4242-8FCE-115F6B502EBD}" type="presParOf" srcId="{3144FE8C-4402-49F6-A821-DC6943B76460}" destId="{B58927B9-72BE-4A6C-9489-9CA59EE87626}" srcOrd="0" destOrd="0" presId="urn:microsoft.com/office/officeart/2009/layout/CirclePictureHierarchy"/>
    <dgm:cxn modelId="{F7C1CDA8-5127-4E72-B3CD-3D9E756D39D5}" type="presParOf" srcId="{3144FE8C-4402-49F6-A821-DC6943B76460}" destId="{C17389B3-E130-4D69-9856-C8B10B041EDE}" srcOrd="1" destOrd="0" presId="urn:microsoft.com/office/officeart/2009/layout/CirclePictureHierarchy"/>
    <dgm:cxn modelId="{DDCE4E96-1A52-45F3-9BF0-87ACB42E7FB6}" type="presParOf" srcId="{C17389B3-E130-4D69-9856-C8B10B041EDE}" destId="{D4510E62-1853-4CBE-A210-46D3508FBB64}" srcOrd="0" destOrd="0" presId="urn:microsoft.com/office/officeart/2009/layout/CirclePictureHierarchy"/>
    <dgm:cxn modelId="{21D0B581-31BB-4ED4-B958-D980693933B1}" type="presParOf" srcId="{D4510E62-1853-4CBE-A210-46D3508FBB64}" destId="{E7F52EB2-C0D1-4911-9813-C009EBA344C8}" srcOrd="0" destOrd="0" presId="urn:microsoft.com/office/officeart/2009/layout/CirclePictureHierarchy"/>
    <dgm:cxn modelId="{F5B0EDF7-6762-4757-A82C-07497A60B1DA}" type="presParOf" srcId="{D4510E62-1853-4CBE-A210-46D3508FBB64}" destId="{6D616275-9F5E-4535-B6FD-A32B662DD957}" srcOrd="1" destOrd="0" presId="urn:microsoft.com/office/officeart/2009/layout/CirclePictureHierarchy"/>
    <dgm:cxn modelId="{403FC9A4-417F-4626-8E71-12691A4AB375}" type="presParOf" srcId="{C17389B3-E130-4D69-9856-C8B10B041EDE}" destId="{C8FCB2B1-0C11-4CF6-B3BD-099717DA19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271828-E2F7-400B-85A9-5C2EE24A27FF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5F1F739-1C78-49C9-A7F3-128D955038F8}">
      <dgm:prSet phldrT="[Text]"/>
      <dgm:spPr/>
      <dgm:t>
        <a:bodyPr/>
        <a:lstStyle/>
        <a:p>
          <a:r>
            <a:rPr lang="en-US" b="1" dirty="0"/>
            <a:t>Core Service</a:t>
          </a:r>
        </a:p>
      </dgm:t>
    </dgm:pt>
    <dgm:pt modelId="{FBD55D01-485E-44AE-ACAD-D43EF081DD24}" type="parTrans" cxnId="{341D4ED2-E86B-4B7E-815A-B60DDB8F4398}">
      <dgm:prSet/>
      <dgm:spPr/>
      <dgm:t>
        <a:bodyPr/>
        <a:lstStyle/>
        <a:p>
          <a:endParaRPr lang="en-US"/>
        </a:p>
      </dgm:t>
    </dgm:pt>
    <dgm:pt modelId="{B7261221-6F6E-40B4-A220-1D19D8F2AC51}" type="sibTrans" cxnId="{341D4ED2-E86B-4B7E-815A-B60DDB8F4398}">
      <dgm:prSet/>
      <dgm:spPr/>
      <dgm:t>
        <a:bodyPr/>
        <a:lstStyle/>
        <a:p>
          <a:endParaRPr lang="en-US"/>
        </a:p>
      </dgm:t>
    </dgm:pt>
    <dgm:pt modelId="{FC90D099-DFD0-4F7E-9CCF-2543C4F8FAB1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6FAC2932-8F0D-4A7B-AE28-4AB5D89CDB7D}" type="parTrans" cxnId="{C068EDAC-3754-4096-B925-5A6B38832589}">
      <dgm:prSet/>
      <dgm:spPr/>
      <dgm:t>
        <a:bodyPr/>
        <a:lstStyle/>
        <a:p>
          <a:endParaRPr lang="en-US"/>
        </a:p>
      </dgm:t>
    </dgm:pt>
    <dgm:pt modelId="{0DE1E6B3-2E7C-4652-9090-4B2442059EA1}" type="sibTrans" cxnId="{C068EDAC-3754-4096-B925-5A6B38832589}">
      <dgm:prSet/>
      <dgm:spPr/>
      <dgm:t>
        <a:bodyPr/>
        <a:lstStyle/>
        <a:p>
          <a:endParaRPr lang="en-US"/>
        </a:p>
      </dgm:t>
    </dgm:pt>
    <dgm:pt modelId="{E7075A20-5841-4034-8C30-0957CB36F5B6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D554FC60-C5F0-459B-B0DE-29BF977606C3}" type="parTrans" cxnId="{B2DA8CCD-3A01-4964-9EAA-2DFB2594A20A}">
      <dgm:prSet/>
      <dgm:spPr/>
      <dgm:t>
        <a:bodyPr/>
        <a:lstStyle/>
        <a:p>
          <a:endParaRPr lang="en-US"/>
        </a:p>
      </dgm:t>
    </dgm:pt>
    <dgm:pt modelId="{B8BDB4F9-A5AF-4F15-BA32-934C6C28A89B}" type="sibTrans" cxnId="{B2DA8CCD-3A01-4964-9EAA-2DFB2594A20A}">
      <dgm:prSet/>
      <dgm:spPr/>
      <dgm:t>
        <a:bodyPr/>
        <a:lstStyle/>
        <a:p>
          <a:endParaRPr lang="en-US"/>
        </a:p>
      </dgm:t>
    </dgm:pt>
    <dgm:pt modelId="{5779FFBB-C50F-435B-B444-775E7D3CC1DC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F33C93D8-5B45-4CE3-B8AF-EFE65EBF8515}" type="parTrans" cxnId="{019E7D51-209C-4BF2-A7B4-2C5D409CE650}">
      <dgm:prSet/>
      <dgm:spPr/>
      <dgm:t>
        <a:bodyPr/>
        <a:lstStyle/>
        <a:p>
          <a:endParaRPr lang="en-US"/>
        </a:p>
      </dgm:t>
    </dgm:pt>
    <dgm:pt modelId="{4E5978E7-9302-4591-A624-390F31C9E541}" type="sibTrans" cxnId="{019E7D51-209C-4BF2-A7B4-2C5D409CE650}">
      <dgm:prSet/>
      <dgm:spPr/>
      <dgm:t>
        <a:bodyPr/>
        <a:lstStyle/>
        <a:p>
          <a:endParaRPr lang="en-US"/>
        </a:p>
      </dgm:t>
    </dgm:pt>
    <dgm:pt modelId="{48433AD1-F49B-4FB9-83BF-4D966B1E9D0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9FE15BF5-F02E-44CD-9B2B-D839E7FAAC3B}" type="parTrans" cxnId="{3867853E-0A3A-4F25-A327-47D5000C27AA}">
      <dgm:prSet/>
      <dgm:spPr/>
      <dgm:t>
        <a:bodyPr/>
        <a:lstStyle/>
        <a:p>
          <a:endParaRPr lang="en-US"/>
        </a:p>
      </dgm:t>
    </dgm:pt>
    <dgm:pt modelId="{44D15EED-CF8E-4F8D-9671-A4574A33FC7B}" type="sibTrans" cxnId="{3867853E-0A3A-4F25-A327-47D5000C27AA}">
      <dgm:prSet/>
      <dgm:spPr/>
      <dgm:t>
        <a:bodyPr/>
        <a:lstStyle/>
        <a:p>
          <a:endParaRPr lang="en-US"/>
        </a:p>
      </dgm:t>
    </dgm:pt>
    <dgm:pt modelId="{20A6160E-A8EC-4CFF-A417-94B8A83F1D2F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27A7EB7-7987-426E-A2A0-8EBA1C7C93CD}" type="parTrans" cxnId="{A6E5C129-4AB2-463A-A68D-5E4524E564A6}">
      <dgm:prSet/>
      <dgm:spPr/>
      <dgm:t>
        <a:bodyPr/>
        <a:lstStyle/>
        <a:p>
          <a:endParaRPr lang="en-US"/>
        </a:p>
      </dgm:t>
    </dgm:pt>
    <dgm:pt modelId="{1D4E3362-23B4-43F5-A289-75D664A64B9B}" type="sibTrans" cxnId="{A6E5C129-4AB2-463A-A68D-5E4524E564A6}">
      <dgm:prSet/>
      <dgm:spPr/>
      <dgm:t>
        <a:bodyPr/>
        <a:lstStyle/>
        <a:p>
          <a:endParaRPr lang="en-US"/>
        </a:p>
      </dgm:t>
    </dgm:pt>
    <dgm:pt modelId="{4F443836-150A-4E0A-A27D-9D46232EBC06}" type="pres">
      <dgm:prSet presAssocID="{81271828-E2F7-400B-85A9-5C2EE24A27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72D0DE-EBD4-489C-B394-6679A6CAD4EE}" type="pres">
      <dgm:prSet presAssocID="{55F1F739-1C78-49C9-A7F3-128D955038F8}" presName="hierRoot1" presStyleCnt="0"/>
      <dgm:spPr/>
    </dgm:pt>
    <dgm:pt modelId="{C6B55CD8-2F77-4CF6-BA27-57727A388625}" type="pres">
      <dgm:prSet presAssocID="{55F1F739-1C78-49C9-A7F3-128D955038F8}" presName="composite" presStyleCnt="0"/>
      <dgm:spPr/>
    </dgm:pt>
    <dgm:pt modelId="{8C03B313-44D6-437D-9988-449960D62135}" type="pres">
      <dgm:prSet presAssocID="{55F1F739-1C78-49C9-A7F3-128D955038F8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37BC30E9-B8FC-4AEA-B5A6-AD055C4030E6}" type="pres">
      <dgm:prSet presAssocID="{55F1F739-1C78-49C9-A7F3-128D955038F8}" presName="text" presStyleLbl="revTx" presStyleIdx="0" presStyleCnt="6">
        <dgm:presLayoutVars>
          <dgm:chPref val="3"/>
        </dgm:presLayoutVars>
      </dgm:prSet>
      <dgm:spPr/>
    </dgm:pt>
    <dgm:pt modelId="{B2D8D96D-6F04-49FB-B150-6F6F01E58FAE}" type="pres">
      <dgm:prSet presAssocID="{55F1F739-1C78-49C9-A7F3-128D955038F8}" presName="hierChild2" presStyleCnt="0"/>
      <dgm:spPr/>
    </dgm:pt>
    <dgm:pt modelId="{528541DF-56B9-4CD6-9E67-345E9C637DA6}" type="pres">
      <dgm:prSet presAssocID="{6FAC2932-8F0D-4A7B-AE28-4AB5D89CDB7D}" presName="Name10" presStyleLbl="parChTrans1D2" presStyleIdx="0" presStyleCnt="2"/>
      <dgm:spPr/>
    </dgm:pt>
    <dgm:pt modelId="{1B209909-16BE-46D9-A1AF-08D170D3964E}" type="pres">
      <dgm:prSet presAssocID="{FC90D099-DFD0-4F7E-9CCF-2543C4F8FAB1}" presName="hierRoot2" presStyleCnt="0"/>
      <dgm:spPr/>
    </dgm:pt>
    <dgm:pt modelId="{203909DD-3FFA-4124-AEDC-1E9E75DD982A}" type="pres">
      <dgm:prSet presAssocID="{FC90D099-DFD0-4F7E-9CCF-2543C4F8FAB1}" presName="composite2" presStyleCnt="0"/>
      <dgm:spPr/>
    </dgm:pt>
    <dgm:pt modelId="{23DCFFCC-24E6-432B-9E16-2EA596CC0CC2}" type="pres">
      <dgm:prSet presAssocID="{FC90D099-DFD0-4F7E-9CCF-2543C4F8FAB1}" presName="image2" presStyleLbl="node2" presStyleIdx="0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3C5F6C94-AE99-40C5-A5A3-864D32D2BBCD}" type="pres">
      <dgm:prSet presAssocID="{FC90D099-DFD0-4F7E-9CCF-2543C4F8FAB1}" presName="text2" presStyleLbl="revTx" presStyleIdx="1" presStyleCnt="6">
        <dgm:presLayoutVars>
          <dgm:chPref val="3"/>
        </dgm:presLayoutVars>
      </dgm:prSet>
      <dgm:spPr/>
    </dgm:pt>
    <dgm:pt modelId="{2A614F41-F8B6-41B9-9985-93AB6C5E71F0}" type="pres">
      <dgm:prSet presAssocID="{FC90D099-DFD0-4F7E-9CCF-2543C4F8FAB1}" presName="hierChild3" presStyleCnt="0"/>
      <dgm:spPr/>
    </dgm:pt>
    <dgm:pt modelId="{FEDB2CB5-3F3F-4501-BBA0-ED51C20E8156}" type="pres">
      <dgm:prSet presAssocID="{D554FC60-C5F0-459B-B0DE-29BF977606C3}" presName="Name17" presStyleLbl="parChTrans1D3" presStyleIdx="0" presStyleCnt="3"/>
      <dgm:spPr/>
    </dgm:pt>
    <dgm:pt modelId="{5D905432-B59A-42E0-BC07-2702B06FE805}" type="pres">
      <dgm:prSet presAssocID="{E7075A20-5841-4034-8C30-0957CB36F5B6}" presName="hierRoot3" presStyleCnt="0"/>
      <dgm:spPr/>
    </dgm:pt>
    <dgm:pt modelId="{3F75E82C-4C28-4CC7-9E69-1349039A54CE}" type="pres">
      <dgm:prSet presAssocID="{E7075A20-5841-4034-8C30-0957CB36F5B6}" presName="composite3" presStyleCnt="0"/>
      <dgm:spPr/>
    </dgm:pt>
    <dgm:pt modelId="{A79C1910-A4A9-4D5F-9F76-61F394B52D8B}" type="pres">
      <dgm:prSet presAssocID="{E7075A20-5841-4034-8C30-0957CB36F5B6}" presName="image3" presStyleLbl="node3" presStyleIdx="0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 with solid fill"/>
        </a:ext>
      </dgm:extLst>
    </dgm:pt>
    <dgm:pt modelId="{2E4858A7-39D7-44B0-9149-7E290158A78D}" type="pres">
      <dgm:prSet presAssocID="{E7075A20-5841-4034-8C30-0957CB36F5B6}" presName="text3" presStyleLbl="revTx" presStyleIdx="2" presStyleCnt="6">
        <dgm:presLayoutVars>
          <dgm:chPref val="3"/>
        </dgm:presLayoutVars>
      </dgm:prSet>
      <dgm:spPr/>
    </dgm:pt>
    <dgm:pt modelId="{92789210-5E9C-4546-BFA9-4CAD28BB6312}" type="pres">
      <dgm:prSet presAssocID="{E7075A20-5841-4034-8C30-0957CB36F5B6}" presName="hierChild4" presStyleCnt="0"/>
      <dgm:spPr/>
    </dgm:pt>
    <dgm:pt modelId="{D22FB746-2AAC-4EF9-AD3E-A950E9146FCD}" type="pres">
      <dgm:prSet presAssocID="{F33C93D8-5B45-4CE3-B8AF-EFE65EBF8515}" presName="Name17" presStyleLbl="parChTrans1D3" presStyleIdx="1" presStyleCnt="3"/>
      <dgm:spPr/>
    </dgm:pt>
    <dgm:pt modelId="{ADAA5656-52AF-4DBB-B5F4-A45F74B68841}" type="pres">
      <dgm:prSet presAssocID="{5779FFBB-C50F-435B-B444-775E7D3CC1DC}" presName="hierRoot3" presStyleCnt="0"/>
      <dgm:spPr/>
    </dgm:pt>
    <dgm:pt modelId="{C4367F63-565D-4138-B726-99D1422905A6}" type="pres">
      <dgm:prSet presAssocID="{5779FFBB-C50F-435B-B444-775E7D3CC1DC}" presName="composite3" presStyleCnt="0"/>
      <dgm:spPr/>
    </dgm:pt>
    <dgm:pt modelId="{70CACEE3-7DD3-4175-8F58-021951C76500}" type="pres">
      <dgm:prSet presAssocID="{5779FFBB-C50F-435B-B444-775E7D3CC1DC}" presName="image3" presStyleLbl="node3" presStyleIdx="1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tarctica with solid fill"/>
        </a:ext>
      </dgm:extLst>
    </dgm:pt>
    <dgm:pt modelId="{6307E356-91D4-4BA8-BF37-1F5CB2C1545B}" type="pres">
      <dgm:prSet presAssocID="{5779FFBB-C50F-435B-B444-775E7D3CC1DC}" presName="text3" presStyleLbl="revTx" presStyleIdx="3" presStyleCnt="6">
        <dgm:presLayoutVars>
          <dgm:chPref val="3"/>
        </dgm:presLayoutVars>
      </dgm:prSet>
      <dgm:spPr/>
    </dgm:pt>
    <dgm:pt modelId="{5E18C5A0-5016-4E70-8926-750395F14636}" type="pres">
      <dgm:prSet presAssocID="{5779FFBB-C50F-435B-B444-775E7D3CC1DC}" presName="hierChild4" presStyleCnt="0"/>
      <dgm:spPr/>
    </dgm:pt>
    <dgm:pt modelId="{F2015FE9-E0B6-4BE1-8C5E-3E397F209FEC}" type="pres">
      <dgm:prSet presAssocID="{9FE15BF5-F02E-44CD-9B2B-D839E7FAAC3B}" presName="Name10" presStyleLbl="parChTrans1D2" presStyleIdx="1" presStyleCnt="2"/>
      <dgm:spPr/>
    </dgm:pt>
    <dgm:pt modelId="{FCFF7689-FB01-4C75-8B6D-D93F673EE8AD}" type="pres">
      <dgm:prSet presAssocID="{48433AD1-F49B-4FB9-83BF-4D966B1E9D0B}" presName="hierRoot2" presStyleCnt="0"/>
      <dgm:spPr/>
    </dgm:pt>
    <dgm:pt modelId="{CD9800DE-7E52-4B78-B585-91ACD4890FF0}" type="pres">
      <dgm:prSet presAssocID="{48433AD1-F49B-4FB9-83BF-4D966B1E9D0B}" presName="composite2" presStyleCnt="0"/>
      <dgm:spPr/>
    </dgm:pt>
    <dgm:pt modelId="{C7099545-8088-4D25-A49A-7145A2B41DAE}" type="pres">
      <dgm:prSet presAssocID="{48433AD1-F49B-4FB9-83BF-4D966B1E9D0B}" presName="image2" presStyleLbl="node2" presStyleIdx="1" presStyleCnt="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1A839164-0C7D-408B-B9BC-C9AC73276772}" type="pres">
      <dgm:prSet presAssocID="{48433AD1-F49B-4FB9-83BF-4D966B1E9D0B}" presName="text2" presStyleLbl="revTx" presStyleIdx="4" presStyleCnt="6">
        <dgm:presLayoutVars>
          <dgm:chPref val="3"/>
        </dgm:presLayoutVars>
      </dgm:prSet>
      <dgm:spPr/>
    </dgm:pt>
    <dgm:pt modelId="{3144FE8C-4402-49F6-A821-DC6943B76460}" type="pres">
      <dgm:prSet presAssocID="{48433AD1-F49B-4FB9-83BF-4D966B1E9D0B}" presName="hierChild3" presStyleCnt="0"/>
      <dgm:spPr/>
    </dgm:pt>
    <dgm:pt modelId="{B58927B9-72BE-4A6C-9489-9CA59EE87626}" type="pres">
      <dgm:prSet presAssocID="{C27A7EB7-7987-426E-A2A0-8EBA1C7C93CD}" presName="Name17" presStyleLbl="parChTrans1D3" presStyleIdx="2" presStyleCnt="3"/>
      <dgm:spPr/>
    </dgm:pt>
    <dgm:pt modelId="{C17389B3-E130-4D69-9856-C8B10B041EDE}" type="pres">
      <dgm:prSet presAssocID="{20A6160E-A8EC-4CFF-A417-94B8A83F1D2F}" presName="hierRoot3" presStyleCnt="0"/>
      <dgm:spPr/>
    </dgm:pt>
    <dgm:pt modelId="{D4510E62-1853-4CBE-A210-46D3508FBB64}" type="pres">
      <dgm:prSet presAssocID="{20A6160E-A8EC-4CFF-A417-94B8A83F1D2F}" presName="composite3" presStyleCnt="0"/>
      <dgm:spPr/>
    </dgm:pt>
    <dgm:pt modelId="{E7F52EB2-C0D1-4911-9813-C009EBA344C8}" type="pres">
      <dgm:prSet presAssocID="{20A6160E-A8EC-4CFF-A417-94B8A83F1D2F}" presName="image3" presStyleLbl="node3" presStyleIdx="2" presStyleCnt="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6D616275-9F5E-4535-B6FD-A32B662DD957}" type="pres">
      <dgm:prSet presAssocID="{20A6160E-A8EC-4CFF-A417-94B8A83F1D2F}" presName="text3" presStyleLbl="revTx" presStyleIdx="5" presStyleCnt="6">
        <dgm:presLayoutVars>
          <dgm:chPref val="3"/>
        </dgm:presLayoutVars>
      </dgm:prSet>
      <dgm:spPr/>
    </dgm:pt>
    <dgm:pt modelId="{C8FCB2B1-0C11-4CF6-B3BD-099717DA19C7}" type="pres">
      <dgm:prSet presAssocID="{20A6160E-A8EC-4CFF-A417-94B8A83F1D2F}" presName="hierChild4" presStyleCnt="0"/>
      <dgm:spPr/>
    </dgm:pt>
  </dgm:ptLst>
  <dgm:cxnLst>
    <dgm:cxn modelId="{B537CD1D-CE4B-4382-9DD8-EFF69B8CF277}" type="presOf" srcId="{6FAC2932-8F0D-4A7B-AE28-4AB5D89CDB7D}" destId="{528541DF-56B9-4CD6-9E67-345E9C637DA6}" srcOrd="0" destOrd="0" presId="urn:microsoft.com/office/officeart/2009/layout/CirclePictureHierarchy"/>
    <dgm:cxn modelId="{A6E5C129-4AB2-463A-A68D-5E4524E564A6}" srcId="{48433AD1-F49B-4FB9-83BF-4D966B1E9D0B}" destId="{20A6160E-A8EC-4CFF-A417-94B8A83F1D2F}" srcOrd="0" destOrd="0" parTransId="{C27A7EB7-7987-426E-A2A0-8EBA1C7C93CD}" sibTransId="{1D4E3362-23B4-43F5-A289-75D664A64B9B}"/>
    <dgm:cxn modelId="{3867853E-0A3A-4F25-A327-47D5000C27AA}" srcId="{55F1F739-1C78-49C9-A7F3-128D955038F8}" destId="{48433AD1-F49B-4FB9-83BF-4D966B1E9D0B}" srcOrd="1" destOrd="0" parTransId="{9FE15BF5-F02E-44CD-9B2B-D839E7FAAC3B}" sibTransId="{44D15EED-CF8E-4F8D-9671-A4574A33FC7B}"/>
    <dgm:cxn modelId="{48BF7940-E179-4864-8332-74A8A0634EFC}" type="presOf" srcId="{20A6160E-A8EC-4CFF-A417-94B8A83F1D2F}" destId="{6D616275-9F5E-4535-B6FD-A32B662DD957}" srcOrd="0" destOrd="0" presId="urn:microsoft.com/office/officeart/2009/layout/CirclePictureHierarchy"/>
    <dgm:cxn modelId="{159D0164-9DC8-42C2-ABCB-032A1CAE987E}" type="presOf" srcId="{E7075A20-5841-4034-8C30-0957CB36F5B6}" destId="{2E4858A7-39D7-44B0-9149-7E290158A78D}" srcOrd="0" destOrd="0" presId="urn:microsoft.com/office/officeart/2009/layout/CirclePictureHierarchy"/>
    <dgm:cxn modelId="{8D692871-D26D-432B-81FD-B3E378C03F8D}" type="presOf" srcId="{D554FC60-C5F0-459B-B0DE-29BF977606C3}" destId="{FEDB2CB5-3F3F-4501-BBA0-ED51C20E8156}" srcOrd="0" destOrd="0" presId="urn:microsoft.com/office/officeart/2009/layout/CirclePictureHierarchy"/>
    <dgm:cxn modelId="{019E7D51-209C-4BF2-A7B4-2C5D409CE650}" srcId="{FC90D099-DFD0-4F7E-9CCF-2543C4F8FAB1}" destId="{5779FFBB-C50F-435B-B444-775E7D3CC1DC}" srcOrd="1" destOrd="0" parTransId="{F33C93D8-5B45-4CE3-B8AF-EFE65EBF8515}" sibTransId="{4E5978E7-9302-4591-A624-390F31C9E541}"/>
    <dgm:cxn modelId="{0AD87F76-4A59-4EBB-A0DD-48E3DC78CB8B}" type="presOf" srcId="{48433AD1-F49B-4FB9-83BF-4D966B1E9D0B}" destId="{1A839164-0C7D-408B-B9BC-C9AC73276772}" srcOrd="0" destOrd="0" presId="urn:microsoft.com/office/officeart/2009/layout/CirclePictureHierarchy"/>
    <dgm:cxn modelId="{6A8C7C8E-825A-47F9-B76D-7E7DA6F78B6A}" type="presOf" srcId="{F33C93D8-5B45-4CE3-B8AF-EFE65EBF8515}" destId="{D22FB746-2AAC-4EF9-AD3E-A950E9146FCD}" srcOrd="0" destOrd="0" presId="urn:microsoft.com/office/officeart/2009/layout/CirclePictureHierarchy"/>
    <dgm:cxn modelId="{C068EDAC-3754-4096-B925-5A6B38832589}" srcId="{55F1F739-1C78-49C9-A7F3-128D955038F8}" destId="{FC90D099-DFD0-4F7E-9CCF-2543C4F8FAB1}" srcOrd="0" destOrd="0" parTransId="{6FAC2932-8F0D-4A7B-AE28-4AB5D89CDB7D}" sibTransId="{0DE1E6B3-2E7C-4652-9090-4B2442059EA1}"/>
    <dgm:cxn modelId="{2B8713BB-4A92-42FC-BFCD-2CA1055106DE}" type="presOf" srcId="{55F1F739-1C78-49C9-A7F3-128D955038F8}" destId="{37BC30E9-B8FC-4AEA-B5A6-AD055C4030E6}" srcOrd="0" destOrd="0" presId="urn:microsoft.com/office/officeart/2009/layout/CirclePictureHierarchy"/>
    <dgm:cxn modelId="{B2DA8CCD-3A01-4964-9EAA-2DFB2594A20A}" srcId="{FC90D099-DFD0-4F7E-9CCF-2543C4F8FAB1}" destId="{E7075A20-5841-4034-8C30-0957CB36F5B6}" srcOrd="0" destOrd="0" parTransId="{D554FC60-C5F0-459B-B0DE-29BF977606C3}" sibTransId="{B8BDB4F9-A5AF-4F15-BA32-934C6C28A89B}"/>
    <dgm:cxn modelId="{341D4ED2-E86B-4B7E-815A-B60DDB8F4398}" srcId="{81271828-E2F7-400B-85A9-5C2EE24A27FF}" destId="{55F1F739-1C78-49C9-A7F3-128D955038F8}" srcOrd="0" destOrd="0" parTransId="{FBD55D01-485E-44AE-ACAD-D43EF081DD24}" sibTransId="{B7261221-6F6E-40B4-A220-1D19D8F2AC51}"/>
    <dgm:cxn modelId="{3AD7A2DF-5371-4ECA-9E15-F27DE544665A}" type="presOf" srcId="{81271828-E2F7-400B-85A9-5C2EE24A27FF}" destId="{4F443836-150A-4E0A-A27D-9D46232EBC06}" srcOrd="0" destOrd="0" presId="urn:microsoft.com/office/officeart/2009/layout/CirclePictureHierarchy"/>
    <dgm:cxn modelId="{8DD0A6F2-59C6-49B9-B98C-9B5B5069898A}" type="presOf" srcId="{9FE15BF5-F02E-44CD-9B2B-D839E7FAAC3B}" destId="{F2015FE9-E0B6-4BE1-8C5E-3E397F209FEC}" srcOrd="0" destOrd="0" presId="urn:microsoft.com/office/officeart/2009/layout/CirclePictureHierarchy"/>
    <dgm:cxn modelId="{FE111EF8-439D-4619-BAC1-6BEAA58A97AE}" type="presOf" srcId="{FC90D099-DFD0-4F7E-9CCF-2543C4F8FAB1}" destId="{3C5F6C94-AE99-40C5-A5A3-864D32D2BBCD}" srcOrd="0" destOrd="0" presId="urn:microsoft.com/office/officeart/2009/layout/CirclePictureHierarchy"/>
    <dgm:cxn modelId="{63CC31F9-2526-4BF7-815B-DFF9A6D15783}" type="presOf" srcId="{5779FFBB-C50F-435B-B444-775E7D3CC1DC}" destId="{6307E356-91D4-4BA8-BF37-1F5CB2C1545B}" srcOrd="0" destOrd="0" presId="urn:microsoft.com/office/officeart/2009/layout/CirclePictureHierarchy"/>
    <dgm:cxn modelId="{FAEDEBFE-E568-4231-93C2-670789DCCB01}" type="presOf" srcId="{C27A7EB7-7987-426E-A2A0-8EBA1C7C93CD}" destId="{B58927B9-72BE-4A6C-9489-9CA59EE87626}" srcOrd="0" destOrd="0" presId="urn:microsoft.com/office/officeart/2009/layout/CirclePictureHierarchy"/>
    <dgm:cxn modelId="{FBA4075F-5F13-42B4-AA3D-261E6D769DEF}" type="presParOf" srcId="{4F443836-150A-4E0A-A27D-9D46232EBC06}" destId="{BE72D0DE-EBD4-489C-B394-6679A6CAD4EE}" srcOrd="0" destOrd="0" presId="urn:microsoft.com/office/officeart/2009/layout/CirclePictureHierarchy"/>
    <dgm:cxn modelId="{D8A6E952-D93A-4ED4-AB52-63CA3EA11351}" type="presParOf" srcId="{BE72D0DE-EBD4-489C-B394-6679A6CAD4EE}" destId="{C6B55CD8-2F77-4CF6-BA27-57727A388625}" srcOrd="0" destOrd="0" presId="urn:microsoft.com/office/officeart/2009/layout/CirclePictureHierarchy"/>
    <dgm:cxn modelId="{1C4F969D-8981-4691-84D7-DD43D4F3D30D}" type="presParOf" srcId="{C6B55CD8-2F77-4CF6-BA27-57727A388625}" destId="{8C03B313-44D6-437D-9988-449960D62135}" srcOrd="0" destOrd="0" presId="urn:microsoft.com/office/officeart/2009/layout/CirclePictureHierarchy"/>
    <dgm:cxn modelId="{99D58CE2-444A-4B67-9CBD-83E1078F0D9B}" type="presParOf" srcId="{C6B55CD8-2F77-4CF6-BA27-57727A388625}" destId="{37BC30E9-B8FC-4AEA-B5A6-AD055C4030E6}" srcOrd="1" destOrd="0" presId="urn:microsoft.com/office/officeart/2009/layout/CirclePictureHierarchy"/>
    <dgm:cxn modelId="{00078CA0-C83C-4F7E-A5B2-72C1537F0C47}" type="presParOf" srcId="{BE72D0DE-EBD4-489C-B394-6679A6CAD4EE}" destId="{B2D8D96D-6F04-49FB-B150-6F6F01E58FAE}" srcOrd="1" destOrd="0" presId="urn:microsoft.com/office/officeart/2009/layout/CirclePictureHierarchy"/>
    <dgm:cxn modelId="{272C531E-B84D-481D-8613-BC97B974F95F}" type="presParOf" srcId="{B2D8D96D-6F04-49FB-B150-6F6F01E58FAE}" destId="{528541DF-56B9-4CD6-9E67-345E9C637DA6}" srcOrd="0" destOrd="0" presId="urn:microsoft.com/office/officeart/2009/layout/CirclePictureHierarchy"/>
    <dgm:cxn modelId="{BE682A31-21FB-406B-9F0B-27F51D52A3BE}" type="presParOf" srcId="{B2D8D96D-6F04-49FB-B150-6F6F01E58FAE}" destId="{1B209909-16BE-46D9-A1AF-08D170D3964E}" srcOrd="1" destOrd="0" presId="urn:microsoft.com/office/officeart/2009/layout/CirclePictureHierarchy"/>
    <dgm:cxn modelId="{1C5CFA34-E82C-4864-9593-23AB7FD53C63}" type="presParOf" srcId="{1B209909-16BE-46D9-A1AF-08D170D3964E}" destId="{203909DD-3FFA-4124-AEDC-1E9E75DD982A}" srcOrd="0" destOrd="0" presId="urn:microsoft.com/office/officeart/2009/layout/CirclePictureHierarchy"/>
    <dgm:cxn modelId="{83612E06-46DA-4A37-93AC-FF007E104747}" type="presParOf" srcId="{203909DD-3FFA-4124-AEDC-1E9E75DD982A}" destId="{23DCFFCC-24E6-432B-9E16-2EA596CC0CC2}" srcOrd="0" destOrd="0" presId="urn:microsoft.com/office/officeart/2009/layout/CirclePictureHierarchy"/>
    <dgm:cxn modelId="{F0748D74-14C8-47F9-B751-A8ED056040E1}" type="presParOf" srcId="{203909DD-3FFA-4124-AEDC-1E9E75DD982A}" destId="{3C5F6C94-AE99-40C5-A5A3-864D32D2BBCD}" srcOrd="1" destOrd="0" presId="urn:microsoft.com/office/officeart/2009/layout/CirclePictureHierarchy"/>
    <dgm:cxn modelId="{35BFED6D-2AA5-4B5D-ADC6-C2395F5D32C9}" type="presParOf" srcId="{1B209909-16BE-46D9-A1AF-08D170D3964E}" destId="{2A614F41-F8B6-41B9-9985-93AB6C5E71F0}" srcOrd="1" destOrd="0" presId="urn:microsoft.com/office/officeart/2009/layout/CirclePictureHierarchy"/>
    <dgm:cxn modelId="{136B1FE8-5CB1-434D-A6B7-DE6A0382A558}" type="presParOf" srcId="{2A614F41-F8B6-41B9-9985-93AB6C5E71F0}" destId="{FEDB2CB5-3F3F-4501-BBA0-ED51C20E8156}" srcOrd="0" destOrd="0" presId="urn:microsoft.com/office/officeart/2009/layout/CirclePictureHierarchy"/>
    <dgm:cxn modelId="{53819D5D-7F59-4EC0-9F6E-7E35925DC9C1}" type="presParOf" srcId="{2A614F41-F8B6-41B9-9985-93AB6C5E71F0}" destId="{5D905432-B59A-42E0-BC07-2702B06FE805}" srcOrd="1" destOrd="0" presId="urn:microsoft.com/office/officeart/2009/layout/CirclePictureHierarchy"/>
    <dgm:cxn modelId="{51F7E93B-72FB-45DF-92E7-1261D3D042E2}" type="presParOf" srcId="{5D905432-B59A-42E0-BC07-2702B06FE805}" destId="{3F75E82C-4C28-4CC7-9E69-1349039A54CE}" srcOrd="0" destOrd="0" presId="urn:microsoft.com/office/officeart/2009/layout/CirclePictureHierarchy"/>
    <dgm:cxn modelId="{6B1775B0-F3BF-43EA-83AD-BAF304C0C177}" type="presParOf" srcId="{3F75E82C-4C28-4CC7-9E69-1349039A54CE}" destId="{A79C1910-A4A9-4D5F-9F76-61F394B52D8B}" srcOrd="0" destOrd="0" presId="urn:microsoft.com/office/officeart/2009/layout/CirclePictureHierarchy"/>
    <dgm:cxn modelId="{C2320AE8-85CE-4AF6-A0EE-264A5C8672C8}" type="presParOf" srcId="{3F75E82C-4C28-4CC7-9E69-1349039A54CE}" destId="{2E4858A7-39D7-44B0-9149-7E290158A78D}" srcOrd="1" destOrd="0" presId="urn:microsoft.com/office/officeart/2009/layout/CirclePictureHierarchy"/>
    <dgm:cxn modelId="{7D0F7B45-7931-4411-9048-E2A6E7F44EC8}" type="presParOf" srcId="{5D905432-B59A-42E0-BC07-2702B06FE805}" destId="{92789210-5E9C-4546-BFA9-4CAD28BB6312}" srcOrd="1" destOrd="0" presId="urn:microsoft.com/office/officeart/2009/layout/CirclePictureHierarchy"/>
    <dgm:cxn modelId="{F8AF2677-19BA-4CBB-B747-1E7B5E6BDA20}" type="presParOf" srcId="{2A614F41-F8B6-41B9-9985-93AB6C5E71F0}" destId="{D22FB746-2AAC-4EF9-AD3E-A950E9146FCD}" srcOrd="2" destOrd="0" presId="urn:microsoft.com/office/officeart/2009/layout/CirclePictureHierarchy"/>
    <dgm:cxn modelId="{FE689AFB-98DC-436D-82F1-AEF16A815BEE}" type="presParOf" srcId="{2A614F41-F8B6-41B9-9985-93AB6C5E71F0}" destId="{ADAA5656-52AF-4DBB-B5F4-A45F74B68841}" srcOrd="3" destOrd="0" presId="urn:microsoft.com/office/officeart/2009/layout/CirclePictureHierarchy"/>
    <dgm:cxn modelId="{9990D521-7DF9-4862-B6AE-813F9A3277E8}" type="presParOf" srcId="{ADAA5656-52AF-4DBB-B5F4-A45F74B68841}" destId="{C4367F63-565D-4138-B726-99D1422905A6}" srcOrd="0" destOrd="0" presId="urn:microsoft.com/office/officeart/2009/layout/CirclePictureHierarchy"/>
    <dgm:cxn modelId="{D694F81D-E3D0-4AD1-BB1C-E6AB7C4A5FFD}" type="presParOf" srcId="{C4367F63-565D-4138-B726-99D1422905A6}" destId="{70CACEE3-7DD3-4175-8F58-021951C76500}" srcOrd="0" destOrd="0" presId="urn:microsoft.com/office/officeart/2009/layout/CirclePictureHierarchy"/>
    <dgm:cxn modelId="{33C0AD1A-7141-4FED-9BA2-B53E0D370C13}" type="presParOf" srcId="{C4367F63-565D-4138-B726-99D1422905A6}" destId="{6307E356-91D4-4BA8-BF37-1F5CB2C1545B}" srcOrd="1" destOrd="0" presId="urn:microsoft.com/office/officeart/2009/layout/CirclePictureHierarchy"/>
    <dgm:cxn modelId="{7BC290C8-6252-4397-A546-D5930409F7A6}" type="presParOf" srcId="{ADAA5656-52AF-4DBB-B5F4-A45F74B68841}" destId="{5E18C5A0-5016-4E70-8926-750395F14636}" srcOrd="1" destOrd="0" presId="urn:microsoft.com/office/officeart/2009/layout/CirclePictureHierarchy"/>
    <dgm:cxn modelId="{E2235617-3EC2-4C54-8D61-A79F9DD2B1CE}" type="presParOf" srcId="{B2D8D96D-6F04-49FB-B150-6F6F01E58FAE}" destId="{F2015FE9-E0B6-4BE1-8C5E-3E397F209FEC}" srcOrd="2" destOrd="0" presId="urn:microsoft.com/office/officeart/2009/layout/CirclePictureHierarchy"/>
    <dgm:cxn modelId="{227CA1C3-541A-4844-970E-B462A3F24A68}" type="presParOf" srcId="{B2D8D96D-6F04-49FB-B150-6F6F01E58FAE}" destId="{FCFF7689-FB01-4C75-8B6D-D93F673EE8AD}" srcOrd="3" destOrd="0" presId="urn:microsoft.com/office/officeart/2009/layout/CirclePictureHierarchy"/>
    <dgm:cxn modelId="{676D44F5-3B18-4A5F-8169-78E85EDD911E}" type="presParOf" srcId="{FCFF7689-FB01-4C75-8B6D-D93F673EE8AD}" destId="{CD9800DE-7E52-4B78-B585-91ACD4890FF0}" srcOrd="0" destOrd="0" presId="urn:microsoft.com/office/officeart/2009/layout/CirclePictureHierarchy"/>
    <dgm:cxn modelId="{A8C595F4-0A9A-4193-9404-DE4921994A38}" type="presParOf" srcId="{CD9800DE-7E52-4B78-B585-91ACD4890FF0}" destId="{C7099545-8088-4D25-A49A-7145A2B41DAE}" srcOrd="0" destOrd="0" presId="urn:microsoft.com/office/officeart/2009/layout/CirclePictureHierarchy"/>
    <dgm:cxn modelId="{8342C044-2217-436B-8ED0-70B6BEFAB0D1}" type="presParOf" srcId="{CD9800DE-7E52-4B78-B585-91ACD4890FF0}" destId="{1A839164-0C7D-408B-B9BC-C9AC73276772}" srcOrd="1" destOrd="0" presId="urn:microsoft.com/office/officeart/2009/layout/CirclePictureHierarchy"/>
    <dgm:cxn modelId="{681B05C7-24DA-4D32-8D22-0E38EE4F6B36}" type="presParOf" srcId="{FCFF7689-FB01-4C75-8B6D-D93F673EE8AD}" destId="{3144FE8C-4402-49F6-A821-DC6943B76460}" srcOrd="1" destOrd="0" presId="urn:microsoft.com/office/officeart/2009/layout/CirclePictureHierarchy"/>
    <dgm:cxn modelId="{1CE5FC2A-9B38-4242-8FCE-115F6B502EBD}" type="presParOf" srcId="{3144FE8C-4402-49F6-A821-DC6943B76460}" destId="{B58927B9-72BE-4A6C-9489-9CA59EE87626}" srcOrd="0" destOrd="0" presId="urn:microsoft.com/office/officeart/2009/layout/CirclePictureHierarchy"/>
    <dgm:cxn modelId="{F7C1CDA8-5127-4E72-B3CD-3D9E756D39D5}" type="presParOf" srcId="{3144FE8C-4402-49F6-A821-DC6943B76460}" destId="{C17389B3-E130-4D69-9856-C8B10B041EDE}" srcOrd="1" destOrd="0" presId="urn:microsoft.com/office/officeart/2009/layout/CirclePictureHierarchy"/>
    <dgm:cxn modelId="{DDCE4E96-1A52-45F3-9BF0-87ACB42E7FB6}" type="presParOf" srcId="{C17389B3-E130-4D69-9856-C8B10B041EDE}" destId="{D4510E62-1853-4CBE-A210-46D3508FBB64}" srcOrd="0" destOrd="0" presId="urn:microsoft.com/office/officeart/2009/layout/CirclePictureHierarchy"/>
    <dgm:cxn modelId="{21D0B581-31BB-4ED4-B958-D980693933B1}" type="presParOf" srcId="{D4510E62-1853-4CBE-A210-46D3508FBB64}" destId="{E7F52EB2-C0D1-4911-9813-C009EBA344C8}" srcOrd="0" destOrd="0" presId="urn:microsoft.com/office/officeart/2009/layout/CirclePictureHierarchy"/>
    <dgm:cxn modelId="{F5B0EDF7-6762-4757-A82C-07497A60B1DA}" type="presParOf" srcId="{D4510E62-1853-4CBE-A210-46D3508FBB64}" destId="{6D616275-9F5E-4535-B6FD-A32B662DD957}" srcOrd="1" destOrd="0" presId="urn:microsoft.com/office/officeart/2009/layout/CirclePictureHierarchy"/>
    <dgm:cxn modelId="{403FC9A4-417F-4626-8E71-12691A4AB375}" type="presParOf" srcId="{C17389B3-E130-4D69-9856-C8B10B041EDE}" destId="{C8FCB2B1-0C11-4CF6-B3BD-099717DA19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CF4EEF-5FA2-4CD1-85AD-1F3BDB0CF8F5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</dgm:pt>
    <dgm:pt modelId="{360763A1-D1DF-4657-9E95-4EFFF7F6BEAC}">
      <dgm:prSet phldrT="[Text]"/>
      <dgm:spPr/>
      <dgm:t>
        <a:bodyPr/>
        <a:lstStyle/>
        <a:p>
          <a:r>
            <a:rPr lang="en-US" dirty="0"/>
            <a:t>Calculations</a:t>
          </a:r>
        </a:p>
      </dgm:t>
    </dgm:pt>
    <dgm:pt modelId="{52E3B976-CAEC-4641-BE6D-B52F45A62CC2}" type="parTrans" cxnId="{DCE445C9-E17D-48E0-8448-7B90DA236FEC}">
      <dgm:prSet/>
      <dgm:spPr/>
      <dgm:t>
        <a:bodyPr/>
        <a:lstStyle/>
        <a:p>
          <a:endParaRPr lang="en-US"/>
        </a:p>
      </dgm:t>
    </dgm:pt>
    <dgm:pt modelId="{C245507C-C444-469C-8631-6FB21261BB43}" type="sibTrans" cxnId="{DCE445C9-E17D-48E0-8448-7B90DA236FEC}">
      <dgm:prSet/>
      <dgm:spPr/>
      <dgm:t>
        <a:bodyPr/>
        <a:lstStyle/>
        <a:p>
          <a:endParaRPr lang="en-US"/>
        </a:p>
      </dgm:t>
    </dgm:pt>
    <dgm:pt modelId="{83A09B61-9B32-4600-897E-4342BA0528A5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0B65C4ED-A6AB-4682-8C44-3AFF615DD136}" type="parTrans" cxnId="{F6F471BE-1D25-44EA-B63D-15A4803679D2}">
      <dgm:prSet/>
      <dgm:spPr/>
      <dgm:t>
        <a:bodyPr/>
        <a:lstStyle/>
        <a:p>
          <a:endParaRPr lang="en-US"/>
        </a:p>
      </dgm:t>
    </dgm:pt>
    <dgm:pt modelId="{07E0E6DA-2113-4CCD-8351-78D84F0D4022}" type="sibTrans" cxnId="{F6F471BE-1D25-44EA-B63D-15A4803679D2}">
      <dgm:prSet/>
      <dgm:spPr/>
      <dgm:t>
        <a:bodyPr/>
        <a:lstStyle/>
        <a:p>
          <a:endParaRPr lang="en-US"/>
        </a:p>
      </dgm:t>
    </dgm:pt>
    <dgm:pt modelId="{4099F49F-D442-462F-939A-DCB449775A4B}" type="pres">
      <dgm:prSet presAssocID="{C5CF4EEF-5FA2-4CD1-85AD-1F3BDB0CF8F5}" presName="Name0" presStyleCnt="0">
        <dgm:presLayoutVars>
          <dgm:dir/>
          <dgm:resizeHandles val="exact"/>
        </dgm:presLayoutVars>
      </dgm:prSet>
      <dgm:spPr/>
    </dgm:pt>
    <dgm:pt modelId="{8E0EA939-EDAF-4DE8-91E4-570C51F452EC}" type="pres">
      <dgm:prSet presAssocID="{C5CF4EEF-5FA2-4CD1-85AD-1F3BDB0CF8F5}" presName="fgShape" presStyleLbl="fgShp" presStyleIdx="0" presStyleCnt="1"/>
      <dgm:spPr/>
    </dgm:pt>
    <dgm:pt modelId="{D63FFB46-465C-4D0B-BE20-775BB7825CED}" type="pres">
      <dgm:prSet presAssocID="{C5CF4EEF-5FA2-4CD1-85AD-1F3BDB0CF8F5}" presName="linComp" presStyleCnt="0"/>
      <dgm:spPr/>
    </dgm:pt>
    <dgm:pt modelId="{900F835B-68B6-4C71-9BA8-9A400C6AB089}" type="pres">
      <dgm:prSet presAssocID="{360763A1-D1DF-4657-9E95-4EFFF7F6BEAC}" presName="compNode" presStyleCnt="0"/>
      <dgm:spPr/>
    </dgm:pt>
    <dgm:pt modelId="{90E163DB-7206-4557-9DB0-415849B2180E}" type="pres">
      <dgm:prSet presAssocID="{360763A1-D1DF-4657-9E95-4EFFF7F6BEAC}" presName="bkgdShape" presStyleLbl="node1" presStyleIdx="0" presStyleCnt="2"/>
      <dgm:spPr/>
    </dgm:pt>
    <dgm:pt modelId="{C6A41E49-1D3C-4766-92A3-2EA807AF0D94}" type="pres">
      <dgm:prSet presAssocID="{360763A1-D1DF-4657-9E95-4EFFF7F6BEAC}" presName="nodeTx" presStyleLbl="node1" presStyleIdx="0" presStyleCnt="2">
        <dgm:presLayoutVars>
          <dgm:bulletEnabled val="1"/>
        </dgm:presLayoutVars>
      </dgm:prSet>
      <dgm:spPr/>
    </dgm:pt>
    <dgm:pt modelId="{8AF2975D-8003-4EE8-9443-74299282A4E9}" type="pres">
      <dgm:prSet presAssocID="{360763A1-D1DF-4657-9E95-4EFFF7F6BEAC}" presName="invisiNode" presStyleLbl="node1" presStyleIdx="0" presStyleCnt="2"/>
      <dgm:spPr/>
    </dgm:pt>
    <dgm:pt modelId="{A38D875B-8FA4-4CDF-9626-06D377453C18}" type="pres">
      <dgm:prSet presAssocID="{360763A1-D1DF-4657-9E95-4EFFF7F6BEAC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C03D4FC1-A0E5-4114-BBA1-4ED0F1815659}" type="pres">
      <dgm:prSet presAssocID="{C245507C-C444-469C-8631-6FB21261BB43}" presName="sibTrans" presStyleLbl="sibTrans2D1" presStyleIdx="0" presStyleCnt="0"/>
      <dgm:spPr/>
    </dgm:pt>
    <dgm:pt modelId="{8A254BE4-F0FE-41EC-9C82-3399181EEA72}" type="pres">
      <dgm:prSet presAssocID="{83A09B61-9B32-4600-897E-4342BA0528A5}" presName="compNode" presStyleCnt="0"/>
      <dgm:spPr/>
    </dgm:pt>
    <dgm:pt modelId="{9B9EF8C8-BD57-4973-99D7-F3694DB3D87E}" type="pres">
      <dgm:prSet presAssocID="{83A09B61-9B32-4600-897E-4342BA0528A5}" presName="bkgdShape" presStyleLbl="node1" presStyleIdx="1" presStyleCnt="2"/>
      <dgm:spPr/>
    </dgm:pt>
    <dgm:pt modelId="{D38CBA09-1AC3-4035-A547-6DA960731DD1}" type="pres">
      <dgm:prSet presAssocID="{83A09B61-9B32-4600-897E-4342BA0528A5}" presName="nodeTx" presStyleLbl="node1" presStyleIdx="1" presStyleCnt="2">
        <dgm:presLayoutVars>
          <dgm:bulletEnabled val="1"/>
        </dgm:presLayoutVars>
      </dgm:prSet>
      <dgm:spPr/>
    </dgm:pt>
    <dgm:pt modelId="{CD57997F-7E47-43E7-B8A2-0FD2DC8EDA0B}" type="pres">
      <dgm:prSet presAssocID="{83A09B61-9B32-4600-897E-4342BA0528A5}" presName="invisiNode" presStyleLbl="node1" presStyleIdx="1" presStyleCnt="2"/>
      <dgm:spPr/>
    </dgm:pt>
    <dgm:pt modelId="{B3C35D01-ED6C-408A-BFF8-418EB2E0323E}" type="pres">
      <dgm:prSet presAssocID="{83A09B61-9B32-4600-897E-4342BA0528A5}" presName="imagNode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</dgm:ptLst>
  <dgm:cxnLst>
    <dgm:cxn modelId="{9E684F09-D69A-42FE-BA75-3BFF0868C92E}" type="presOf" srcId="{83A09B61-9B32-4600-897E-4342BA0528A5}" destId="{9B9EF8C8-BD57-4973-99D7-F3694DB3D87E}" srcOrd="0" destOrd="0" presId="urn:microsoft.com/office/officeart/2005/8/layout/hList7"/>
    <dgm:cxn modelId="{53BA6D0A-4F38-42C0-9294-7B6E7F7AD21B}" type="presOf" srcId="{83A09B61-9B32-4600-897E-4342BA0528A5}" destId="{D38CBA09-1AC3-4035-A547-6DA960731DD1}" srcOrd="1" destOrd="0" presId="urn:microsoft.com/office/officeart/2005/8/layout/hList7"/>
    <dgm:cxn modelId="{A40A752C-47DE-437E-92FA-CD5E8BD656CD}" type="presOf" srcId="{360763A1-D1DF-4657-9E95-4EFFF7F6BEAC}" destId="{90E163DB-7206-4557-9DB0-415849B2180E}" srcOrd="0" destOrd="0" presId="urn:microsoft.com/office/officeart/2005/8/layout/hList7"/>
    <dgm:cxn modelId="{0C31ED5B-E1EE-4EC9-B535-53DD7CE2A25F}" type="presOf" srcId="{360763A1-D1DF-4657-9E95-4EFFF7F6BEAC}" destId="{C6A41E49-1D3C-4766-92A3-2EA807AF0D94}" srcOrd="1" destOrd="0" presId="urn:microsoft.com/office/officeart/2005/8/layout/hList7"/>
    <dgm:cxn modelId="{5A985E99-2413-4B11-BE8E-B2472495D1CD}" type="presOf" srcId="{C245507C-C444-469C-8631-6FB21261BB43}" destId="{C03D4FC1-A0E5-4114-BBA1-4ED0F1815659}" srcOrd="0" destOrd="0" presId="urn:microsoft.com/office/officeart/2005/8/layout/hList7"/>
    <dgm:cxn modelId="{F6F471BE-1D25-44EA-B63D-15A4803679D2}" srcId="{C5CF4EEF-5FA2-4CD1-85AD-1F3BDB0CF8F5}" destId="{83A09B61-9B32-4600-897E-4342BA0528A5}" srcOrd="1" destOrd="0" parTransId="{0B65C4ED-A6AB-4682-8C44-3AFF615DD136}" sibTransId="{07E0E6DA-2113-4CCD-8351-78D84F0D4022}"/>
    <dgm:cxn modelId="{DCE445C9-E17D-48E0-8448-7B90DA236FEC}" srcId="{C5CF4EEF-5FA2-4CD1-85AD-1F3BDB0CF8F5}" destId="{360763A1-D1DF-4657-9E95-4EFFF7F6BEAC}" srcOrd="0" destOrd="0" parTransId="{52E3B976-CAEC-4641-BE6D-B52F45A62CC2}" sibTransId="{C245507C-C444-469C-8631-6FB21261BB43}"/>
    <dgm:cxn modelId="{B517AEF6-142E-49BC-81BD-D74911AE2800}" type="presOf" srcId="{C5CF4EEF-5FA2-4CD1-85AD-1F3BDB0CF8F5}" destId="{4099F49F-D442-462F-939A-DCB449775A4B}" srcOrd="0" destOrd="0" presId="urn:microsoft.com/office/officeart/2005/8/layout/hList7"/>
    <dgm:cxn modelId="{098180A2-1A30-4BA8-AD11-0DD8782F1BCA}" type="presParOf" srcId="{4099F49F-D442-462F-939A-DCB449775A4B}" destId="{8E0EA939-EDAF-4DE8-91E4-570C51F452EC}" srcOrd="0" destOrd="0" presId="urn:microsoft.com/office/officeart/2005/8/layout/hList7"/>
    <dgm:cxn modelId="{49716D51-0019-494C-B414-C0BC1D35B857}" type="presParOf" srcId="{4099F49F-D442-462F-939A-DCB449775A4B}" destId="{D63FFB46-465C-4D0B-BE20-775BB7825CED}" srcOrd="1" destOrd="0" presId="urn:microsoft.com/office/officeart/2005/8/layout/hList7"/>
    <dgm:cxn modelId="{01409D9B-FF80-4712-8193-CAB67B66C78E}" type="presParOf" srcId="{D63FFB46-465C-4D0B-BE20-775BB7825CED}" destId="{900F835B-68B6-4C71-9BA8-9A400C6AB089}" srcOrd="0" destOrd="0" presId="urn:microsoft.com/office/officeart/2005/8/layout/hList7"/>
    <dgm:cxn modelId="{E962E2AB-530D-4867-B743-E31232981788}" type="presParOf" srcId="{900F835B-68B6-4C71-9BA8-9A400C6AB089}" destId="{90E163DB-7206-4557-9DB0-415849B2180E}" srcOrd="0" destOrd="0" presId="urn:microsoft.com/office/officeart/2005/8/layout/hList7"/>
    <dgm:cxn modelId="{BF68A285-5DDA-4F95-8398-97C521EA2DCE}" type="presParOf" srcId="{900F835B-68B6-4C71-9BA8-9A400C6AB089}" destId="{C6A41E49-1D3C-4766-92A3-2EA807AF0D94}" srcOrd="1" destOrd="0" presId="urn:microsoft.com/office/officeart/2005/8/layout/hList7"/>
    <dgm:cxn modelId="{238A6781-27D5-44C7-8707-A17ED6451F79}" type="presParOf" srcId="{900F835B-68B6-4C71-9BA8-9A400C6AB089}" destId="{8AF2975D-8003-4EE8-9443-74299282A4E9}" srcOrd="2" destOrd="0" presId="urn:microsoft.com/office/officeart/2005/8/layout/hList7"/>
    <dgm:cxn modelId="{19B0B741-8CD2-44F6-867D-CC8754E7657A}" type="presParOf" srcId="{900F835B-68B6-4C71-9BA8-9A400C6AB089}" destId="{A38D875B-8FA4-4CDF-9626-06D377453C18}" srcOrd="3" destOrd="0" presId="urn:microsoft.com/office/officeart/2005/8/layout/hList7"/>
    <dgm:cxn modelId="{D7F4B5E4-DBCC-4D8F-A614-2CDE8A0E7BCD}" type="presParOf" srcId="{D63FFB46-465C-4D0B-BE20-775BB7825CED}" destId="{C03D4FC1-A0E5-4114-BBA1-4ED0F1815659}" srcOrd="1" destOrd="0" presId="urn:microsoft.com/office/officeart/2005/8/layout/hList7"/>
    <dgm:cxn modelId="{2B7B52BD-4EF0-4FE4-A9B5-8AC08AA43ED3}" type="presParOf" srcId="{D63FFB46-465C-4D0B-BE20-775BB7825CED}" destId="{8A254BE4-F0FE-41EC-9C82-3399181EEA72}" srcOrd="2" destOrd="0" presId="urn:microsoft.com/office/officeart/2005/8/layout/hList7"/>
    <dgm:cxn modelId="{90F2A510-5EE1-4F6C-A0BF-8E4A582BCF0E}" type="presParOf" srcId="{8A254BE4-F0FE-41EC-9C82-3399181EEA72}" destId="{9B9EF8C8-BD57-4973-99D7-F3694DB3D87E}" srcOrd="0" destOrd="0" presId="urn:microsoft.com/office/officeart/2005/8/layout/hList7"/>
    <dgm:cxn modelId="{27569496-7354-4DCF-86B8-5D31404DCAA8}" type="presParOf" srcId="{8A254BE4-F0FE-41EC-9C82-3399181EEA72}" destId="{D38CBA09-1AC3-4035-A547-6DA960731DD1}" srcOrd="1" destOrd="0" presId="urn:microsoft.com/office/officeart/2005/8/layout/hList7"/>
    <dgm:cxn modelId="{41790EEE-20F7-41CE-8401-0A4669B39E60}" type="presParOf" srcId="{8A254BE4-F0FE-41EC-9C82-3399181EEA72}" destId="{CD57997F-7E47-43E7-B8A2-0FD2DC8EDA0B}" srcOrd="2" destOrd="0" presId="urn:microsoft.com/office/officeart/2005/8/layout/hList7"/>
    <dgm:cxn modelId="{0571B357-0DB8-46A7-9376-329308B1C587}" type="presParOf" srcId="{8A254BE4-F0FE-41EC-9C82-3399181EEA72}" destId="{B3C35D01-ED6C-408A-BFF8-418EB2E032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6ED0-4D39-4ED4-A17D-B9B64DAEB94C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Собственная БД</a:t>
          </a:r>
          <a:endParaRPr lang="en-US" sz="5600" kern="1200" dirty="0"/>
        </a:p>
      </dsp:txBody>
      <dsp:txXfrm rot="10800000">
        <a:off x="2365971" y="883"/>
        <a:ext cx="6690570" cy="1209216"/>
      </dsp:txXfrm>
    </dsp:sp>
    <dsp:sp modelId="{748D3911-3543-4CA8-A3CC-2DCEA93C2C4B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F462-A942-46E3-BFF2-D730F422F67A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Связь по сети</a:t>
          </a:r>
          <a:endParaRPr lang="en-US" sz="5600" kern="1200" dirty="0"/>
        </a:p>
      </dsp:txBody>
      <dsp:txXfrm rot="10800000">
        <a:off x="2365971" y="1571060"/>
        <a:ext cx="6690570" cy="1209216"/>
      </dsp:txXfrm>
    </dsp:sp>
    <dsp:sp modelId="{4374335F-5209-4D05-80A9-8C2A99C10EA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ECD3F-15BD-4CE7-BB71-A11F1672765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Code Ownership</a:t>
          </a:r>
        </a:p>
      </dsp:txBody>
      <dsp:txXfrm rot="10800000">
        <a:off x="2365971" y="3141237"/>
        <a:ext cx="6690570" cy="1209216"/>
      </dsp:txXfrm>
    </dsp:sp>
    <dsp:sp modelId="{E0DA71D5-93ED-487D-BBED-2017E0C828DA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Calculations</a:t>
          </a:r>
        </a:p>
      </dsp:txBody>
      <dsp:txXfrm>
        <a:off x="2207" y="1740535"/>
        <a:ext cx="3435027" cy="1740535"/>
      </dsp:txXfrm>
    </dsp:sp>
    <dsp:sp modelId="{A38D875B-8FA4-4CDF-9626-06D377453C1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Core</a:t>
          </a:r>
          <a:r>
            <a:rPr lang="ru-RU" sz="4300" kern="1200" dirty="0"/>
            <a:t> </a:t>
          </a:r>
          <a:r>
            <a:rPr lang="en-US" sz="4300" kern="1200" dirty="0"/>
            <a:t>Service</a:t>
          </a:r>
        </a:p>
      </dsp:txBody>
      <dsp:txXfrm>
        <a:off x="3540286" y="1740535"/>
        <a:ext cx="3435027" cy="1740535"/>
      </dsp:txXfrm>
    </dsp:sp>
    <dsp:sp modelId="{004D2A07-78D4-4486-9343-F9A5AC755410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Reporting</a:t>
          </a:r>
        </a:p>
      </dsp:txBody>
      <dsp:txXfrm>
        <a:off x="7078364" y="1740535"/>
        <a:ext cx="3435027" cy="1740535"/>
      </dsp:txXfrm>
    </dsp:sp>
    <dsp:sp modelId="{B3C35D01-ED6C-408A-BFF8-418EB2E0323E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227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227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DataBase</a:t>
          </a:r>
          <a:endParaRPr lang="en-US" sz="1500" kern="1200" dirty="0"/>
        </a:p>
      </dsp:txBody>
      <dsp:txXfrm>
        <a:off x="227" y="1000676"/>
        <a:ext cx="2329358" cy="339855"/>
      </dsp:txXfrm>
    </dsp:sp>
    <dsp:sp modelId="{A3630277-21F2-4815-893D-6018A67E2224}">
      <dsp:nvSpPr>
        <dsp:cNvPr id="0" name=""/>
        <dsp:cNvSpPr/>
      </dsp:nvSpPr>
      <dsp:spPr>
        <a:xfrm>
          <a:off x="3695939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2F20C-DF64-40AA-AB7A-A0823E643C58}">
      <dsp:nvSpPr>
        <dsp:cNvPr id="0" name=""/>
        <dsp:cNvSpPr/>
      </dsp:nvSpPr>
      <dsp:spPr>
        <a:xfrm>
          <a:off x="5715112" y="1653198"/>
          <a:ext cx="1104547" cy="114961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Core Service</a:t>
          </a:r>
        </a:p>
      </dsp:txBody>
      <dsp:txXfrm>
        <a:off x="5747463" y="1685549"/>
        <a:ext cx="1039845" cy="1084914"/>
      </dsp:txXfrm>
    </dsp:sp>
    <dsp:sp modelId="{71812B40-6DB0-471C-8DCD-455F682C33F2}">
      <dsp:nvSpPr>
        <dsp:cNvPr id="0" name=""/>
        <dsp:cNvSpPr/>
      </dsp:nvSpPr>
      <dsp:spPr>
        <a:xfrm>
          <a:off x="3695939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Calculations</a:t>
          </a:r>
        </a:p>
      </dsp:txBody>
      <dsp:txXfrm>
        <a:off x="3695939" y="1000676"/>
        <a:ext cx="2329358" cy="339855"/>
      </dsp:txXfrm>
    </dsp:sp>
    <dsp:sp modelId="{E40F60F2-3971-4CA0-A1D8-A366B9693144}">
      <dsp:nvSpPr>
        <dsp:cNvPr id="0" name=""/>
        <dsp:cNvSpPr/>
      </dsp:nvSpPr>
      <dsp:spPr>
        <a:xfrm>
          <a:off x="7391651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391651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Service</a:t>
          </a:r>
        </a:p>
      </dsp:txBody>
      <dsp:txXfrm>
        <a:off x="7391651" y="1000676"/>
        <a:ext cx="2329358" cy="33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1087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Core Service</a:t>
          </a:r>
        </a:p>
      </dsp:txBody>
      <dsp:txXfrm>
        <a:off x="1087" y="1740535"/>
        <a:ext cx="1692622" cy="1740535"/>
      </dsp:txXfrm>
    </dsp:sp>
    <dsp:sp modelId="{A38D875B-8FA4-4CDF-9626-06D377453C18}">
      <dsp:nvSpPr>
        <dsp:cNvPr id="0" name=""/>
        <dsp:cNvSpPr/>
      </dsp:nvSpPr>
      <dsp:spPr>
        <a:xfrm>
          <a:off x="122901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1744488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Core</a:t>
          </a:r>
          <a:r>
            <a:rPr lang="ru-RU" sz="2200" kern="1200" dirty="0"/>
            <a:t> </a:t>
          </a:r>
          <a:r>
            <a:rPr lang="en-US" sz="2200" kern="1200" dirty="0"/>
            <a:t>Service</a:t>
          </a:r>
        </a:p>
      </dsp:txBody>
      <dsp:txXfrm>
        <a:off x="1744488" y="1740535"/>
        <a:ext cx="1692622" cy="1740535"/>
      </dsp:txXfrm>
    </dsp:sp>
    <dsp:sp modelId="{004D2A07-78D4-4486-9343-F9A5AC755410}">
      <dsp:nvSpPr>
        <dsp:cNvPr id="0" name=""/>
        <dsp:cNvSpPr/>
      </dsp:nvSpPr>
      <dsp:spPr>
        <a:xfrm>
          <a:off x="1866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3487889" y="0"/>
          <a:ext cx="1692622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Reporting</a:t>
          </a:r>
        </a:p>
      </dsp:txBody>
      <dsp:txXfrm>
        <a:off x="3487889" y="1740535"/>
        <a:ext cx="1692622" cy="1740535"/>
      </dsp:txXfrm>
    </dsp:sp>
    <dsp:sp modelId="{B3C35D01-ED6C-408A-BFF8-418EB2E0323E}">
      <dsp:nvSpPr>
        <dsp:cNvPr id="0" name=""/>
        <dsp:cNvSpPr/>
      </dsp:nvSpPr>
      <dsp:spPr>
        <a:xfrm>
          <a:off x="360970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207264" y="3481070"/>
          <a:ext cx="476707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B6ED0-4D39-4ED4-A17D-B9B64DAEB94C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Собственная БД</a:t>
          </a:r>
          <a:endParaRPr lang="en-US" sz="5600" kern="1200" dirty="0"/>
        </a:p>
      </dsp:txBody>
      <dsp:txXfrm rot="10800000">
        <a:off x="2365971" y="883"/>
        <a:ext cx="6690570" cy="1209216"/>
      </dsp:txXfrm>
    </dsp:sp>
    <dsp:sp modelId="{748D3911-3543-4CA8-A3CC-2DCEA93C2C4B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8F462-A942-46E3-BFF2-D730F422F67A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/>
            <a:t>Связь по сети</a:t>
          </a:r>
          <a:endParaRPr lang="en-US" sz="5600" kern="1200" dirty="0"/>
        </a:p>
      </dsp:txBody>
      <dsp:txXfrm rot="10800000">
        <a:off x="2365971" y="1571060"/>
        <a:ext cx="6690570" cy="1209216"/>
      </dsp:txXfrm>
    </dsp:sp>
    <dsp:sp modelId="{4374335F-5209-4D05-80A9-8C2A99C10EAB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ECD3F-15BD-4CE7-BB71-A11F1672765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Code Ownership</a:t>
          </a:r>
        </a:p>
      </dsp:txBody>
      <dsp:txXfrm rot="10800000">
        <a:off x="2365971" y="3141237"/>
        <a:ext cx="6690570" cy="1209216"/>
      </dsp:txXfrm>
    </dsp:sp>
    <dsp:sp modelId="{E0DA71D5-93ED-487D-BBED-2017E0C828DA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t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Calculations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Core Service</a:t>
          </a:r>
        </a:p>
      </dsp:txBody>
      <dsp:txXfrm>
        <a:off x="2207" y="1740535"/>
        <a:ext cx="3435027" cy="1740535"/>
      </dsp:txXfrm>
    </dsp:sp>
    <dsp:sp modelId="{A38D875B-8FA4-4CDF-9626-06D377453C1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0CC30-981F-4038-BE1D-24C15EE37540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Core</a:t>
          </a:r>
          <a:r>
            <a:rPr lang="ru-RU" sz="3900" kern="1200" dirty="0"/>
            <a:t> </a:t>
          </a:r>
          <a:r>
            <a:rPr lang="en-US" sz="3900" kern="1200" dirty="0"/>
            <a:t>Service</a:t>
          </a:r>
        </a:p>
      </dsp:txBody>
      <dsp:txXfrm>
        <a:off x="3540286" y="1740535"/>
        <a:ext cx="3435027" cy="1740535"/>
      </dsp:txXfrm>
    </dsp:sp>
    <dsp:sp modelId="{004D2A07-78D4-4486-9343-F9A5AC755410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Reporting</a:t>
          </a:r>
        </a:p>
      </dsp:txBody>
      <dsp:txXfrm>
        <a:off x="7078364" y="1740535"/>
        <a:ext cx="3435027" cy="1740535"/>
      </dsp:txXfrm>
    </dsp:sp>
    <dsp:sp modelId="{B3C35D01-ED6C-408A-BFF8-418EB2E0323E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4518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t" anchorCtr="1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Calculations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solidFill>
                <a:srgbClr val="FF0000"/>
              </a:solidFill>
            </a:rPr>
            <a:t>Reporting</a:t>
          </a:r>
        </a:p>
      </dsp:txBody>
      <dsp:txXfrm>
        <a:off x="4518" y="1740535"/>
        <a:ext cx="5175646" cy="1740535"/>
      </dsp:txXfrm>
    </dsp:sp>
    <dsp:sp modelId="{A38D875B-8FA4-4CDF-9626-06D377453C18}">
      <dsp:nvSpPr>
        <dsp:cNvPr id="0" name=""/>
        <dsp:cNvSpPr/>
      </dsp:nvSpPr>
      <dsp:spPr>
        <a:xfrm>
          <a:off x="186784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5335434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Reporting</a:t>
          </a:r>
        </a:p>
      </dsp:txBody>
      <dsp:txXfrm>
        <a:off x="5335434" y="1740535"/>
        <a:ext cx="5175646" cy="1740535"/>
      </dsp:txXfrm>
    </dsp:sp>
    <dsp:sp modelId="{B3C35D01-ED6C-408A-BFF8-418EB2E0323E}">
      <dsp:nvSpPr>
        <dsp:cNvPr id="0" name=""/>
        <dsp:cNvSpPr/>
      </dsp:nvSpPr>
      <dsp:spPr>
        <a:xfrm>
          <a:off x="719876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1035" y="1298446"/>
          <a:ext cx="2050574" cy="1737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1035" y="967154"/>
          <a:ext cx="2050574" cy="299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Calculations</a:t>
          </a:r>
        </a:p>
      </dsp:txBody>
      <dsp:txXfrm>
        <a:off x="1035" y="967154"/>
        <a:ext cx="2050574" cy="299180"/>
      </dsp:txXfrm>
    </dsp:sp>
    <dsp:sp modelId="{E40F60F2-3971-4CA0-A1D8-A366B9693144}">
      <dsp:nvSpPr>
        <dsp:cNvPr id="0" name=""/>
        <dsp:cNvSpPr/>
      </dsp:nvSpPr>
      <dsp:spPr>
        <a:xfrm>
          <a:off x="3052998" y="1298446"/>
          <a:ext cx="2050574" cy="1737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3052998" y="967154"/>
          <a:ext cx="2050574" cy="2991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</a:t>
          </a:r>
        </a:p>
      </dsp:txBody>
      <dsp:txXfrm>
        <a:off x="3052998" y="967154"/>
        <a:ext cx="2050574" cy="29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227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227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DataBase</a:t>
          </a:r>
          <a:endParaRPr lang="en-US" sz="1500" kern="1200" dirty="0"/>
        </a:p>
      </dsp:txBody>
      <dsp:txXfrm>
        <a:off x="227" y="1000676"/>
        <a:ext cx="2329358" cy="339855"/>
      </dsp:txXfrm>
    </dsp:sp>
    <dsp:sp modelId="{A3630277-21F2-4815-893D-6018A67E2224}">
      <dsp:nvSpPr>
        <dsp:cNvPr id="0" name=""/>
        <dsp:cNvSpPr/>
      </dsp:nvSpPr>
      <dsp:spPr>
        <a:xfrm>
          <a:off x="3695939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12B40-6DB0-471C-8DCD-455F682C33F2}">
      <dsp:nvSpPr>
        <dsp:cNvPr id="0" name=""/>
        <dsp:cNvSpPr/>
      </dsp:nvSpPr>
      <dsp:spPr>
        <a:xfrm>
          <a:off x="3695939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Calculations</a:t>
          </a:r>
        </a:p>
      </dsp:txBody>
      <dsp:txXfrm>
        <a:off x="3695939" y="1000676"/>
        <a:ext cx="2329358" cy="339855"/>
      </dsp:txXfrm>
    </dsp:sp>
    <dsp:sp modelId="{E40F60F2-3971-4CA0-A1D8-A366B9693144}">
      <dsp:nvSpPr>
        <dsp:cNvPr id="0" name=""/>
        <dsp:cNvSpPr/>
      </dsp:nvSpPr>
      <dsp:spPr>
        <a:xfrm>
          <a:off x="7391651" y="1377009"/>
          <a:ext cx="2329358" cy="197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391651" y="1000676"/>
          <a:ext cx="2329358" cy="3398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</a:t>
          </a:r>
        </a:p>
      </dsp:txBody>
      <dsp:txXfrm>
        <a:off x="7391651" y="1000676"/>
        <a:ext cx="2329358" cy="339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AC35-FC03-4F1B-97FD-30F789E6D7BB}">
      <dsp:nvSpPr>
        <dsp:cNvPr id="0" name=""/>
        <dsp:cNvSpPr/>
      </dsp:nvSpPr>
      <dsp:spPr>
        <a:xfrm>
          <a:off x="0" y="1869090"/>
          <a:ext cx="905522" cy="8813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3C1B5-0D1D-4BA0-BC02-C808029892AB}">
      <dsp:nvSpPr>
        <dsp:cNvPr id="0" name=""/>
        <dsp:cNvSpPr/>
      </dsp:nvSpPr>
      <dsp:spPr>
        <a:xfrm>
          <a:off x="13189" y="1534247"/>
          <a:ext cx="862699" cy="283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DataBase</a:t>
          </a:r>
          <a:endParaRPr lang="en-US" sz="1300" kern="1200" dirty="0"/>
        </a:p>
      </dsp:txBody>
      <dsp:txXfrm>
        <a:off x="13189" y="1534247"/>
        <a:ext cx="862699" cy="283790"/>
      </dsp:txXfrm>
    </dsp:sp>
    <dsp:sp modelId="{A3630277-21F2-4815-893D-6018A67E2224}">
      <dsp:nvSpPr>
        <dsp:cNvPr id="0" name=""/>
        <dsp:cNvSpPr/>
      </dsp:nvSpPr>
      <dsp:spPr>
        <a:xfrm>
          <a:off x="1872053" y="444539"/>
          <a:ext cx="3935184" cy="373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12B40-6DB0-471C-8DCD-455F682C33F2}">
      <dsp:nvSpPr>
        <dsp:cNvPr id="0" name=""/>
        <dsp:cNvSpPr/>
      </dsp:nvSpPr>
      <dsp:spPr>
        <a:xfrm>
          <a:off x="1872042" y="41188"/>
          <a:ext cx="3935161" cy="333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Calculations</a:t>
          </a:r>
        </a:p>
      </dsp:txBody>
      <dsp:txXfrm>
        <a:off x="1872042" y="41188"/>
        <a:ext cx="3935161" cy="333753"/>
      </dsp:txXfrm>
    </dsp:sp>
    <dsp:sp modelId="{E40F60F2-3971-4CA0-A1D8-A366B9693144}">
      <dsp:nvSpPr>
        <dsp:cNvPr id="0" name=""/>
        <dsp:cNvSpPr/>
      </dsp:nvSpPr>
      <dsp:spPr>
        <a:xfrm>
          <a:off x="7441610" y="1391348"/>
          <a:ext cx="2287539" cy="1938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5437-E099-4D81-A62D-48CCE59724DC}">
      <dsp:nvSpPr>
        <dsp:cNvPr id="0" name=""/>
        <dsp:cNvSpPr/>
      </dsp:nvSpPr>
      <dsp:spPr>
        <a:xfrm>
          <a:off x="7441610" y="1021771"/>
          <a:ext cx="2287539" cy="333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</a:t>
          </a:r>
        </a:p>
      </dsp:txBody>
      <dsp:txXfrm>
        <a:off x="7441610" y="1021771"/>
        <a:ext cx="2287539" cy="3337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375E9-2FC3-49A5-B44A-FC1924B2943A}">
      <dsp:nvSpPr>
        <dsp:cNvPr id="0" name=""/>
        <dsp:cNvSpPr/>
      </dsp:nvSpPr>
      <dsp:spPr>
        <a:xfrm>
          <a:off x="387693" y="298717"/>
          <a:ext cx="1808332" cy="1532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2A7FB-C212-499F-81FD-E90F2A622DF3}">
      <dsp:nvSpPr>
        <dsp:cNvPr id="0" name=""/>
        <dsp:cNvSpPr/>
      </dsp:nvSpPr>
      <dsp:spPr>
        <a:xfrm>
          <a:off x="387693" y="6562"/>
          <a:ext cx="1808332" cy="2638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Reporting</a:t>
          </a:r>
        </a:p>
      </dsp:txBody>
      <dsp:txXfrm>
        <a:off x="387693" y="6562"/>
        <a:ext cx="1808332" cy="2638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19B45-6F9C-43CD-9768-FC67A860D132}">
      <dsp:nvSpPr>
        <dsp:cNvPr id="0" name=""/>
        <dsp:cNvSpPr/>
      </dsp:nvSpPr>
      <dsp:spPr>
        <a:xfrm>
          <a:off x="2047" y="1216489"/>
          <a:ext cx="1825211" cy="1546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C48D-27F1-4D7F-A7EA-FF8017016299}">
      <dsp:nvSpPr>
        <dsp:cNvPr id="0" name=""/>
        <dsp:cNvSpPr/>
      </dsp:nvSpPr>
      <dsp:spPr>
        <a:xfrm>
          <a:off x="2047" y="921607"/>
          <a:ext cx="1825211" cy="266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DataBase</a:t>
          </a:r>
          <a:endParaRPr lang="en-US" sz="1200" kern="1200" dirty="0"/>
        </a:p>
      </dsp:txBody>
      <dsp:txXfrm>
        <a:off x="2047" y="921607"/>
        <a:ext cx="1825211" cy="266299"/>
      </dsp:txXfrm>
    </dsp:sp>
    <dsp:sp modelId="{5131B772-DFB1-452E-803A-15D5EF0CB359}">
      <dsp:nvSpPr>
        <dsp:cNvPr id="0" name=""/>
        <dsp:cNvSpPr/>
      </dsp:nvSpPr>
      <dsp:spPr>
        <a:xfrm>
          <a:off x="2708090" y="1216489"/>
          <a:ext cx="1825211" cy="1546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31EF2-F8C7-4BBD-8504-187E66133F3E}">
      <dsp:nvSpPr>
        <dsp:cNvPr id="0" name=""/>
        <dsp:cNvSpPr/>
      </dsp:nvSpPr>
      <dsp:spPr>
        <a:xfrm>
          <a:off x="2708090" y="921607"/>
          <a:ext cx="1825211" cy="2662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Calculations</a:t>
          </a:r>
          <a:endParaRPr lang="en-US" sz="1200" kern="1200" dirty="0"/>
        </a:p>
      </dsp:txBody>
      <dsp:txXfrm>
        <a:off x="2708090" y="921607"/>
        <a:ext cx="1825211" cy="266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27B9-72BE-4A6C-9489-9CA59EE87626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5FE9-E0B6-4BE1-8C5E-3E397F209FEC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B746-2AAC-4EF9-AD3E-A950E9146FCD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2CB5-3F3F-4501-BBA0-ED51C20E8156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41DF-56B9-4CD6-9E67-345E9C637DA6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3B313-44D6-437D-9988-449960D62135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30E9-B8FC-4AEA-B5A6-AD055C4030E6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Core Service</a:t>
          </a:r>
        </a:p>
      </dsp:txBody>
      <dsp:txXfrm>
        <a:off x="5771770" y="41957"/>
        <a:ext cx="1762184" cy="1174789"/>
      </dsp:txXfrm>
    </dsp:sp>
    <dsp:sp modelId="{23DCFFCC-24E6-432B-9E16-2EA596CC0CC2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6C94-AE99-40C5-A5A3-864D32D2BBCD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3348766" y="1586805"/>
        <a:ext cx="1762184" cy="1174789"/>
      </dsp:txXfrm>
    </dsp:sp>
    <dsp:sp modelId="{A79C1910-A4A9-4D5F-9F76-61F394B52D8B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58A7-39D7-44B0-9149-7E290158A78D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1733430" y="3131654"/>
        <a:ext cx="1762184" cy="1174789"/>
      </dsp:txXfrm>
    </dsp:sp>
    <dsp:sp modelId="{70CACEE3-7DD3-4175-8F58-021951C76500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E356-91D4-4BA8-BF37-1F5CB2C1545B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4964102" y="3131654"/>
        <a:ext cx="1762184" cy="1174789"/>
      </dsp:txXfrm>
    </dsp:sp>
    <dsp:sp modelId="{C7099545-8088-4D25-A49A-7145A2B41DAE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9164-0C7D-408B-B9BC-C9AC73276772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1586805"/>
        <a:ext cx="1762184" cy="1174789"/>
      </dsp:txXfrm>
    </dsp:sp>
    <dsp:sp modelId="{E7F52EB2-C0D1-4911-9813-C009EBA344C8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275-9F5E-4535-B6FD-A32B662DD957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3131654"/>
        <a:ext cx="1762184" cy="11747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27B9-72BE-4A6C-9489-9CA59EE87626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5FE9-E0B6-4BE1-8C5E-3E397F209FEC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FB746-2AAC-4EF9-AD3E-A950E9146FCD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2CB5-3F3F-4501-BBA0-ED51C20E8156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541DF-56B9-4CD6-9E67-345E9C637DA6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3B313-44D6-437D-9988-449960D62135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C30E9-B8FC-4AEA-B5A6-AD055C4030E6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Core Service</a:t>
          </a:r>
        </a:p>
      </dsp:txBody>
      <dsp:txXfrm>
        <a:off x="5771770" y="41957"/>
        <a:ext cx="1762184" cy="1174789"/>
      </dsp:txXfrm>
    </dsp:sp>
    <dsp:sp modelId="{23DCFFCC-24E6-432B-9E16-2EA596CC0CC2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6C94-AE99-40C5-A5A3-864D32D2BBCD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3348766" y="1586805"/>
        <a:ext cx="1762184" cy="1174789"/>
      </dsp:txXfrm>
    </dsp:sp>
    <dsp:sp modelId="{A79C1910-A4A9-4D5F-9F76-61F394B52D8B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858A7-39D7-44B0-9149-7E290158A78D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1733430" y="3131654"/>
        <a:ext cx="1762184" cy="1174789"/>
      </dsp:txXfrm>
    </dsp:sp>
    <dsp:sp modelId="{70CACEE3-7DD3-4175-8F58-021951C76500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E356-91D4-4BA8-BF37-1F5CB2C1545B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4964102" y="3131654"/>
        <a:ext cx="1762184" cy="1174789"/>
      </dsp:txXfrm>
    </dsp:sp>
    <dsp:sp modelId="{C7099545-8088-4D25-A49A-7145A2B41DAE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39164-0C7D-408B-B9BC-C9AC73276772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1586805"/>
        <a:ext cx="1762184" cy="1174789"/>
      </dsp:txXfrm>
    </dsp:sp>
    <dsp:sp modelId="{E7F52EB2-C0D1-4911-9813-C009EBA344C8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16275-9F5E-4535-B6FD-A32B662DD957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</a:p>
      </dsp:txBody>
      <dsp:txXfrm>
        <a:off x="8194774" y="3131654"/>
        <a:ext cx="1762184" cy="11747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163DB-7206-4557-9DB0-415849B2180E}">
      <dsp:nvSpPr>
        <dsp:cNvPr id="0" name=""/>
        <dsp:cNvSpPr/>
      </dsp:nvSpPr>
      <dsp:spPr>
        <a:xfrm>
          <a:off x="4518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Calculations</a:t>
          </a:r>
        </a:p>
      </dsp:txBody>
      <dsp:txXfrm>
        <a:off x="4518" y="1740535"/>
        <a:ext cx="5175646" cy="1740535"/>
      </dsp:txXfrm>
    </dsp:sp>
    <dsp:sp modelId="{A38D875B-8FA4-4CDF-9626-06D377453C18}">
      <dsp:nvSpPr>
        <dsp:cNvPr id="0" name=""/>
        <dsp:cNvSpPr/>
      </dsp:nvSpPr>
      <dsp:spPr>
        <a:xfrm>
          <a:off x="186784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8C8-BD57-4973-99D7-F3694DB3D87E}">
      <dsp:nvSpPr>
        <dsp:cNvPr id="0" name=""/>
        <dsp:cNvSpPr/>
      </dsp:nvSpPr>
      <dsp:spPr>
        <a:xfrm>
          <a:off x="5335434" y="0"/>
          <a:ext cx="5175646" cy="43513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Reporting</a:t>
          </a:r>
        </a:p>
      </dsp:txBody>
      <dsp:txXfrm>
        <a:off x="5335434" y="1740535"/>
        <a:ext cx="5175646" cy="1740535"/>
      </dsp:txXfrm>
    </dsp:sp>
    <dsp:sp modelId="{B3C35D01-ED6C-408A-BFF8-418EB2E0323E}">
      <dsp:nvSpPr>
        <dsp:cNvPr id="0" name=""/>
        <dsp:cNvSpPr/>
      </dsp:nvSpPr>
      <dsp:spPr>
        <a:xfrm>
          <a:off x="719876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A939-EDAF-4DE8-91E4-570C51F452EC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82F2E-7BF0-4478-B30F-6DC8BF0B2F06}" type="datetimeFigureOut">
              <a:rPr lang="en-US" smtClean="0"/>
              <a:t>2021-11-05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0287-B1A7-4952-A817-DFE375B7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Инерция мышления и Братья Райт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считаются «налету»</a:t>
            </a:r>
          </a:p>
          <a:p>
            <a:r>
              <a:rPr lang="ru-RU" dirty="0"/>
              <a:t>Размер запроса не проблема, так как все в оперативке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Собственная БД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Связь по</a:t>
            </a:r>
            <a:r>
              <a:rPr lang="en-US" dirty="0"/>
              <a:t> </a:t>
            </a:r>
            <a:r>
              <a:rPr lang="ru-RU" dirty="0"/>
              <a:t>сети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последнегу пункта мы решили «плясать»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Они не умеют писать код</a:t>
            </a:r>
          </a:p>
          <a:p>
            <a:r>
              <a:rPr lang="ru-RU" dirty="0"/>
              <a:t>Но умеют решать проблемы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10287-B1A7-4952-A817-DFE375B7F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50C6-B700-4010-A128-436CD12A3E28}" type="datetime1">
              <a:rPr lang="en-US" smtClean="0"/>
              <a:t>2021-11-05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2539-0B99-4BE6-867B-AF5F5CC16E2A}" type="datetime1">
              <a:rPr lang="en-US" smtClean="0"/>
              <a:t>2021-11-05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39D-DE06-4714-A2DD-7BE4DEFA6620}" type="datetime1">
              <a:rPr lang="en-US" smtClean="0"/>
              <a:t>2021-11-05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065D-3EB2-4AB6-9A73-6741DBC19012}" type="datetime1">
              <a:rPr lang="en-US" smtClean="0"/>
              <a:t>2021-11-05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8698-9691-4BBC-8346-4023DC940402}" type="datetime1">
              <a:rPr lang="en-US" smtClean="0"/>
              <a:t>2021-11-05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08FF-6B6B-4956-8BDB-A173EC229641}" type="datetime1">
              <a:rPr lang="en-US" smtClean="0"/>
              <a:t>2021-11-05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79BE-572B-4DFD-B3A5-62A1D591CEE0}" type="datetime1">
              <a:rPr lang="en-US" smtClean="0"/>
              <a:t>2021-11-05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35B-05D0-41A1-BA02-10BC42F2B02D}" type="datetime1">
              <a:rPr lang="en-US" smtClean="0"/>
              <a:t>2021-11-05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7C6A-169A-4D40-8F33-4C784E98E1A4}" type="datetime1">
              <a:rPr lang="en-US" smtClean="0"/>
              <a:t>2021-11-05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3A40-97F0-472C-BDC2-592D41FF3468}" type="datetime1">
              <a:rPr lang="en-US" smtClean="0"/>
              <a:t>2021-11-05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39F0-C029-4840-B6B5-DD225AC2619B}" type="datetime1">
              <a:rPr lang="en-US" smtClean="0"/>
              <a:t>2021-11-05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7592-AC47-4ACC-AC8C-38BE4BF7CBB1}" type="datetime1">
              <a:rPr lang="en-US" smtClean="0"/>
              <a:t>2021-11-05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1E7A-FB40-414D-9CE5-8839E254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DC7C-82B6-41AB-93B6-763CF3019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Микросервисы, инерция мышления и производственный ад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F7CAE-1559-47F1-9A2D-90220EB83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9B57-E867-4B0B-BBA5-AF2ACB36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«Злые» программисты заказчика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DA63-B565-4FED-8757-55394339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9A12-CDA0-4742-96D6-008BD405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3615-F267-45D9-8204-23D630E5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Завязанность на функциональность </a:t>
            </a:r>
            <a:r>
              <a:rPr lang="en-US" dirty="0"/>
              <a:t>Core Service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ru-RU" dirty="0"/>
              <a:t> Низкая скорость добавление новой функциональности в нашу систему</a:t>
            </a:r>
          </a:p>
          <a:p>
            <a:r>
              <a:rPr lang="ru-RU" dirty="0"/>
              <a:t>Низкое качество кода </a:t>
            </a:r>
            <a:r>
              <a:rPr lang="en-US" dirty="0"/>
              <a:t>Core Service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Много багов в нашей системе</a:t>
            </a:r>
            <a:endParaRPr lang="en-US" dirty="0"/>
          </a:p>
          <a:p>
            <a:r>
              <a:rPr lang="ru-RU" dirty="0"/>
              <a:t>Низкая производительность </a:t>
            </a:r>
            <a:r>
              <a:rPr lang="en-US" dirty="0"/>
              <a:t>Core Service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Низкая производительность нашей системы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8F125-4BA7-4B46-A24E-BD88C9F0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60A-63A2-4E92-89D3-04E9309E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Хитрый 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F92-EAFF-48A0-8794-BA2204C2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Собираем метрики ожидаемой производительности от нашей системы</a:t>
            </a:r>
          </a:p>
          <a:p>
            <a:r>
              <a:rPr lang="ru-RU" dirty="0"/>
              <a:t>Выдаем эти метрики как требования для </a:t>
            </a:r>
            <a:r>
              <a:rPr lang="en-US" dirty="0"/>
              <a:t>Core Service</a:t>
            </a:r>
            <a:endParaRPr lang="ru-RU" dirty="0"/>
          </a:p>
          <a:p>
            <a:r>
              <a:rPr lang="ru-RU" dirty="0"/>
              <a:t>Эти метрики очень сложно выполнить с текущим </a:t>
            </a:r>
            <a:r>
              <a:rPr lang="en-US" dirty="0"/>
              <a:t>Calculations Service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PROFIT (</a:t>
            </a:r>
            <a:r>
              <a:rPr lang="ru-RU" dirty="0"/>
              <a:t>выкидываем </a:t>
            </a:r>
            <a:r>
              <a:rPr lang="en-US" dirty="0"/>
              <a:t>Core Service </a:t>
            </a:r>
            <a:r>
              <a:rPr lang="ru-RU" dirty="0"/>
              <a:t>из цепочки)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62FB8-A07E-40E1-8984-ACFC780B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1EAD29-A623-4E83-BD65-85011FB2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«Программисты заказчика»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015546-EB55-4534-92AF-AB21F82A7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EA55E0-08CC-4158-A41C-76F2ECE19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5C780-AAE0-435F-AB67-BA6AFA01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13</a:t>
            </a:fld>
            <a:endParaRPr lang="en-US"/>
          </a:p>
        </p:txBody>
      </p:sp>
      <p:pic>
        <p:nvPicPr>
          <p:cNvPr id="17" name="Content Placeholder 16" descr="Baby with solid fill">
            <a:extLst>
              <a:ext uri="{FF2B5EF4-FFF2-40B4-BE49-F238E27FC236}">
                <a16:creationId xmlns:a16="http://schemas.microsoft.com/office/drawing/2014/main" id="{A0C8BF84-0366-479E-9787-9E6A17B2E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87" y="2505074"/>
            <a:ext cx="3851275" cy="3851275"/>
          </a:xfrm>
        </p:spPr>
      </p:pic>
      <p:pic>
        <p:nvPicPr>
          <p:cNvPr id="21" name="Content Placeholder 20" descr="Hero Female with solid fill">
            <a:extLst>
              <a:ext uri="{FF2B5EF4-FFF2-40B4-BE49-F238E27FC236}">
                <a16:creationId xmlns:a16="http://schemas.microsoft.com/office/drawing/2014/main" id="{DF0F8163-A0CB-4F92-9A26-5684FC846E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4427" y="2505074"/>
            <a:ext cx="3851274" cy="3851274"/>
          </a:xfrm>
        </p:spPr>
      </p:pic>
    </p:spTree>
    <p:extLst>
      <p:ext uri="{BB962C8B-B14F-4D97-AF65-F5344CB8AC3E}">
        <p14:creationId xmlns:p14="http://schemas.microsoft.com/office/powerpoint/2010/main" val="2564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Стратегические решения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544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0049-12AD-4E7B-8C52-F1856482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/>
          <p:nvPr/>
        </p:nvCxnSpPr>
        <p:spPr>
          <a:xfrm>
            <a:off x="320451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7731760" y="4143632"/>
            <a:ext cx="45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итоге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78254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2D13-4B9B-4965-BBFD-A6A8F110E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Завязанность на функциональность </a:t>
            </a:r>
            <a:r>
              <a:rPr lang="en-US" dirty="0"/>
              <a:t>Core Service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Низкое качество кода </a:t>
            </a:r>
            <a:r>
              <a:rPr lang="en-US" dirty="0"/>
              <a:t>Core Service</a:t>
            </a:r>
            <a:r>
              <a:rPr lang="ru-RU" dirty="0"/>
              <a:t> </a:t>
            </a:r>
            <a:endParaRPr lang="en-US" dirty="0"/>
          </a:p>
          <a:p>
            <a:r>
              <a:rPr lang="ru-RU" strike="sngStrike" dirty="0"/>
              <a:t>Низкая производительность </a:t>
            </a:r>
            <a:r>
              <a:rPr lang="en-US" strike="sngStrike" dirty="0"/>
              <a:t>Core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DA63-B565-4FED-8757-55394339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048A40-B5B4-41EC-91B9-58B5ABA4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дальше?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AB1F0A-D289-4C4A-BCDB-B5554F31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 референсных багов</a:t>
            </a:r>
          </a:p>
          <a:p>
            <a:pPr lvl="1"/>
            <a:r>
              <a:rPr lang="ru-RU" dirty="0"/>
              <a:t>Фокус на </a:t>
            </a:r>
            <a:r>
              <a:rPr lang="en-US" dirty="0"/>
              <a:t>observability</a:t>
            </a:r>
            <a:endParaRPr lang="ru-RU" dirty="0"/>
          </a:p>
          <a:p>
            <a:r>
              <a:rPr lang="ru-RU" dirty="0"/>
              <a:t>«Наши агенты» в </a:t>
            </a:r>
            <a:r>
              <a:rPr lang="en-US" dirty="0"/>
              <a:t>Core Service Team</a:t>
            </a:r>
            <a:endParaRPr lang="ru-RU" dirty="0"/>
          </a:p>
          <a:p>
            <a:r>
              <a:rPr lang="ru-RU" dirty="0"/>
              <a:t>Эскалация</a:t>
            </a:r>
          </a:p>
          <a:p>
            <a:r>
              <a:rPr lang="ru-RU" dirty="0"/>
              <a:t>...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56B9E-E0FA-4AF8-B1D2-E7679F6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122-2D50-477A-B9F2-33C388E0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мы научились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295F8-C79B-46FF-BDE7-973AB411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AE374D-27E9-4EE7-9E22-1FBC8C93F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11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427090-B08A-4159-B55A-C62555F92856}"/>
              </a:ext>
            </a:extLst>
          </p:cNvPr>
          <p:cNvSpPr txBox="1"/>
          <p:nvPr/>
        </p:nvSpPr>
        <p:spPr>
          <a:xfrm rot="1383367">
            <a:off x="2212850" y="2749739"/>
            <a:ext cx="82508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b="1" dirty="0">
                <a:solidFill>
                  <a:srgbClr val="FF0000"/>
                </a:solidFill>
              </a:rPr>
              <a:t>НЕ ВСЕГДА</a:t>
            </a:r>
            <a:endParaRPr 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не терпит сослагательного наклонения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503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DA63-B565-4FED-8757-55394339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18</a:t>
            </a:fld>
            <a:endParaRPr lang="en-US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D9CC5C3E-393F-4E43-BFB1-C8CA41A2063F}"/>
              </a:ext>
            </a:extLst>
          </p:cNvPr>
          <p:cNvSpPr/>
          <p:nvPr/>
        </p:nvSpPr>
        <p:spPr>
          <a:xfrm>
            <a:off x="4064000" y="1940560"/>
            <a:ext cx="3982720" cy="3423920"/>
          </a:xfrm>
          <a:prstGeom prst="noSmoking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не терпит сослагательного наклонения, но ...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129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DA63-B565-4FED-8757-55394339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32CD-5813-4E55-B3D0-C47DECA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«правильного» микросервиса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EF7D7D-3C96-4750-A914-312A991AB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F896B-CBF3-436F-9F5F-7A364E4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B1868-EF67-4723-BF45-56E050B3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pic>
        <p:nvPicPr>
          <p:cNvPr id="10" name="Content Placeholder 9" descr="Plane on tarmac">
            <a:extLst>
              <a:ext uri="{FF2B5EF4-FFF2-40B4-BE49-F238E27FC236}">
                <a16:creationId xmlns:a16="http://schemas.microsoft.com/office/drawing/2014/main" id="{A1197907-AA0A-420E-8AF8-C3447B556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00" y="1825625"/>
            <a:ext cx="652860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1BB7-151A-46F7-A16C-E68AECDC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DDB84EF7-2670-4220-B9FA-115017C46FFA}"/>
              </a:ext>
            </a:extLst>
          </p:cNvPr>
          <p:cNvSpPr/>
          <p:nvPr/>
        </p:nvSpPr>
        <p:spPr>
          <a:xfrm>
            <a:off x="2201672" y="1534160"/>
            <a:ext cx="7254240" cy="4822190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началось с монолита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980118"/>
              </p:ext>
            </p:extLst>
          </p:nvPr>
        </p:nvGraphicFramePr>
        <p:xfrm>
          <a:off x="3194050" y="2021998"/>
          <a:ext cx="5803900" cy="400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0049-12AD-4E7B-8C52-F1856482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началось с монолита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0049-12AD-4E7B-8C52-F1856482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/>
          <p:nvPr/>
        </p:nvCxnSpPr>
        <p:spPr>
          <a:xfrm>
            <a:off x="320451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/>
          <p:nvPr/>
        </p:nvCxnSpPr>
        <p:spPr>
          <a:xfrm>
            <a:off x="6899189" y="4143632"/>
            <a:ext cx="12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9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970-BB28-4120-822F-46A8E43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началось с монолита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610DC0-A619-4997-88ED-E31AF05B7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719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0049-12AD-4E7B-8C52-F1856482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994191-7025-4942-8F08-EE713324E6DF}"/>
              </a:ext>
            </a:extLst>
          </p:cNvPr>
          <p:cNvCxnSpPr>
            <a:cxnSpLocks/>
          </p:cNvCxnSpPr>
          <p:nvPr/>
        </p:nvCxnSpPr>
        <p:spPr>
          <a:xfrm flipV="1">
            <a:off x="1812324" y="4135394"/>
            <a:ext cx="89792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6689124" y="4135394"/>
            <a:ext cx="149928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AC660C01-6E79-4201-9176-EF97DC65DA08}"/>
              </a:ext>
            </a:extLst>
          </p:cNvPr>
          <p:cNvSpPr/>
          <p:nvPr/>
        </p:nvSpPr>
        <p:spPr>
          <a:xfrm>
            <a:off x="6722075" y="2110301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N items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0350F050-9522-4B93-9A11-D07360F2242E}"/>
              </a:ext>
            </a:extLst>
          </p:cNvPr>
          <p:cNvSpPr/>
          <p:nvPr/>
        </p:nvSpPr>
        <p:spPr>
          <a:xfrm>
            <a:off x="6689123" y="4331256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N items</a:t>
            </a:r>
          </a:p>
        </p:txBody>
      </p:sp>
    </p:spTree>
    <p:extLst>
      <p:ext uri="{BB962C8B-B14F-4D97-AF65-F5344CB8AC3E}">
        <p14:creationId xmlns:p14="http://schemas.microsoft.com/office/powerpoint/2010/main" val="217827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397-51A5-4CCF-B086-CC97443B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Распил монолита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AE44B36-33DA-473B-B0C9-04AACE86ED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04166760"/>
              </p:ext>
            </p:extLst>
          </p:nvPr>
        </p:nvGraphicFramePr>
        <p:xfrm>
          <a:off x="6878320" y="3429000"/>
          <a:ext cx="3200400" cy="183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FE65D-CD4E-4EE5-B5AD-93344C9F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2ABE566-3878-4697-B399-A8DECF0B57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171312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9BBFB-F126-4BB6-B5D5-025BADCF6FEB}"/>
              </a:ext>
            </a:extLst>
          </p:cNvPr>
          <p:cNvCxnSpPr>
            <a:cxnSpLocks/>
          </p:cNvCxnSpPr>
          <p:nvPr/>
        </p:nvCxnSpPr>
        <p:spPr>
          <a:xfrm>
            <a:off x="5638877" y="4323019"/>
            <a:ext cx="1499287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AC660C01-6E79-4201-9176-EF97DC65DA08}"/>
              </a:ext>
            </a:extLst>
          </p:cNvPr>
          <p:cNvSpPr/>
          <p:nvPr/>
        </p:nvSpPr>
        <p:spPr>
          <a:xfrm>
            <a:off x="5671828" y="2297926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N items</a:t>
            </a: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0350F050-9522-4B93-9A11-D07360F2242E}"/>
              </a:ext>
            </a:extLst>
          </p:cNvPr>
          <p:cNvSpPr/>
          <p:nvPr/>
        </p:nvSpPr>
        <p:spPr>
          <a:xfrm>
            <a:off x="5638876" y="4518881"/>
            <a:ext cx="1499287" cy="1837469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N items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D15A5F-8A52-48B4-B2FC-6239E117DD82}"/>
              </a:ext>
            </a:extLst>
          </p:cNvPr>
          <p:cNvCxnSpPr>
            <a:cxnSpLocks/>
          </p:cNvCxnSpPr>
          <p:nvPr/>
        </p:nvCxnSpPr>
        <p:spPr>
          <a:xfrm>
            <a:off x="2776842" y="4347369"/>
            <a:ext cx="72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9" grpId="0">
        <p:bldAsOne/>
      </p:bldGraphic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E0C7-30C2-46D3-BCC3-A36849A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Новая архитектура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B31EE-1BA7-49C5-80B8-4C14B336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594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16ED-B41A-4FF1-8BB6-1C9D43B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E0C7-30C2-46D3-BCC3-A36849A6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Новая архитектура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6B31EE-1BA7-49C5-80B8-4C14B336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012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16ED-B41A-4FF1-8BB6-1C9D43B6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263B-9CB5-40CA-B9FE-C53F391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«Злые» программисты заказчика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E8A510-58D4-4DE0-85BD-8B56914D6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846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DA63-B565-4FED-8757-55394339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E7A-FB40-414D-9CE5-8839E25420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6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143</TotalTime>
  <Words>336</Words>
  <Application>Microsoft Office PowerPoint</Application>
  <PresentationFormat>Widescreen</PresentationFormat>
  <Paragraphs>138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Theme</vt:lpstr>
      <vt:lpstr>Микросервисы, инерция мышления и производственный ад</vt:lpstr>
      <vt:lpstr>Принципы «правильного» микросервиса</vt:lpstr>
      <vt:lpstr>Все началось с монолита</vt:lpstr>
      <vt:lpstr>Все началось с монолита</vt:lpstr>
      <vt:lpstr>Все началось с монолита</vt:lpstr>
      <vt:lpstr>Распил монолита</vt:lpstr>
      <vt:lpstr>Новая архитектура</vt:lpstr>
      <vt:lpstr>Новая архитектура</vt:lpstr>
      <vt:lpstr>«Злые» программисты заказчика</vt:lpstr>
      <vt:lpstr>«Злые» программисты заказчика</vt:lpstr>
      <vt:lpstr>Проблемы</vt:lpstr>
      <vt:lpstr>Хитрый план</vt:lpstr>
      <vt:lpstr>«Программисты заказчика»</vt:lpstr>
      <vt:lpstr>Стратегические решения</vt:lpstr>
      <vt:lpstr>В итоге</vt:lpstr>
      <vt:lpstr>Что было дальше?</vt:lpstr>
      <vt:lpstr>Чему мы научились?</vt:lpstr>
      <vt:lpstr>История не терпит сослагательного наклонения</vt:lpstr>
      <vt:lpstr>История не терпит сослагательного наклонения, но ...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Kugushev</dc:creator>
  <cp:lastModifiedBy>Aleksandr Kugushev</cp:lastModifiedBy>
  <cp:revision>39</cp:revision>
  <dcterms:created xsi:type="dcterms:W3CDTF">2021-10-30T12:42:15Z</dcterms:created>
  <dcterms:modified xsi:type="dcterms:W3CDTF">2021-11-05T12:01:34Z</dcterms:modified>
</cp:coreProperties>
</file>