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71" r:id="rId15"/>
    <p:sldId id="272" r:id="rId16"/>
    <p:sldId id="270" r:id="rId17"/>
    <p:sldId id="277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AAC304-0B48-4B4E-AABB-A17C5869F0E3}">
          <p14:sldIdLst>
            <p14:sldId id="256"/>
          </p14:sldIdLst>
        </p14:section>
        <p14:section name="Введение" id="{2182CF67-3120-401E-8A7E-90ACEACC4FD6}">
          <p14:sldIdLst>
            <p14:sldId id="257"/>
            <p14:sldId id="258"/>
            <p14:sldId id="268"/>
            <p14:sldId id="259"/>
          </p14:sldIdLst>
        </p14:section>
        <p14:section name="Распил монолита" id="{E2BFFD51-AB80-4E0C-B185-C6A5637AD022}">
          <p14:sldIdLst>
            <p14:sldId id="260"/>
          </p14:sldIdLst>
        </p14:section>
        <p14:section name="Проблемы" id="{4DEE1396-F306-492C-9401-526715E7B4E6}">
          <p14:sldIdLst>
            <p14:sldId id="263"/>
            <p14:sldId id="264"/>
            <p14:sldId id="262"/>
            <p14:sldId id="265"/>
            <p14:sldId id="266"/>
            <p14:sldId id="267"/>
            <p14:sldId id="269"/>
            <p14:sldId id="271"/>
            <p14:sldId id="272"/>
            <p14:sldId id="270"/>
          </p14:sldIdLst>
        </p14:section>
        <p14:section name="А что если" id="{9667AFB5-4A8D-4A24-A956-25CB62A881E0}">
          <p14:sldIdLst>
            <p14:sldId id="277"/>
            <p14:sldId id="275"/>
            <p14:sldId id="274"/>
          </p14:sldIdLst>
        </p14:section>
        <p14:section name="Заключение" id="{CA6E8FFE-642F-4E17-AEF1-A1D4D1C07F9D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2" autoAdjust="0"/>
    <p:restoredTop sz="88090" autoAdjust="0"/>
  </p:normalViewPr>
  <p:slideViewPr>
    <p:cSldViewPr snapToGrid="0">
      <p:cViewPr varScale="1">
        <p:scale>
          <a:sx n="137" d="100"/>
          <a:sy n="137" d="100"/>
        </p:scale>
        <p:origin x="40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62493CDA-C23E-495E-9C69-CB5A97EED005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B2C0368D-39FD-481E-9D71-32D7D6BEF02F}" type="parTrans" cxnId="{640D9001-384A-412A-8195-E4FC0D660517}">
      <dgm:prSet/>
      <dgm:spPr/>
      <dgm:t>
        <a:bodyPr/>
        <a:lstStyle/>
        <a:p>
          <a:endParaRPr lang="en-US"/>
        </a:p>
      </dgm:t>
    </dgm:pt>
    <dgm:pt modelId="{6FD3F888-BD5A-49B6-8497-2F401F50C75B}" type="sibTrans" cxnId="{640D9001-384A-412A-8195-E4FC0D660517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40D9001-384A-412A-8195-E4FC0D660517}" srcId="{4CBF8ACD-C5F7-4EA0-91EA-499FF3718977}" destId="{62493CDA-C23E-495E-9C69-CB5A97EED005}" srcOrd="0" destOrd="0" parTransId="{B2C0368D-39FD-481E-9D71-32D7D6BEF02F}" sibTransId="{6FD3F888-BD5A-49B6-8497-2F401F50C75B}"/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B90F9D99-597D-44C4-B5B4-4228DB513FF3}" type="presOf" srcId="{62493CDA-C23E-495E-9C69-CB5A97EED005}" destId="{5FF2F20C-DF64-40AA-AB7A-A0823E643C58}" srcOrd="0" destOrd="0" presId="urn:microsoft.com/office/officeart/2008/layout/TitledPictureBlocks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9B2A7C8-2853-4947-BC21-9A3DC6C0B89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Reporting</a:t>
          </a:r>
        </a:p>
      </dgm:t>
    </dgm:pt>
    <dgm:pt modelId="{8BC68B70-C85D-44F2-A7A7-F4D3C2D6227E}" type="parTrans" cxnId="{0E63DFE4-D640-480E-AC8D-3FCAC3B8FB7C}">
      <dgm:prSet/>
      <dgm:spPr/>
      <dgm:t>
        <a:bodyPr/>
        <a:lstStyle/>
        <a:p>
          <a:endParaRPr lang="en-US"/>
        </a:p>
      </dgm:t>
    </dgm:pt>
    <dgm:pt modelId="{EDD4AD96-CF9D-49F6-A67A-4E20919F74F5}" type="sibTrans" cxnId="{0E63DFE4-D640-480E-AC8D-3FCAC3B8FB7C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EE5B2033-1D0F-4215-8D88-E5FC51C422C8}" type="presOf" srcId="{59B2A7C8-2853-4947-BC21-9A3DC6C0B896}" destId="{C6A41E49-1D3C-4766-92A3-2EA807AF0D94}" srcOrd="1" destOrd="1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211BCFE1-D6CD-4DD1-9A82-F607CD4C38E7}" type="presOf" srcId="{59B2A7C8-2853-4947-BC21-9A3DC6C0B896}" destId="{90E163DB-7206-4557-9DB0-415849B2180E}" srcOrd="0" destOrd="1" presId="urn:microsoft.com/office/officeart/2005/8/layout/hList7"/>
    <dgm:cxn modelId="{0E63DFE4-D640-480E-AC8D-3FCAC3B8FB7C}" srcId="{360763A1-D1DF-4657-9E95-4EFFF7F6BEAC}" destId="{59B2A7C8-2853-4947-BC21-9A3DC6C0B896}" srcOrd="0" destOrd="0" parTransId="{8BC68B70-C85D-44F2-A7A7-F4D3C2D6227E}" sibTransId="{EDD4AD96-CF9D-49F6-A67A-4E20919F74F5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DF0BBB0-C041-44EA-A37B-9552FCC93638}" srcId="{AF69DF9B-9479-4646-BECA-C54499C9E9C3}" destId="{B64926E4-82C4-4A26-A0D1-D652D63393D0}" srcOrd="1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2ABC0168-7E69-4E59-B64B-90263A46AB85}" type="presParOf" srcId="{D5857118-E0BD-42D2-BEB0-724F7496221A}" destId="{10F2DEC5-50E1-4E87-A80B-10EE57AF99BF}" srcOrd="2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 custScaleX="37713" custScaleY="85030" custLinFactNeighborX="-637" custLinFactNeighborY="70641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 custScaleX="39585" custScaleY="45472" custLinFactNeighborX="-278" custLinFactNeighborY="-1560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 custScaleX="172026" custLinFactY="-100000" custLinFactNeighborX="-46892" custLinFactNeighborY="-138438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 custScaleX="172027" custScaleY="192469" custLinFactNeighborX="-46891" custLinFactNeighborY="691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52E53C-8E91-4D59-ACCC-03E4C18E758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335FFBD-FCF2-465D-9880-687571C9313E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70B31115-44B0-4326-B949-595AABF6693C}" type="parTrans" cxnId="{D454E25A-D538-433E-9977-C5CAD6BEE7D0}">
      <dgm:prSet/>
      <dgm:spPr/>
      <dgm:t>
        <a:bodyPr/>
        <a:lstStyle/>
        <a:p>
          <a:endParaRPr lang="en-US"/>
        </a:p>
      </dgm:t>
    </dgm:pt>
    <dgm:pt modelId="{73B10C5F-01DF-4E9E-8AF8-8B0FF765B1A0}" type="sibTrans" cxnId="{D454E25A-D538-433E-9977-C5CAD6BEE7D0}">
      <dgm:prSet/>
      <dgm:spPr/>
      <dgm:t>
        <a:bodyPr/>
        <a:lstStyle/>
        <a:p>
          <a:endParaRPr lang="en-US"/>
        </a:p>
      </dgm:t>
    </dgm:pt>
    <dgm:pt modelId="{02B5C424-D138-4B68-BF69-3B27AB2EB958}" type="pres">
      <dgm:prSet presAssocID="{8652E53C-8E91-4D59-ACCC-03E4C18E758E}" presName="rootNode" presStyleCnt="0">
        <dgm:presLayoutVars>
          <dgm:chMax/>
          <dgm:chPref/>
          <dgm:dir/>
          <dgm:animLvl val="lvl"/>
        </dgm:presLayoutVars>
      </dgm:prSet>
      <dgm:spPr/>
    </dgm:pt>
    <dgm:pt modelId="{D9AAF6DF-6588-4FD0-AE5C-2FB961BBE0F6}" type="pres">
      <dgm:prSet presAssocID="{A335FFBD-FCF2-465D-9880-687571C9313E}" presName="composite" presStyleCnt="0"/>
      <dgm:spPr/>
    </dgm:pt>
    <dgm:pt modelId="{4682A7FB-C212-499F-81FD-E90F2A622DF3}" type="pres">
      <dgm:prSet presAssocID="{A335FFBD-FCF2-465D-9880-687571C9313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90375E9-2FC3-49A5-B44A-FC1924B2943A}" type="pres">
      <dgm:prSet presAssocID="{A335FFBD-FCF2-465D-9880-687571C9313E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3DE8F835-1858-4B07-B396-16D305392850}" type="pres">
      <dgm:prSet presAssocID="{A335FFBD-FCF2-465D-9880-687571C9313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DC4406-B665-4F2A-AE9C-26E731CFDDA3}" type="presOf" srcId="{8652E53C-8E91-4D59-ACCC-03E4C18E758E}" destId="{02B5C424-D138-4B68-BF69-3B27AB2EB958}" srcOrd="0" destOrd="0" presId="urn:microsoft.com/office/officeart/2008/layout/TitledPictureBlocks"/>
    <dgm:cxn modelId="{D6E4651B-5833-4AD5-9D18-D739FB970099}" type="presOf" srcId="{A335FFBD-FCF2-465D-9880-687571C9313E}" destId="{4682A7FB-C212-499F-81FD-E90F2A622DF3}" srcOrd="0" destOrd="0" presId="urn:microsoft.com/office/officeart/2008/layout/TitledPictureBlocks"/>
    <dgm:cxn modelId="{D454E25A-D538-433E-9977-C5CAD6BEE7D0}" srcId="{8652E53C-8E91-4D59-ACCC-03E4C18E758E}" destId="{A335FFBD-FCF2-465D-9880-687571C9313E}" srcOrd="0" destOrd="0" parTransId="{70B31115-44B0-4326-B949-595AABF6693C}" sibTransId="{73B10C5F-01DF-4E9E-8AF8-8B0FF765B1A0}"/>
    <dgm:cxn modelId="{3CCCFB71-A3E7-4F7F-832A-78C8FD2868F8}" type="presParOf" srcId="{02B5C424-D138-4B68-BF69-3B27AB2EB958}" destId="{D9AAF6DF-6588-4FD0-AE5C-2FB961BBE0F6}" srcOrd="0" destOrd="0" presId="urn:microsoft.com/office/officeart/2008/layout/TitledPictureBlocks"/>
    <dgm:cxn modelId="{53BE0FEF-F63E-4C99-9113-76F2EE6C91A6}" type="presParOf" srcId="{D9AAF6DF-6588-4FD0-AE5C-2FB961BBE0F6}" destId="{4682A7FB-C212-499F-81FD-E90F2A622DF3}" srcOrd="0" destOrd="0" presId="urn:microsoft.com/office/officeart/2008/layout/TitledPictureBlocks"/>
    <dgm:cxn modelId="{67BBF323-EF4D-424F-8162-83B697649641}" type="presParOf" srcId="{D9AAF6DF-6588-4FD0-AE5C-2FB961BBE0F6}" destId="{390375E9-2FC3-49A5-B44A-FC1924B2943A}" srcOrd="1" destOrd="0" presId="urn:microsoft.com/office/officeart/2008/layout/TitledPictureBlocks"/>
    <dgm:cxn modelId="{C86BE125-C465-4992-B0EC-6205B68D492A}" type="presParOf" srcId="{D9AAF6DF-6588-4FD0-AE5C-2FB961BBE0F6}" destId="{3DE8F835-1858-4B07-B396-16D3053928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1AAB9F-70FB-484C-A13D-705D1E37AFE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5A62BA4-D579-4AE9-B255-9A516D061EFF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B9A22C2A-FC86-468C-A622-A64F3573D940}" type="parTrans" cxnId="{8CA24A17-7047-44AB-B34C-5C77316E3572}">
      <dgm:prSet/>
      <dgm:spPr/>
      <dgm:t>
        <a:bodyPr/>
        <a:lstStyle/>
        <a:p>
          <a:endParaRPr lang="en-US"/>
        </a:p>
      </dgm:t>
    </dgm:pt>
    <dgm:pt modelId="{AAA78040-378D-45A2-9AEC-1592E9BEFE02}" type="sibTrans" cxnId="{8CA24A17-7047-44AB-B34C-5C77316E3572}">
      <dgm:prSet/>
      <dgm:spPr/>
      <dgm:t>
        <a:bodyPr/>
        <a:lstStyle/>
        <a:p>
          <a:endParaRPr lang="en-US"/>
        </a:p>
      </dgm:t>
    </dgm:pt>
    <dgm:pt modelId="{C9D107AA-C5F9-40F0-912F-21775D869C3F}">
      <dgm:prSet phldrT="[Text]"/>
      <dgm:spPr/>
      <dgm:t>
        <a:bodyPr/>
        <a:lstStyle/>
        <a:p>
          <a:r>
            <a:rPr lang="en-US"/>
            <a:t>Calculations</a:t>
          </a:r>
          <a:endParaRPr lang="en-US" dirty="0"/>
        </a:p>
      </dgm:t>
    </dgm:pt>
    <dgm:pt modelId="{4470B281-A7CD-40DE-B79C-6498E3916335}" type="parTrans" cxnId="{D5C1FA37-8648-4FC4-B12B-62CD43EAECD0}">
      <dgm:prSet/>
      <dgm:spPr/>
      <dgm:t>
        <a:bodyPr/>
        <a:lstStyle/>
        <a:p>
          <a:endParaRPr lang="en-US"/>
        </a:p>
      </dgm:t>
    </dgm:pt>
    <dgm:pt modelId="{550608F8-69DA-43AA-916C-0030D2786EE7}" type="sibTrans" cxnId="{D5C1FA37-8648-4FC4-B12B-62CD43EAECD0}">
      <dgm:prSet/>
      <dgm:spPr/>
      <dgm:t>
        <a:bodyPr/>
        <a:lstStyle/>
        <a:p>
          <a:endParaRPr lang="en-US"/>
        </a:p>
      </dgm:t>
    </dgm:pt>
    <dgm:pt modelId="{591C12D6-F519-4C6F-A407-3E69C46A0759}" type="pres">
      <dgm:prSet presAssocID="{C61AAB9F-70FB-484C-A13D-705D1E37AFE5}" presName="rootNode" presStyleCnt="0">
        <dgm:presLayoutVars>
          <dgm:chMax/>
          <dgm:chPref/>
          <dgm:dir/>
          <dgm:animLvl val="lvl"/>
        </dgm:presLayoutVars>
      </dgm:prSet>
      <dgm:spPr/>
    </dgm:pt>
    <dgm:pt modelId="{B70D2589-7421-41EE-886C-A145A5B7DED5}" type="pres">
      <dgm:prSet presAssocID="{35A62BA4-D579-4AE9-B255-9A516D061EFF}" presName="composite" presStyleCnt="0"/>
      <dgm:spPr/>
    </dgm:pt>
    <dgm:pt modelId="{C207C48D-27F1-4D7F-A7EA-FF8017016299}" type="pres">
      <dgm:prSet presAssocID="{35A62BA4-D579-4AE9-B255-9A516D061EFF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A6F19B45-6F9C-43CD-9768-FC67A860D132}" type="pres">
      <dgm:prSet presAssocID="{35A62BA4-D579-4AE9-B255-9A516D061EFF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DAFBE5F-A56A-4978-880F-39BDD47E67A7}" type="pres">
      <dgm:prSet presAssocID="{35A62BA4-D579-4AE9-B255-9A516D061E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8E91E527-DE4A-440D-9368-315258F39E25}" type="pres">
      <dgm:prSet presAssocID="{AAA78040-378D-45A2-9AEC-1592E9BEFE02}" presName="sibTrans" presStyleCnt="0"/>
      <dgm:spPr/>
    </dgm:pt>
    <dgm:pt modelId="{92C21572-DB38-4F66-8938-702223201EF2}" type="pres">
      <dgm:prSet presAssocID="{C9D107AA-C5F9-40F0-912F-21775D869C3F}" presName="composite" presStyleCnt="0"/>
      <dgm:spPr/>
    </dgm:pt>
    <dgm:pt modelId="{8DA31EF2-F8C7-4BBD-8504-187E66133F3E}" type="pres">
      <dgm:prSet presAssocID="{C9D107AA-C5F9-40F0-912F-21775D869C3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5131B772-DFB1-452E-803A-15D5EF0CB359}" type="pres">
      <dgm:prSet presAssocID="{C9D107AA-C5F9-40F0-912F-21775D869C3F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1F10C8C2-AFC0-46B8-ADC5-4AAB132C44D5}" type="pres">
      <dgm:prSet presAssocID="{C9D107AA-C5F9-40F0-912F-21775D869C3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CA24A17-7047-44AB-B34C-5C77316E3572}" srcId="{C61AAB9F-70FB-484C-A13D-705D1E37AFE5}" destId="{35A62BA4-D579-4AE9-B255-9A516D061EFF}" srcOrd="0" destOrd="0" parTransId="{B9A22C2A-FC86-468C-A622-A64F3573D940}" sibTransId="{AAA78040-378D-45A2-9AEC-1592E9BEFE02}"/>
    <dgm:cxn modelId="{D62C5D21-BCDF-4D23-8B23-77A283F652AF}" type="presOf" srcId="{35A62BA4-D579-4AE9-B255-9A516D061EFF}" destId="{C207C48D-27F1-4D7F-A7EA-FF8017016299}" srcOrd="0" destOrd="0" presId="urn:microsoft.com/office/officeart/2008/layout/TitledPictureBlocks"/>
    <dgm:cxn modelId="{D5C1FA37-8648-4FC4-B12B-62CD43EAECD0}" srcId="{C61AAB9F-70FB-484C-A13D-705D1E37AFE5}" destId="{C9D107AA-C5F9-40F0-912F-21775D869C3F}" srcOrd="1" destOrd="0" parTransId="{4470B281-A7CD-40DE-B79C-6498E3916335}" sibTransId="{550608F8-69DA-43AA-916C-0030D2786EE7}"/>
    <dgm:cxn modelId="{9BB69A52-1BC6-4498-A2E6-C5BC0920AAF3}" type="presOf" srcId="{C61AAB9F-70FB-484C-A13D-705D1E37AFE5}" destId="{591C12D6-F519-4C6F-A407-3E69C46A0759}" srcOrd="0" destOrd="0" presId="urn:microsoft.com/office/officeart/2008/layout/TitledPictureBlocks"/>
    <dgm:cxn modelId="{C35EA457-E6AD-456A-A6B0-FC42823D677A}" type="presOf" srcId="{C9D107AA-C5F9-40F0-912F-21775D869C3F}" destId="{8DA31EF2-F8C7-4BBD-8504-187E66133F3E}" srcOrd="0" destOrd="0" presId="urn:microsoft.com/office/officeart/2008/layout/TitledPictureBlocks"/>
    <dgm:cxn modelId="{02FC8B54-435D-4D2E-A5E2-6AF0DC6EFFF2}" type="presParOf" srcId="{591C12D6-F519-4C6F-A407-3E69C46A0759}" destId="{B70D2589-7421-41EE-886C-A145A5B7DED5}" srcOrd="0" destOrd="0" presId="urn:microsoft.com/office/officeart/2008/layout/TitledPictureBlocks"/>
    <dgm:cxn modelId="{B4EBEBC4-2AED-4F6C-9B36-5DD6821C8BCA}" type="presParOf" srcId="{B70D2589-7421-41EE-886C-A145A5B7DED5}" destId="{C207C48D-27F1-4D7F-A7EA-FF8017016299}" srcOrd="0" destOrd="0" presId="urn:microsoft.com/office/officeart/2008/layout/TitledPictureBlocks"/>
    <dgm:cxn modelId="{6C1DC197-DEDC-4EA8-96EA-8961A1A86F6B}" type="presParOf" srcId="{B70D2589-7421-41EE-886C-A145A5B7DED5}" destId="{A6F19B45-6F9C-43CD-9768-FC67A860D132}" srcOrd="1" destOrd="0" presId="urn:microsoft.com/office/officeart/2008/layout/TitledPictureBlocks"/>
    <dgm:cxn modelId="{2608E8D0-85A7-4C1A-942E-513BC8F7416B}" type="presParOf" srcId="{B70D2589-7421-41EE-886C-A145A5B7DED5}" destId="{ADAFBE5F-A56A-4978-880F-39BDD47E67A7}" srcOrd="2" destOrd="0" presId="urn:microsoft.com/office/officeart/2008/layout/TitledPictureBlocks"/>
    <dgm:cxn modelId="{4317B2F7-5FD7-49FD-980B-2570CB62C846}" type="presParOf" srcId="{591C12D6-F519-4C6F-A407-3E69C46A0759}" destId="{8E91E527-DE4A-440D-9368-315258F39E25}" srcOrd="1" destOrd="0" presId="urn:microsoft.com/office/officeart/2008/layout/TitledPictureBlocks"/>
    <dgm:cxn modelId="{3A73E9EA-E442-4509-B891-22398A32A9A2}" type="presParOf" srcId="{591C12D6-F519-4C6F-A407-3E69C46A0759}" destId="{92C21572-DB38-4F66-8938-702223201EF2}" srcOrd="2" destOrd="0" presId="urn:microsoft.com/office/officeart/2008/layout/TitledPictureBlocks"/>
    <dgm:cxn modelId="{11CF0E72-CA44-4E3E-975D-E3ECDE91E4F1}" type="presParOf" srcId="{92C21572-DB38-4F66-8938-702223201EF2}" destId="{8DA31EF2-F8C7-4BBD-8504-187E66133F3E}" srcOrd="0" destOrd="0" presId="urn:microsoft.com/office/officeart/2008/layout/TitledPictureBlocks"/>
    <dgm:cxn modelId="{338040CA-7C0F-44E8-804E-3ACF76B2E763}" type="presParOf" srcId="{92C21572-DB38-4F66-8938-702223201EF2}" destId="{5131B772-DFB1-452E-803A-15D5EF0CB359}" srcOrd="1" destOrd="0" presId="urn:microsoft.com/office/officeart/2008/layout/TitledPictureBlocks"/>
    <dgm:cxn modelId="{257ED235-5371-4360-8C18-8ED65ACF89D3}" type="presParOf" srcId="{92C21572-DB38-4F66-8938-702223201EF2}" destId="{1F10C8C2-AFC0-46B8-ADC5-4AAB132C44D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/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Calculations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Core</a:t>
          </a:r>
          <a:r>
            <a:rPr lang="ru-RU" sz="4300" kern="1200" dirty="0"/>
            <a:t> </a:t>
          </a:r>
          <a:r>
            <a:rPr lang="en-US" sz="43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F20C-DF64-40AA-AB7A-A0823E643C58}">
      <dsp:nvSpPr>
        <dsp:cNvPr id="0" name=""/>
        <dsp:cNvSpPr/>
      </dsp:nvSpPr>
      <dsp:spPr>
        <a:xfrm>
          <a:off x="5715112" y="1653198"/>
          <a:ext cx="1104547" cy="11496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Core Service</a:t>
          </a:r>
        </a:p>
      </dsp:txBody>
      <dsp:txXfrm>
        <a:off x="5747463" y="1685549"/>
        <a:ext cx="1039845" cy="1084914"/>
      </dsp:txXfrm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Service</a:t>
          </a:r>
        </a:p>
      </dsp:txBody>
      <dsp:txXfrm>
        <a:off x="7391651" y="1000676"/>
        <a:ext cx="2329358" cy="33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1087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Core Service</a:t>
          </a:r>
        </a:p>
      </dsp:txBody>
      <dsp:txXfrm>
        <a:off x="1087" y="1740535"/>
        <a:ext cx="1692622" cy="1740535"/>
      </dsp:txXfrm>
    </dsp:sp>
    <dsp:sp modelId="{A38D875B-8FA4-4CDF-9626-06D377453C18}">
      <dsp:nvSpPr>
        <dsp:cNvPr id="0" name=""/>
        <dsp:cNvSpPr/>
      </dsp:nvSpPr>
      <dsp:spPr>
        <a:xfrm>
          <a:off x="122901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1744488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Core</a:t>
          </a:r>
          <a:r>
            <a:rPr lang="ru-RU" sz="2200" kern="1200" dirty="0"/>
            <a:t> </a:t>
          </a:r>
          <a:r>
            <a:rPr lang="en-US" sz="2200" kern="1200" dirty="0"/>
            <a:t>Service</a:t>
          </a:r>
        </a:p>
      </dsp:txBody>
      <dsp:txXfrm>
        <a:off x="1744488" y="1740535"/>
        <a:ext cx="1692622" cy="1740535"/>
      </dsp:txXfrm>
    </dsp:sp>
    <dsp:sp modelId="{004D2A07-78D4-4486-9343-F9A5AC755410}">
      <dsp:nvSpPr>
        <dsp:cNvPr id="0" name=""/>
        <dsp:cNvSpPr/>
      </dsp:nvSpPr>
      <dsp:spPr>
        <a:xfrm>
          <a:off x="1866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3487889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Reporting</a:t>
          </a:r>
        </a:p>
      </dsp:txBody>
      <dsp:txXfrm>
        <a:off x="3487889" y="1740535"/>
        <a:ext cx="1692622" cy="1740535"/>
      </dsp:txXfrm>
    </dsp:sp>
    <dsp:sp modelId="{B3C35D01-ED6C-408A-BFF8-418EB2E0323E}">
      <dsp:nvSpPr>
        <dsp:cNvPr id="0" name=""/>
        <dsp:cNvSpPr/>
      </dsp:nvSpPr>
      <dsp:spPr>
        <a:xfrm>
          <a:off x="360970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207264" y="3481070"/>
          <a:ext cx="476707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Core Service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Core</a:t>
          </a:r>
          <a:r>
            <a:rPr lang="ru-RU" sz="3900" kern="1200" dirty="0"/>
            <a:t> </a:t>
          </a:r>
          <a:r>
            <a:rPr lang="en-US" sz="39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rgbClr val="FF0000"/>
              </a:solidFill>
            </a:rPr>
            <a:t>Reporting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1035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035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035" y="967154"/>
        <a:ext cx="2050574" cy="299180"/>
      </dsp:txXfrm>
    </dsp:sp>
    <dsp:sp modelId="{E40F60F2-3971-4CA0-A1D8-A366B9693144}">
      <dsp:nvSpPr>
        <dsp:cNvPr id="0" name=""/>
        <dsp:cNvSpPr/>
      </dsp:nvSpPr>
      <dsp:spPr>
        <a:xfrm>
          <a:off x="3052998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3052998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3052998" y="967154"/>
        <a:ext cx="2050574" cy="29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</a:t>
          </a:r>
        </a:p>
      </dsp:txBody>
      <dsp:txXfrm>
        <a:off x="7391651" y="1000676"/>
        <a:ext cx="2329358" cy="339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0" y="1869090"/>
          <a:ext cx="905522" cy="881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3189" y="1534247"/>
          <a:ext cx="862699" cy="28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DataBase</a:t>
          </a:r>
          <a:endParaRPr lang="en-US" sz="1300" kern="1200" dirty="0"/>
        </a:p>
      </dsp:txBody>
      <dsp:txXfrm>
        <a:off x="13189" y="1534247"/>
        <a:ext cx="862699" cy="283790"/>
      </dsp:txXfrm>
    </dsp:sp>
    <dsp:sp modelId="{A3630277-21F2-4815-893D-6018A67E2224}">
      <dsp:nvSpPr>
        <dsp:cNvPr id="0" name=""/>
        <dsp:cNvSpPr/>
      </dsp:nvSpPr>
      <dsp:spPr>
        <a:xfrm>
          <a:off x="1872053" y="444539"/>
          <a:ext cx="3935184" cy="373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1872042" y="41188"/>
          <a:ext cx="3935161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872042" y="41188"/>
        <a:ext cx="3935161" cy="333753"/>
      </dsp:txXfrm>
    </dsp:sp>
    <dsp:sp modelId="{E40F60F2-3971-4CA0-A1D8-A366B9693144}">
      <dsp:nvSpPr>
        <dsp:cNvPr id="0" name=""/>
        <dsp:cNvSpPr/>
      </dsp:nvSpPr>
      <dsp:spPr>
        <a:xfrm>
          <a:off x="7441610" y="1391348"/>
          <a:ext cx="2287539" cy="1938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441610" y="1021771"/>
          <a:ext cx="2287539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7441610" y="1021771"/>
        <a:ext cx="2287539" cy="333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75E9-2FC3-49A5-B44A-FC1924B2943A}">
      <dsp:nvSpPr>
        <dsp:cNvPr id="0" name=""/>
        <dsp:cNvSpPr/>
      </dsp:nvSpPr>
      <dsp:spPr>
        <a:xfrm>
          <a:off x="387693" y="298717"/>
          <a:ext cx="1808332" cy="1532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A7FB-C212-499F-81FD-E90F2A622DF3}">
      <dsp:nvSpPr>
        <dsp:cNvPr id="0" name=""/>
        <dsp:cNvSpPr/>
      </dsp:nvSpPr>
      <dsp:spPr>
        <a:xfrm>
          <a:off x="387693" y="6562"/>
          <a:ext cx="1808332" cy="2638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Reporting</a:t>
          </a:r>
        </a:p>
      </dsp:txBody>
      <dsp:txXfrm>
        <a:off x="387693" y="6562"/>
        <a:ext cx="1808332" cy="2638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9B45-6F9C-43CD-9768-FC67A860D132}">
      <dsp:nvSpPr>
        <dsp:cNvPr id="0" name=""/>
        <dsp:cNvSpPr/>
      </dsp:nvSpPr>
      <dsp:spPr>
        <a:xfrm>
          <a:off x="2047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C48D-27F1-4D7F-A7EA-FF8017016299}">
      <dsp:nvSpPr>
        <dsp:cNvPr id="0" name=""/>
        <dsp:cNvSpPr/>
      </dsp:nvSpPr>
      <dsp:spPr>
        <a:xfrm>
          <a:off x="2047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DataBase</a:t>
          </a:r>
          <a:endParaRPr lang="en-US" sz="1200" kern="1200" dirty="0"/>
        </a:p>
      </dsp:txBody>
      <dsp:txXfrm>
        <a:off x="2047" y="921607"/>
        <a:ext cx="1825211" cy="266299"/>
      </dsp:txXfrm>
    </dsp:sp>
    <dsp:sp modelId="{5131B772-DFB1-452E-803A-15D5EF0CB359}">
      <dsp:nvSpPr>
        <dsp:cNvPr id="0" name=""/>
        <dsp:cNvSpPr/>
      </dsp:nvSpPr>
      <dsp:spPr>
        <a:xfrm>
          <a:off x="2708090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1EF2-F8C7-4BBD-8504-187E66133F3E}">
      <dsp:nvSpPr>
        <dsp:cNvPr id="0" name=""/>
        <dsp:cNvSpPr/>
      </dsp:nvSpPr>
      <dsp:spPr>
        <a:xfrm>
          <a:off x="2708090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Calculations</a:t>
          </a:r>
          <a:endParaRPr lang="en-US" sz="1200" kern="1200" dirty="0"/>
        </a:p>
      </dsp:txBody>
      <dsp:txXfrm>
        <a:off x="2708090" y="921607"/>
        <a:ext cx="1825211" cy="266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Calculations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2F2E-7BF0-4478-B30F-6DC8BF0B2F0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0287-B1A7-4952-A817-DFE375B7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нарушать правила, их надо знать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8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Инерция мышления и Братья Райт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«налету»</a:t>
            </a:r>
          </a:p>
          <a:p>
            <a:r>
              <a:rPr lang="ru-RU" dirty="0"/>
              <a:t>Размер запроса не проблема, так как все в оперативке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Собственная БД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Связь по</a:t>
            </a:r>
            <a:r>
              <a:rPr lang="en-US" dirty="0"/>
              <a:t> </a:t>
            </a:r>
            <a:r>
              <a:rPr lang="ru-RU" dirty="0"/>
              <a:t>сети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последнегу пункта мы решили «плясать»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Они не умеют писать код</a:t>
            </a:r>
          </a:p>
          <a:p>
            <a:r>
              <a:rPr lang="ru-RU" dirty="0"/>
              <a:t>Но умеют решать проблемы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CE8A-A12F-3148-8608-57A952B97E83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7ED0-36BE-9C40-9AB0-03813AA24D42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DD01-CE66-514E-8A77-155085C60F6D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88C2-A7FD-F84C-9596-60ED16766B45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877A-3A8D-7648-8013-F8B36E37AC63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D36A-A5DD-A948-8884-09E209B05CC2}" type="datetime1">
              <a:rPr lang="ru-RU" smtClean="0"/>
              <a:t>30.11.2021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FE76-A7FB-2444-BA3E-04D761501ACE}" type="datetime1">
              <a:rPr lang="ru-RU" smtClean="0"/>
              <a:t>30.11.2021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F748-F912-454C-A838-B0775F4E455A}" type="datetime1">
              <a:rPr lang="ru-RU" smtClean="0"/>
              <a:t>30.11.2021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E7B7-F9DD-654B-83D2-890442C45AE6}" type="datetime1">
              <a:rPr lang="ru-RU" smtClean="0"/>
              <a:t>30.11.2021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4C6-77D3-1447-8DAD-6FA3CB678846}" type="datetime1">
              <a:rPr lang="ru-RU" smtClean="0"/>
              <a:t>30.11.2021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68DF-5E4D-A24C-BD4B-947BFAA34EF4}" type="datetime1">
              <a:rPr lang="ru-RU" smtClean="0"/>
              <a:t>30.11.2021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3E42-2AAF-0940-8049-FD359BC7009B}" type="datetime1">
              <a:rPr lang="ru-RU" smtClean="0"/>
              <a:t>30.11.2021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C7C-82B6-41AB-93B6-763CF3019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Микросервисы, инерция мышления и производственный ад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F7CAE-1559-47F1-9A2D-90220EB83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6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«Злые» программисты заказчика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5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A12-CDA0-4742-96D6-008BD405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3615-F267-45D9-8204-23D630E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Завязанность на функциональность </a:t>
            </a:r>
            <a:r>
              <a:rPr lang="en-US" dirty="0"/>
              <a:t>Core Service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Низкая скорость добавление новой функциональности в нашу систему</a:t>
            </a:r>
          </a:p>
          <a:p>
            <a:r>
              <a:rPr lang="ru-RU" dirty="0"/>
              <a:t>Низкое качество кода </a:t>
            </a:r>
            <a:r>
              <a:rPr lang="en-US" dirty="0"/>
              <a:t>Core Service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Много багов в нашей системе</a:t>
            </a:r>
            <a:endParaRPr lang="en-US" dirty="0"/>
          </a:p>
          <a:p>
            <a:r>
              <a:rPr lang="ru-RU" dirty="0"/>
              <a:t>Низкая производительность </a:t>
            </a:r>
            <a:r>
              <a:rPr lang="en-US" dirty="0"/>
              <a:t>Core Service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Низкая производительность нашей системы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60A-63A2-4E92-89D3-04E9309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Хитрый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F92-EAFF-48A0-8794-BA2204C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Собираем метрики ожидаемой производительности от нашей системы</a:t>
            </a:r>
          </a:p>
          <a:p>
            <a:r>
              <a:rPr lang="ru-RU" dirty="0"/>
              <a:t>Выдаем эти метрики как требования для </a:t>
            </a:r>
            <a:r>
              <a:rPr lang="en-US" dirty="0"/>
              <a:t>Core Service</a:t>
            </a:r>
            <a:endParaRPr lang="ru-RU" dirty="0"/>
          </a:p>
          <a:p>
            <a:r>
              <a:rPr lang="ru-RU" dirty="0"/>
              <a:t>Эти метрики очень сложно выполнить с текущим </a:t>
            </a:r>
            <a:r>
              <a:rPr lang="en-US" dirty="0"/>
              <a:t>Calculations Service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 (</a:t>
            </a:r>
            <a:r>
              <a:rPr lang="ru-RU" dirty="0"/>
              <a:t>выкидываем </a:t>
            </a:r>
            <a:r>
              <a:rPr lang="en-US" dirty="0"/>
              <a:t>Core Service </a:t>
            </a:r>
            <a:r>
              <a:rPr lang="ru-RU" dirty="0"/>
              <a:t>из цепочки)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EAD29-A623-4E83-BD65-85011FB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«Программисты заказчика»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15546-EB55-4534-92AF-AB21F82A7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EA55E0-08CC-4158-A41C-76F2ECE19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7" name="Content Placeholder 16" descr="Baby with solid fill">
            <a:extLst>
              <a:ext uri="{FF2B5EF4-FFF2-40B4-BE49-F238E27FC236}">
                <a16:creationId xmlns:a16="http://schemas.microsoft.com/office/drawing/2014/main" id="{A0C8BF84-0366-479E-9787-9E6A17B2E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7" y="2505074"/>
            <a:ext cx="3851275" cy="3851275"/>
          </a:xfrm>
        </p:spPr>
      </p:pic>
      <p:pic>
        <p:nvPicPr>
          <p:cNvPr id="21" name="Content Placeholder 20" descr="Hero Female with solid fill">
            <a:extLst>
              <a:ext uri="{FF2B5EF4-FFF2-40B4-BE49-F238E27FC236}">
                <a16:creationId xmlns:a16="http://schemas.microsoft.com/office/drawing/2014/main" id="{DF0F8163-A0CB-4F92-9A26-5684FC846E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427" y="2505074"/>
            <a:ext cx="3851274" cy="3851274"/>
          </a:xfrm>
        </p:spPr>
      </p:pic>
    </p:spTree>
    <p:extLst>
      <p:ext uri="{BB962C8B-B14F-4D97-AF65-F5344CB8AC3E}">
        <p14:creationId xmlns:p14="http://schemas.microsoft.com/office/powerpoint/2010/main" val="2564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Стратегические решения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44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7731760" y="4143632"/>
            <a:ext cx="45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78254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D13-4B9B-4965-BBFD-A6A8F110E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Завязанность на функциональность </a:t>
            </a:r>
            <a:r>
              <a:rPr lang="en-US" dirty="0"/>
              <a:t>Core Service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Низкое качество кода </a:t>
            </a:r>
            <a:r>
              <a:rPr lang="en-US" dirty="0"/>
              <a:t>Core Service</a:t>
            </a:r>
            <a:r>
              <a:rPr lang="ru-RU" dirty="0"/>
              <a:t> </a:t>
            </a:r>
            <a:endParaRPr lang="en-US" dirty="0"/>
          </a:p>
          <a:p>
            <a:r>
              <a:rPr lang="ru-RU" strike="sngStrike" dirty="0"/>
              <a:t>Низкая производительность </a:t>
            </a:r>
            <a:r>
              <a:rPr lang="en-US" strike="sngStrike" dirty="0"/>
              <a:t>Core Service</a:t>
            </a:r>
          </a:p>
        </p:txBody>
      </p:sp>
    </p:spTree>
    <p:extLst>
      <p:ext uri="{BB962C8B-B14F-4D97-AF65-F5344CB8AC3E}">
        <p14:creationId xmlns:p14="http://schemas.microsoft.com/office/powerpoint/2010/main" val="3632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048A40-B5B4-41EC-91B9-58B5ABA4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дальше?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B1F0A-D289-4C4A-BCDB-B5554F31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 референсных багов</a:t>
            </a:r>
          </a:p>
          <a:p>
            <a:pPr lvl="1"/>
            <a:r>
              <a:rPr lang="ru-RU" dirty="0"/>
              <a:t>Фокус на </a:t>
            </a:r>
            <a:r>
              <a:rPr lang="en-US" dirty="0"/>
              <a:t>observability</a:t>
            </a:r>
            <a:endParaRPr lang="ru-RU" dirty="0"/>
          </a:p>
          <a:p>
            <a:r>
              <a:rPr lang="ru-RU" dirty="0"/>
              <a:t>«Наши агенты» в </a:t>
            </a:r>
            <a:r>
              <a:rPr lang="en-US" dirty="0"/>
              <a:t>Core Service Team</a:t>
            </a:r>
            <a:endParaRPr lang="ru-RU" dirty="0"/>
          </a:p>
          <a:p>
            <a:r>
              <a:rPr lang="ru-RU" dirty="0"/>
              <a:t>Эскалация</a:t>
            </a:r>
          </a:p>
          <a:p>
            <a:r>
              <a:rPr lang="ru-RU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122-2D50-477A-B9F2-33C388E0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мы научились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E374D-27E9-4EE7-9E22-1FBC8C93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11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427090-B08A-4159-B55A-C62555F92856}"/>
              </a:ext>
            </a:extLst>
          </p:cNvPr>
          <p:cNvSpPr txBox="1"/>
          <p:nvPr/>
        </p:nvSpPr>
        <p:spPr>
          <a:xfrm rot="1383367">
            <a:off x="2212850" y="2749739"/>
            <a:ext cx="8250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b="1" dirty="0">
                <a:solidFill>
                  <a:srgbClr val="FF0000"/>
                </a:solidFill>
              </a:rPr>
              <a:t>НЕ ВСЕГДА</a:t>
            </a:r>
            <a:endParaRPr 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не терпит сослагательного наклонения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03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D9CC5C3E-393F-4E43-BFB1-C8CA41A2063F}"/>
              </a:ext>
            </a:extLst>
          </p:cNvPr>
          <p:cNvSpPr/>
          <p:nvPr/>
        </p:nvSpPr>
        <p:spPr>
          <a:xfrm>
            <a:off x="4064000" y="1940560"/>
            <a:ext cx="3982720" cy="3423920"/>
          </a:xfrm>
          <a:prstGeom prst="noSmoking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не терпит сослагательного наклонения, но ...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129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32CD-5813-4E55-B3D0-C47DECA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«правильного» микросервиса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EF7D7D-3C96-4750-A914-312A991AB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38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B1868-EF67-4723-BF45-56E050B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pic>
        <p:nvPicPr>
          <p:cNvPr id="10" name="Content Placeholder 9" descr="Plane on tarmac">
            <a:extLst>
              <a:ext uri="{FF2B5EF4-FFF2-40B4-BE49-F238E27FC236}">
                <a16:creationId xmlns:a16="http://schemas.microsoft.com/office/drawing/2014/main" id="{A1197907-AA0A-420E-8AF8-C3447B55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00" y="1825625"/>
            <a:ext cx="6528600" cy="4351338"/>
          </a:xfrm>
        </p:spPr>
      </p:pic>
    </p:spTree>
    <p:extLst>
      <p:ext uri="{BB962C8B-B14F-4D97-AF65-F5344CB8AC3E}">
        <p14:creationId xmlns:p14="http://schemas.microsoft.com/office/powerpoint/2010/main" val="27534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DB84EF7-2670-4220-B9FA-115017C46FFA}"/>
              </a:ext>
            </a:extLst>
          </p:cNvPr>
          <p:cNvSpPr/>
          <p:nvPr/>
        </p:nvSpPr>
        <p:spPr>
          <a:xfrm>
            <a:off x="2201672" y="1534160"/>
            <a:ext cx="7254240" cy="482219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80118"/>
              </p:ext>
            </p:extLst>
          </p:nvPr>
        </p:nvGraphicFramePr>
        <p:xfrm>
          <a:off x="3194050" y="2021998"/>
          <a:ext cx="5803900" cy="400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3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/>
          <p:nvPr/>
        </p:nvCxnSpPr>
        <p:spPr>
          <a:xfrm>
            <a:off x="689918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719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>
            <a:cxnSpLocks/>
          </p:cNvCxnSpPr>
          <p:nvPr/>
        </p:nvCxnSpPr>
        <p:spPr>
          <a:xfrm flipV="1">
            <a:off x="1812324" y="4135394"/>
            <a:ext cx="89792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6689124" y="4135394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6722075" y="211030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6689123" y="433125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</p:spTree>
    <p:extLst>
      <p:ext uri="{BB962C8B-B14F-4D97-AF65-F5344CB8AC3E}">
        <p14:creationId xmlns:p14="http://schemas.microsoft.com/office/powerpoint/2010/main" val="21782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397-51A5-4CCF-B086-CC97443B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Распил монолита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AE44B36-33DA-473B-B0C9-04AACE86ED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4166760"/>
              </p:ext>
            </p:extLst>
          </p:nvPr>
        </p:nvGraphicFramePr>
        <p:xfrm>
          <a:off x="6878320" y="3429000"/>
          <a:ext cx="3200400" cy="183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ABE566-3878-4697-B399-A8DECF0B5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171312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5638877" y="4323019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5671828" y="229792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5638876" y="451888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15A5F-8A52-48B4-B2FC-6239E117DD82}"/>
              </a:ext>
            </a:extLst>
          </p:cNvPr>
          <p:cNvCxnSpPr>
            <a:cxnSpLocks/>
          </p:cNvCxnSpPr>
          <p:nvPr/>
        </p:nvCxnSpPr>
        <p:spPr>
          <a:xfrm>
            <a:off x="2776842" y="4347369"/>
            <a:ext cx="7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архитектура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594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13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архитектура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12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8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«Злые» программисты заказчика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846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6226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1818</TotalTime>
  <Words>325</Words>
  <Application>Microsoft Macintosh PowerPoint</Application>
  <PresentationFormat>Widescreen</PresentationFormat>
  <Paragraphs>121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Theme</vt:lpstr>
      <vt:lpstr>Микросервисы, инерция мышления и производственный ад</vt:lpstr>
      <vt:lpstr>Принципы «правильного» микросервиса</vt:lpstr>
      <vt:lpstr>Все началось с монолита</vt:lpstr>
      <vt:lpstr>Все началось с монолита</vt:lpstr>
      <vt:lpstr>Все началось с монолита</vt:lpstr>
      <vt:lpstr>Распил монолита</vt:lpstr>
      <vt:lpstr>Новая архитектура</vt:lpstr>
      <vt:lpstr>Новая архитектура</vt:lpstr>
      <vt:lpstr>«Злые» программисты заказчика</vt:lpstr>
      <vt:lpstr>«Злые» программисты заказчика</vt:lpstr>
      <vt:lpstr>Проблемы</vt:lpstr>
      <vt:lpstr>Хитрый план</vt:lpstr>
      <vt:lpstr>«Программисты заказчика»</vt:lpstr>
      <vt:lpstr>Стратегические решения</vt:lpstr>
      <vt:lpstr>В итоге</vt:lpstr>
      <vt:lpstr>Что было дальше?</vt:lpstr>
      <vt:lpstr>Чему мы научились?</vt:lpstr>
      <vt:lpstr>История не терпит сослагательного наклонения</vt:lpstr>
      <vt:lpstr>История не терпит сослагательного наклонения, но ...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41</cp:revision>
  <dcterms:created xsi:type="dcterms:W3CDTF">2021-10-30T12:42:15Z</dcterms:created>
  <dcterms:modified xsi:type="dcterms:W3CDTF">2021-11-30T14:55:58Z</dcterms:modified>
</cp:coreProperties>
</file>