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55F6E6B-3636-449A-B4D8-B6B421FE2EE2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8062-263F-47AF-AF4A-817C8FF919DB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Exposé Soutenance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9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La parole et l'exposé :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Commencez </a:t>
            </a:r>
            <a:r>
              <a:rPr lang="fr-FR" dirty="0"/>
              <a:t>par donner le plan de votre exposé :"Je vais vous parler de ...1°, 2°, 3°"</a:t>
            </a:r>
          </a:p>
          <a:p>
            <a:r>
              <a:rPr lang="fr-FR" dirty="0"/>
              <a:t>Il s'agit d'un exposé </a:t>
            </a:r>
            <a:r>
              <a:rPr lang="fr-FR" i="1" dirty="0"/>
              <a:t>sur</a:t>
            </a:r>
            <a:r>
              <a:rPr lang="fr-FR" dirty="0"/>
              <a:t> votre </a:t>
            </a:r>
            <a:r>
              <a:rPr lang="fr-FR" dirty="0" smtClean="0"/>
              <a:t>mémoire </a:t>
            </a:r>
            <a:r>
              <a:rPr lang="fr-FR" dirty="0"/>
              <a:t>, n'en lisez pas le texte. Tout au plus des extraits brefs pour des raisons particulières.</a:t>
            </a:r>
          </a:p>
          <a:p>
            <a:r>
              <a:rPr lang="fr-FR" dirty="0"/>
              <a:t>Ne vous perdez pas dans les détails. Donnez envie d'en savoir plus : ceux qui veulent liront le travail lui-même.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87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La parole et l'exposé :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N'utilisez des termes techniques qu'après les avoir définis et évitez-le au maximum. (</a:t>
            </a:r>
            <a:r>
              <a:rPr lang="fr-FR" i="1" dirty="0" smtClean="0"/>
              <a:t>Il ne s'agit pas de faire étalage de votre maîtrise du jargon nouvellement acquis, mais de faire passer un message..</a:t>
            </a:r>
            <a:r>
              <a:rPr lang="fr-FR" dirty="0" smtClean="0"/>
              <a:t>.)</a:t>
            </a:r>
          </a:p>
          <a:p>
            <a:r>
              <a:rPr lang="fr-FR" dirty="0" smtClean="0"/>
              <a:t>On peut volontiers introduire une ou deux anecdotes plus personnelles pour rendre l'exposé plus vivant (en prenant garde de ne pas s'éparpiller).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541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La parole et l'exposé :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Parlez en regardant le public.</a:t>
            </a:r>
          </a:p>
          <a:p>
            <a:r>
              <a:rPr lang="fr-FR" dirty="0" smtClean="0"/>
              <a:t>Pour les travaux de groupe : organisez bien le passage de parole et la coordination dans la présentation des supports.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541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Les supports de l'exposé :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une</a:t>
            </a:r>
            <a:r>
              <a:rPr lang="fr-FR" dirty="0"/>
              <a:t> </a:t>
            </a:r>
            <a:r>
              <a:rPr lang="fr-FR" i="1" dirty="0"/>
              <a:t>présentation assistée par ordinateur</a:t>
            </a:r>
            <a:r>
              <a:rPr lang="fr-FR" dirty="0"/>
              <a:t> </a:t>
            </a:r>
            <a:r>
              <a:rPr lang="fr-FR" dirty="0" smtClean="0"/>
              <a:t>ou </a:t>
            </a:r>
            <a:r>
              <a:rPr lang="fr-FR" dirty="0"/>
              <a:t>des pages </a:t>
            </a:r>
            <a:r>
              <a:rPr lang="fr-FR" dirty="0" smtClean="0"/>
              <a:t>WEB</a:t>
            </a:r>
            <a:r>
              <a:rPr lang="fr-FR" dirty="0"/>
              <a:t> sont appropriés, mais ils doivent être le support de l'exposé et non son texte intégral !</a:t>
            </a:r>
          </a:p>
          <a:p>
            <a:r>
              <a:rPr lang="fr-FR" dirty="0"/>
              <a:t>Prévoir au départ </a:t>
            </a:r>
            <a:r>
              <a:rPr lang="fr-FR" dirty="0" smtClean="0"/>
              <a:t>une diapositive (une </a:t>
            </a:r>
            <a:r>
              <a:rPr lang="fr-FR" dirty="0"/>
              <a:t>"Table des matières") qui donne le plan de l'exposé.</a:t>
            </a:r>
          </a:p>
          <a:p>
            <a:r>
              <a:rPr lang="fr-FR" dirty="0"/>
              <a:t>Terminer par </a:t>
            </a:r>
            <a:r>
              <a:rPr lang="fr-FR" dirty="0" smtClean="0"/>
              <a:t>une diapo qui </a:t>
            </a:r>
            <a:r>
              <a:rPr lang="fr-FR" dirty="0"/>
              <a:t>supporte la conclusion.</a:t>
            </a:r>
          </a:p>
          <a:p>
            <a:r>
              <a:rPr lang="fr-FR" dirty="0"/>
              <a:t>Ces </a:t>
            </a:r>
            <a:r>
              <a:rPr lang="fr-FR" dirty="0" smtClean="0"/>
              <a:t>diapos doivent </a:t>
            </a:r>
            <a:r>
              <a:rPr lang="fr-FR" dirty="0"/>
              <a:t>supporter votre exposé, pas le remplacer ;</a:t>
            </a:r>
            <a:br>
              <a:rPr lang="fr-FR" dirty="0"/>
            </a:br>
            <a:r>
              <a:rPr lang="fr-FR" dirty="0"/>
              <a:t>On y met des mots-clés et des titres, quelques références, ils ne doivent contenir que très peu de texte : pas de phrases !</a:t>
            </a:r>
          </a:p>
          <a:p>
            <a:r>
              <a:rPr lang="fr-FR" dirty="0"/>
              <a:t>Une idée majeure par </a:t>
            </a:r>
            <a:r>
              <a:rPr lang="fr-FR" dirty="0" smtClean="0"/>
              <a:t>diapo, </a:t>
            </a:r>
            <a:r>
              <a:rPr lang="fr-FR" dirty="0"/>
              <a:t>et 1-3 secondaires que vous exprimerez par oral.</a:t>
            </a:r>
          </a:p>
          <a:p>
            <a:r>
              <a:rPr lang="fr-FR" dirty="0"/>
              <a:t>Structurer les idées avec des titres et des sous-titres.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312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 temps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Il est important de respecter le temps imparti. Il vaut mieux traiter calmement une </a:t>
            </a:r>
            <a:r>
              <a:rPr lang="fr-FR" i="1" dirty="0"/>
              <a:t>sélection</a:t>
            </a:r>
            <a:r>
              <a:rPr lang="fr-FR" dirty="0"/>
              <a:t> de points que de vouloir galoper pour tout dire...</a:t>
            </a:r>
          </a:p>
          <a:p>
            <a:r>
              <a:rPr lang="fr-FR" dirty="0"/>
              <a:t>Si on s'aperçoit qu'on est en retard, ne pas accélérer mais laisser tomber des points moins importants. (A prévoir à l'avance)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944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premières fois il est essentiel de s'exercer à plein voix et minuter son exposé avec un public </a:t>
            </a:r>
            <a:r>
              <a:rPr lang="fr-FR" i="1" dirty="0" smtClean="0"/>
              <a:t>(les parents, amis sont souvent mis à contribution...)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87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n'est </a:t>
            </a:r>
            <a:r>
              <a:rPr lang="fr-FR" i="1" dirty="0"/>
              <a:t>pas un résumé</a:t>
            </a:r>
            <a:r>
              <a:rPr lang="fr-FR" dirty="0"/>
              <a:t> du travail écrit</a:t>
            </a:r>
            <a:br>
              <a:rPr lang="fr-FR" dirty="0"/>
            </a:br>
            <a:r>
              <a:rPr lang="fr-FR" dirty="0"/>
              <a:t>mais un exposé sur </a:t>
            </a:r>
            <a:r>
              <a:rPr lang="fr-FR" i="1" dirty="0"/>
              <a:t>l'ensemble du projet</a:t>
            </a:r>
            <a:r>
              <a:rPr lang="fr-FR" dirty="0"/>
              <a:t>.</a:t>
            </a:r>
          </a:p>
          <a:p>
            <a:r>
              <a:rPr lang="fr-FR" dirty="0"/>
              <a:t>Elle s'écarte des détails pour s'attacher à la </a:t>
            </a:r>
            <a:r>
              <a:rPr lang="fr-FR" i="1" dirty="0"/>
              <a:t>synthèse</a:t>
            </a:r>
            <a:r>
              <a:rPr lang="fr-FR" dirty="0"/>
              <a:t>.</a:t>
            </a:r>
          </a:p>
          <a:p>
            <a:r>
              <a:rPr lang="fr-FR" dirty="0"/>
              <a:t>Elle est plus vivante.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02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Identifier les 3 à 5 points les plus importants à faire passer.</a:t>
            </a:r>
          </a:p>
          <a:p>
            <a:r>
              <a:rPr lang="fr-FR" dirty="0"/>
              <a:t>Si on pense qu'il y a plus de 5 idées essentielles à présenter il faut trouver quelqu'un pour aider à les mettre en perspective.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921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Re-définition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 </a:t>
            </a:r>
            <a:r>
              <a:rPr lang="fr-FR" b="1" dirty="0"/>
              <a:t>soutenance </a:t>
            </a:r>
            <a:r>
              <a:rPr lang="fr-FR" dirty="0"/>
              <a:t>:</a:t>
            </a:r>
          </a:p>
          <a:p>
            <a:r>
              <a:rPr lang="fr-FR" b="1" dirty="0" smtClean="0"/>
              <a:t>N'est pas un résumé </a:t>
            </a:r>
            <a:r>
              <a:rPr lang="fr-FR" dirty="0" smtClean="0"/>
              <a:t>du travail. Surtout pas une lecture au galop.</a:t>
            </a:r>
          </a:p>
          <a:p>
            <a:r>
              <a:rPr lang="fr-FR" dirty="0" smtClean="0"/>
              <a:t>Ne </a:t>
            </a:r>
            <a:r>
              <a:rPr lang="fr-FR" b="1" dirty="0" smtClean="0"/>
              <a:t>dit pas tout</a:t>
            </a:r>
            <a:r>
              <a:rPr lang="fr-FR" dirty="0" smtClean="0"/>
              <a:t> ce que le travail contient.</a:t>
            </a:r>
          </a:p>
          <a:p>
            <a:r>
              <a:rPr lang="fr-FR" dirty="0" smtClean="0"/>
              <a:t>Ne </a:t>
            </a:r>
            <a:r>
              <a:rPr lang="fr-FR" b="1" dirty="0" smtClean="0"/>
              <a:t>développe pas toute </a:t>
            </a:r>
            <a:r>
              <a:rPr lang="fr-FR" dirty="0" smtClean="0"/>
              <a:t>l'argumentation et l'analyse de la recherche...</a:t>
            </a:r>
          </a:p>
          <a:p>
            <a:r>
              <a:rPr lang="fr-FR" dirty="0" smtClean="0"/>
              <a:t>N'est </a:t>
            </a:r>
            <a:r>
              <a:rPr lang="fr-FR" b="1" dirty="0" smtClean="0"/>
              <a:t>pas la lecture du mémoire mais son commentaire.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27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Un exemple de plan d'exposé </a:t>
            </a:r>
            <a:r>
              <a:rPr lang="fr-FR" b="1" dirty="0" smtClean="0"/>
              <a:t>possible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Introduction</a:t>
            </a:r>
            <a:r>
              <a:rPr lang="fr-FR" dirty="0"/>
              <a:t> :</a:t>
            </a:r>
            <a:br>
              <a:rPr lang="fr-FR" dirty="0"/>
            </a:br>
            <a:r>
              <a:rPr lang="fr-FR" dirty="0"/>
              <a:t>Les raisons de votre choix et la construction de la problématique. Montrez l'évolution de votre projet</a:t>
            </a:r>
            <a:br>
              <a:rPr lang="fr-FR" dirty="0"/>
            </a:br>
            <a:r>
              <a:rPr lang="fr-FR" dirty="0"/>
              <a:t>On aboutit à la question de recherche.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312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Méthodes</a:t>
            </a:r>
            <a:r>
              <a:rPr lang="fr-FR" dirty="0" smtClean="0"/>
              <a:t> :</a:t>
            </a:r>
            <a:br>
              <a:rPr lang="fr-FR" dirty="0" smtClean="0"/>
            </a:br>
            <a:r>
              <a:rPr lang="fr-FR" dirty="0" smtClean="0"/>
              <a:t>Comment vous avez procédé et les raisons des choix principaux. Les principales définitions qui cadrent votre travail et les grandes lignes de son plan.</a:t>
            </a:r>
          </a:p>
        </p:txBody>
      </p:sp>
    </p:spTree>
    <p:extLst>
      <p:ext uri="{BB962C8B-B14F-4D97-AF65-F5344CB8AC3E}">
        <p14:creationId xmlns:p14="http://schemas.microsoft.com/office/powerpoint/2010/main" val="4207944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Résultats remarquables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Sélectionnez quelques résultats les plus intéressants (présentés sous forme synthétique : tableau synthétique, graphique soigneusement choisi,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87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Synthèse, discussion et conclusion</a:t>
            </a:r>
            <a:br>
              <a:rPr lang="fr-FR" b="1" dirty="0" smtClean="0"/>
            </a:br>
            <a:r>
              <a:rPr lang="fr-FR" dirty="0" smtClean="0"/>
              <a:t>Ce que ces résultats vous ont permis de déduire / comprendre sur votre sujet.</a:t>
            </a:r>
            <a:br>
              <a:rPr lang="fr-FR" dirty="0" smtClean="0"/>
            </a:br>
            <a:r>
              <a:rPr lang="fr-FR" dirty="0" smtClean="0"/>
              <a:t>Mettez ces réflexions en </a:t>
            </a:r>
            <a:r>
              <a:rPr lang="fr-FR" i="1" dirty="0" smtClean="0"/>
              <a:t>perspective</a:t>
            </a:r>
            <a:r>
              <a:rPr lang="fr-FR" dirty="0" smtClean="0"/>
              <a:t> et apportez votre opinion personnelle.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312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Bilan et perspectives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Comment pourrait-on poursuivre cette étude ?</a:t>
            </a:r>
            <a:br>
              <a:rPr lang="fr-FR" dirty="0" smtClean="0"/>
            </a:br>
            <a:r>
              <a:rPr lang="fr-FR" dirty="0" smtClean="0"/>
              <a:t>Prenez un peu de recul par rapport à votre travail :</a:t>
            </a:r>
          </a:p>
          <a:p>
            <a:pPr lvl="1"/>
            <a:r>
              <a:rPr lang="fr-FR" dirty="0" smtClean="0"/>
              <a:t>Comment </a:t>
            </a:r>
            <a:r>
              <a:rPr lang="fr-FR" i="1" dirty="0" smtClean="0"/>
              <a:t>referiez-vous </a:t>
            </a:r>
            <a:r>
              <a:rPr lang="fr-FR" dirty="0" smtClean="0"/>
              <a:t>ce travail ?</a:t>
            </a:r>
          </a:p>
          <a:p>
            <a:pPr lvl="1"/>
            <a:r>
              <a:rPr lang="fr-FR" dirty="0" smtClean="0"/>
              <a:t>Qu'avez-vous appris avec ce TM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944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F4505B0A1254C9DCF7BE8DBB503E6" ma:contentTypeVersion="2" ma:contentTypeDescription="Crée un document." ma:contentTypeScope="" ma:versionID="a549e8f7a806ab1f2662d8a8f18470aa">
  <xsd:schema xmlns:xsd="http://www.w3.org/2001/XMLSchema" xmlns:xs="http://www.w3.org/2001/XMLSchema" xmlns:p="http://schemas.microsoft.com/office/2006/metadata/properties" xmlns:ns2="a6fc8f56-ac90-463f-9a6f-9da4bdba0e44" targetNamespace="http://schemas.microsoft.com/office/2006/metadata/properties" ma:root="true" ma:fieldsID="da51a27d716f8fb7c3bbdc742e03a0a0" ns2:_="">
    <xsd:import namespace="a6fc8f56-ac90-463f-9a6f-9da4bdba0e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fc8f56-ac90-463f-9a6f-9da4bdba0e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C17CBE-A479-4313-93B0-FF17F73A7441}"/>
</file>

<file path=customXml/itemProps2.xml><?xml version="1.0" encoding="utf-8"?>
<ds:datastoreItem xmlns:ds="http://schemas.openxmlformats.org/officeDocument/2006/customXml" ds:itemID="{EEFDF71A-8298-4D8C-A61B-80FFE92F1F57}"/>
</file>

<file path=customXml/itemProps3.xml><?xml version="1.0" encoding="utf-8"?>
<ds:datastoreItem xmlns:ds="http://schemas.openxmlformats.org/officeDocument/2006/customXml" ds:itemID="{47FEEA00-851D-4EF7-ADF7-1BF8818FE031}"/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TM01859865[[fn=Ordonné]]</Template>
  <TotalTime>28</TotalTime>
  <Words>232</Words>
  <Application>Microsoft Office PowerPoint</Application>
  <PresentationFormat>Affichage à l'écran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Kilter</vt:lpstr>
      <vt:lpstr>Exposé Soutenance</vt:lpstr>
      <vt:lpstr>Présentation PowerPoint</vt:lpstr>
      <vt:lpstr>Idées </vt:lpstr>
      <vt:lpstr>Re-définition</vt:lpstr>
      <vt:lpstr>Un exemple de plan d'exposé possible</vt:lpstr>
      <vt:lpstr>Présentation PowerPoint</vt:lpstr>
      <vt:lpstr>Présentation PowerPoint</vt:lpstr>
      <vt:lpstr>Présentation PowerPoint</vt:lpstr>
      <vt:lpstr>Présentation PowerPoint</vt:lpstr>
      <vt:lpstr>La parole et l'exposé : </vt:lpstr>
      <vt:lpstr>La parole et l'exposé : </vt:lpstr>
      <vt:lpstr>La parole et l'exposé : </vt:lpstr>
      <vt:lpstr>Les supports de l'exposé : </vt:lpstr>
      <vt:lpstr>Le temps 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expo</dc:creator>
  <cp:lastModifiedBy>amine expo</cp:lastModifiedBy>
  <cp:revision>3</cp:revision>
  <dcterms:created xsi:type="dcterms:W3CDTF">2017-04-24T09:42:37Z</dcterms:created>
  <dcterms:modified xsi:type="dcterms:W3CDTF">2017-04-24T10:11:31Z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0x010100BF6F4505B0A1254C9DCF7BE8DBB503E6</vt:lpwstr>
  </property>
</Properties>
</file>