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4"/>
  </p:sldMasterIdLst>
  <p:notesMasterIdLst>
    <p:notesMasterId r:id="rId23"/>
  </p:notesMasterIdLst>
  <p:handoutMasterIdLst>
    <p:handoutMasterId r:id="rId24"/>
  </p:handoutMasterIdLst>
  <p:sldIdLst>
    <p:sldId id="279" r:id="rId5"/>
    <p:sldId id="294" r:id="rId6"/>
    <p:sldId id="280" r:id="rId7"/>
    <p:sldId id="306" r:id="rId8"/>
    <p:sldId id="307" r:id="rId9"/>
    <p:sldId id="308" r:id="rId10"/>
    <p:sldId id="295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0" r:id="rId19"/>
    <p:sldId id="304" r:id="rId20"/>
    <p:sldId id="30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>
        <p:scale>
          <a:sx n="75" d="100"/>
          <a:sy n="75" d="100"/>
        </p:scale>
        <p:origin x="1412" y="5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A00FFB-004C-4DD3-B844-919879EB20B3}" type="datetime1">
              <a:rPr lang="fr-FR" smtClean="0"/>
              <a:t>28/11/2023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1B7C63-1C5E-4750-B578-54929C1B486A}" type="datetime1">
              <a:rPr lang="fr-FR" noProof="0" smtClean="0"/>
              <a:t>28/11/2023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58634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9510905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437615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534562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1188360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2520636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3379837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237603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255544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>
                <a:solidFill>
                  <a:srgbClr val="FFFFFF"/>
                </a:solidFill>
              </a:rPr>
              <a:t>Modifiez le style du titre</a:t>
            </a:r>
            <a:endParaRPr lang="fr-FR" noProof="0" dirty="0">
              <a:solidFill>
                <a:srgbClr val="FFFFFF"/>
              </a:solidFill>
            </a:endParaRP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19" name="Espace réservé d’image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Cliquez pour ajouter une photo</a:t>
            </a:r>
          </a:p>
        </p:txBody>
      </p:sp>
      <p:sp>
        <p:nvSpPr>
          <p:cNvPr id="20" name="Espace réservé d’image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Cliquez pour ajouter une photo</a:t>
            </a:r>
          </a:p>
        </p:txBody>
      </p:sp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fr-FR" noProof="0" dirty="0"/>
              <a:t>Cliquer pour ajouter du texte</a:t>
            </a:r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687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r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sz="5400" noProof="0"/>
              <a:t>Modifiez le style du titre</a:t>
            </a:r>
          </a:p>
        </p:txBody>
      </p:sp>
      <p:sp>
        <p:nvSpPr>
          <p:cNvPr id="11" name="Sous-titr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>
                <a:solidFill>
                  <a:schemeClr val="accent1"/>
                </a:solidFill>
              </a:rPr>
              <a:t>Modifiez le style des sous-titres du masque</a:t>
            </a:r>
          </a:p>
        </p:txBody>
      </p:sp>
      <p:sp>
        <p:nvSpPr>
          <p:cNvPr id="19" name="Espace réservé d’image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244D815C-8BF3-4ECF-A945-A2A7C2983AF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91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637730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604498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1263213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665410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9071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869073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615694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5969038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1131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5" r:id="rId18"/>
    <p:sldLayoutId id="2147483716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A1F081-696A-FED9-85F1-2F70265381C5}"/>
              </a:ext>
            </a:extLst>
          </p:cNvPr>
          <p:cNvSpPr txBox="1"/>
          <p:nvPr/>
        </p:nvSpPr>
        <p:spPr>
          <a:xfrm>
            <a:off x="145142" y="744134"/>
            <a:ext cx="566737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Système de prévision et d’affrontement intelligent des catastrophes naturelles (SPAICN)</a:t>
            </a:r>
          </a:p>
          <a:p>
            <a:pPr algn="ctr"/>
            <a:endParaRPr lang="fr-FR" sz="4000" b="1" dirty="0">
              <a:solidFill>
                <a:schemeClr val="bg1"/>
              </a:solidFill>
            </a:endParaRPr>
          </a:p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 détaillée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2E1E59-80D0-14CA-6AAA-2632C444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8" y="264886"/>
            <a:ext cx="6328230" cy="63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02" y="1353160"/>
            <a:ext cx="11976871" cy="45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9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27573" y="53009"/>
            <a:ext cx="9994701" cy="71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11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0549" y="446189"/>
            <a:ext cx="14844894" cy="105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28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954597" y="0"/>
            <a:ext cx="14844894" cy="105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90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954597" y="-3327591"/>
            <a:ext cx="14844894" cy="105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09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9113" y="52129"/>
            <a:ext cx="10710848" cy="71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67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087" y="350635"/>
            <a:ext cx="14186452" cy="94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03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659642" y="-2805076"/>
            <a:ext cx="15292459" cy="101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3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Merci pour votre attention</a:t>
            </a:r>
          </a:p>
        </p:txBody>
      </p:sp>
      <p:pic>
        <p:nvPicPr>
          <p:cNvPr id="52" name="Espace réservé d’image 51" descr="Image contenant le ciel, l’extérieur, la montagne, la nature, les étoile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b="101"/>
          <a:stretch/>
        </p:blipFill>
        <p:spPr/>
      </p:pic>
      <p:pic>
        <p:nvPicPr>
          <p:cNvPr id="58" name="Espace réservé d’image 57" descr="Image contenant la montagne, le ciel, l’extérieur, la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/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39F39FF-F5CB-4ACA-9B46-4CCF89ECA75F}" type="slidenum">
              <a:rPr lang="fr-FR" smtClean="0"/>
              <a:pPr lvl="0" rtl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A1F081-696A-FED9-85F1-2F70265381C5}"/>
              </a:ext>
            </a:extLst>
          </p:cNvPr>
          <p:cNvSpPr txBox="1"/>
          <p:nvPr/>
        </p:nvSpPr>
        <p:spPr>
          <a:xfrm>
            <a:off x="145142" y="1474619"/>
            <a:ext cx="57621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Réalisé par :</a:t>
            </a:r>
          </a:p>
          <a:p>
            <a:pPr algn="ctr"/>
            <a:endParaRPr lang="fr-FR" sz="4000" b="1" dirty="0">
              <a:solidFill>
                <a:schemeClr val="bg1"/>
              </a:solidFill>
            </a:endParaRPr>
          </a:p>
          <a:p>
            <a:pPr algn="ctr"/>
            <a:endParaRPr lang="fr-FR" sz="4000" b="1" dirty="0">
              <a:solidFill>
                <a:schemeClr val="bg1"/>
              </a:solidFill>
            </a:endParaRPr>
          </a:p>
          <a:p>
            <a:r>
              <a:rPr lang="fr-FR" sz="3200" b="1" dirty="0">
                <a:solidFill>
                  <a:schemeClr val="bg1"/>
                </a:solidFill>
              </a:rPr>
              <a:t>OUAFI Mohammed Zakaria</a:t>
            </a:r>
          </a:p>
          <a:p>
            <a:r>
              <a:rPr lang="fr-FR" sz="3200" b="1" dirty="0">
                <a:solidFill>
                  <a:schemeClr val="bg1"/>
                </a:solidFill>
              </a:rPr>
              <a:t>BENGUELLA Mehdi Oussama</a:t>
            </a:r>
          </a:p>
          <a:p>
            <a:r>
              <a:rPr lang="fr-FR" sz="3200" b="1" dirty="0">
                <a:solidFill>
                  <a:schemeClr val="bg1"/>
                </a:solidFill>
              </a:rPr>
              <a:t>MEZIANI Chaimaa Nadéra</a:t>
            </a:r>
          </a:p>
          <a:p>
            <a:r>
              <a:rPr lang="fr-FR" sz="3200" b="1" dirty="0">
                <a:solidFill>
                  <a:schemeClr val="bg1"/>
                </a:solidFill>
              </a:rPr>
              <a:t>BEHLOULI Zoubir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2E1E59-80D0-14CA-6AAA-2632C444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8" y="264886"/>
            <a:ext cx="6328230" cy="63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02" y="496957"/>
            <a:ext cx="11976871" cy="62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8827" y="-1230658"/>
            <a:ext cx="16050910" cy="83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87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4003796" y="96252"/>
            <a:ext cx="18093513" cy="94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51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5376732" y="-2086875"/>
            <a:ext cx="17297800" cy="90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30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02" y="1089106"/>
            <a:ext cx="11976871" cy="50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02" y="1528017"/>
            <a:ext cx="11976871" cy="41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80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39671D-FF83-44FB-10CE-69584589E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1168867-5114-669E-02F4-2ECD74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1064" y="6492875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B6B806A-FE80-45AA-2BD2-AC171412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102" y="1817113"/>
            <a:ext cx="11976871" cy="36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2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51</Words>
  <Application>Microsoft Office PowerPoint</Application>
  <PresentationFormat>Grand écran</PresentationFormat>
  <Paragraphs>30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Century Gothic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Spécification des catastrophes naturelles</dc:title>
  <dc:creator>Benguella Mehdi</dc:creator>
  <cp:lastModifiedBy>Zakaria Ouafi</cp:lastModifiedBy>
  <cp:revision>40</cp:revision>
  <dcterms:created xsi:type="dcterms:W3CDTF">2023-10-14T14:25:18Z</dcterms:created>
  <dcterms:modified xsi:type="dcterms:W3CDTF">2023-11-28T22:43:09Z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