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23"/>
  </p:notesMasterIdLst>
  <p:handoutMasterIdLst>
    <p:handoutMasterId r:id="rId24"/>
  </p:handoutMasterIdLst>
  <p:sldIdLst>
    <p:sldId id="279" r:id="rId5"/>
    <p:sldId id="294" r:id="rId6"/>
    <p:sldId id="280" r:id="rId7"/>
    <p:sldId id="306" r:id="rId8"/>
    <p:sldId id="307" r:id="rId9"/>
    <p:sldId id="308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0" r:id="rId19"/>
    <p:sldId id="304" r:id="rId20"/>
    <p:sldId id="30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93" d="100"/>
          <a:sy n="93" d="100"/>
        </p:scale>
        <p:origin x="144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A00FFB-004C-4DD3-B844-919879EB20B3}" type="datetime1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1B7C63-1C5E-4750-B578-54929C1B486A}" type="datetime1">
              <a:rPr lang="fr-FR" noProof="0" smtClean="0"/>
              <a:t>29/11/2023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58634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951090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37615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534562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188360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2520636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3379837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37603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255544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</a:rPr>
              <a:t>Modifiez le style du titre</a:t>
            </a:r>
            <a:endParaRPr lang="fr-FR" noProof="0" dirty="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9" name="Espace réservé d’image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  <p:sp>
        <p:nvSpPr>
          <p:cNvPr id="20" name="Espace réservé d’image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fr-FR" noProof="0" dirty="0"/>
              <a:t>Cliquer pour ajouter du texte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8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sz="5400" noProof="0"/>
              <a:t>Modifiez le style du titre</a:t>
            </a:r>
          </a:p>
        </p:txBody>
      </p:sp>
      <p:sp>
        <p:nvSpPr>
          <p:cNvPr id="11" name="Sous-titr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accent1"/>
                </a:solidFill>
              </a:rPr>
              <a:t>Modifiez le style des sous-titres du masque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91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637730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60449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26321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665410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9071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869073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615694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969038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113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5" r:id="rId18"/>
    <p:sldLayoutId id="2147483716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A1F081-696A-FED9-85F1-2F70265381C5}"/>
              </a:ext>
            </a:extLst>
          </p:cNvPr>
          <p:cNvSpPr txBox="1"/>
          <p:nvPr/>
        </p:nvSpPr>
        <p:spPr>
          <a:xfrm>
            <a:off x="145142" y="744134"/>
            <a:ext cx="566737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Système de prévision et d’affrontement intelligent des catastrophes naturelles (SPAICN)</a:t>
            </a:r>
          </a:p>
          <a:p>
            <a:pPr algn="ctr"/>
            <a:endParaRPr lang="fr-FR" sz="4000" b="1" dirty="0">
              <a:solidFill>
                <a:schemeClr val="bg1"/>
              </a:solidFill>
            </a:endParaRPr>
          </a:p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détaillée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2E1E59-80D0-14CA-6AAA-2632C444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64886"/>
            <a:ext cx="6328230" cy="63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353160"/>
            <a:ext cx="11976871" cy="453609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0B1C496-8EEC-E826-E64D-A00C1CE7301B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Recherche &amp; </a:t>
            </a:r>
            <a:r>
              <a:rPr lang="en-US" b="1" dirty="0" err="1">
                <a:solidFill>
                  <a:schemeClr val="bg1"/>
                </a:solidFill>
              </a:rPr>
              <a:t>développement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39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7573" y="540610"/>
            <a:ext cx="9309123" cy="662089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0758194-C9F6-2E7D-F652-D4B17D755330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Détection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d’une</a:t>
            </a:r>
            <a:r>
              <a:rPr lang="en-US" b="1" dirty="0">
                <a:solidFill>
                  <a:schemeClr val="bg1"/>
                </a:solidFill>
              </a:rPr>
              <a:t> catastrophe</a:t>
            </a:r>
          </a:p>
        </p:txBody>
      </p:sp>
    </p:spTree>
    <p:extLst>
      <p:ext uri="{BB962C8B-B14F-4D97-AF65-F5344CB8AC3E}">
        <p14:creationId xmlns:p14="http://schemas.microsoft.com/office/powerpoint/2010/main" val="110491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423" y="576818"/>
            <a:ext cx="14844894" cy="10558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3858905-93E0-F45D-948A-05231DDA9ED8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Détection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d’une</a:t>
            </a:r>
            <a:r>
              <a:rPr lang="en-US" b="1" dirty="0">
                <a:solidFill>
                  <a:schemeClr val="bg1"/>
                </a:solidFill>
              </a:rPr>
              <a:t> catastrophe</a:t>
            </a:r>
          </a:p>
        </p:txBody>
      </p:sp>
    </p:spTree>
    <p:extLst>
      <p:ext uri="{BB962C8B-B14F-4D97-AF65-F5344CB8AC3E}">
        <p14:creationId xmlns:p14="http://schemas.microsoft.com/office/powerpoint/2010/main" val="345832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940847" y="674132"/>
            <a:ext cx="14844894" cy="10558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4793D0B-9C14-DFA3-1468-5DD9C591A3BE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Détection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d’une</a:t>
            </a:r>
            <a:r>
              <a:rPr lang="en-US" b="1" dirty="0">
                <a:solidFill>
                  <a:schemeClr val="bg1"/>
                </a:solidFill>
              </a:rPr>
              <a:t> catastrophe</a:t>
            </a:r>
          </a:p>
        </p:txBody>
      </p:sp>
    </p:spTree>
    <p:extLst>
      <p:ext uri="{BB962C8B-B14F-4D97-AF65-F5344CB8AC3E}">
        <p14:creationId xmlns:p14="http://schemas.microsoft.com/office/powerpoint/2010/main" val="344119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954597" y="-3327591"/>
            <a:ext cx="14844894" cy="105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6039" y="532640"/>
            <a:ext cx="9719922" cy="64777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FAE13BC-8E99-8461-81CA-77F3174EF9A0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Affrontement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d’une</a:t>
            </a:r>
            <a:r>
              <a:rPr lang="en-US" b="1" dirty="0">
                <a:solidFill>
                  <a:schemeClr val="bg1"/>
                </a:solidFill>
              </a:rPr>
              <a:t> catastrophe</a:t>
            </a:r>
          </a:p>
        </p:txBody>
      </p:sp>
    </p:spTree>
    <p:extLst>
      <p:ext uri="{BB962C8B-B14F-4D97-AF65-F5344CB8AC3E}">
        <p14:creationId xmlns:p14="http://schemas.microsoft.com/office/powerpoint/2010/main" val="174396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-14981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625642"/>
            <a:ext cx="14186452" cy="945444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FC3CC6B-344C-6251-186A-F850EFA5DA90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Affrontement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d’une</a:t>
            </a:r>
            <a:r>
              <a:rPr lang="en-US" b="1" dirty="0">
                <a:solidFill>
                  <a:schemeClr val="bg1"/>
                </a:solidFill>
              </a:rPr>
              <a:t> catastrophe</a:t>
            </a:r>
          </a:p>
        </p:txBody>
      </p:sp>
    </p:spTree>
    <p:extLst>
      <p:ext uri="{BB962C8B-B14F-4D97-AF65-F5344CB8AC3E}">
        <p14:creationId xmlns:p14="http://schemas.microsoft.com/office/powerpoint/2010/main" val="120860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659642" y="-2805076"/>
            <a:ext cx="15292459" cy="101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3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 pour votre attention</a:t>
            </a:r>
          </a:p>
        </p:txBody>
      </p:sp>
      <p:pic>
        <p:nvPicPr>
          <p:cNvPr id="52" name="Espace réservé d’image 51" descr="Image contenant le ciel, l’extérieur, la montagne, la nature, les étoile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/>
      </p:pic>
      <p:pic>
        <p:nvPicPr>
          <p:cNvPr id="58" name="Espace réservé d’image 57" descr="Image contenant la montagne, le ciel, l’extérieur, la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39F39FF-F5CB-4ACA-9B46-4CCF89ECA75F}" type="slidenum">
              <a:rPr lang="fr-FR" smtClean="0"/>
              <a:pPr lvl="0"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A1F081-696A-FED9-85F1-2F70265381C5}"/>
              </a:ext>
            </a:extLst>
          </p:cNvPr>
          <p:cNvSpPr txBox="1"/>
          <p:nvPr/>
        </p:nvSpPr>
        <p:spPr>
          <a:xfrm>
            <a:off x="145142" y="1474619"/>
            <a:ext cx="57621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Réalisé par :</a:t>
            </a:r>
          </a:p>
          <a:p>
            <a:pPr algn="ctr"/>
            <a:endParaRPr lang="fr-FR" sz="4000" b="1" dirty="0">
              <a:solidFill>
                <a:schemeClr val="bg1"/>
              </a:solidFill>
            </a:endParaRPr>
          </a:p>
          <a:p>
            <a:pPr algn="ctr"/>
            <a:endParaRPr lang="fr-FR" sz="4000" b="1" dirty="0">
              <a:solidFill>
                <a:schemeClr val="bg1"/>
              </a:solidFill>
            </a:endParaRPr>
          </a:p>
          <a:p>
            <a:r>
              <a:rPr lang="fr-FR" sz="3200" b="1" dirty="0">
                <a:solidFill>
                  <a:schemeClr val="bg1"/>
                </a:solidFill>
              </a:rPr>
              <a:t>OUAFI Mohammed Zakaria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BENGUELLA Mehdi Oussama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MEZIANI Chaimaa Nadéra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BEHLOULI Zoubir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2E1E59-80D0-14CA-6AAA-2632C444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64886"/>
            <a:ext cx="6328230" cy="63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496957"/>
            <a:ext cx="11976871" cy="6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8827" y="-1230658"/>
            <a:ext cx="16050910" cy="83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003796" y="96252"/>
            <a:ext cx="18093513" cy="94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376732" y="-2086875"/>
            <a:ext cx="17297800" cy="90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089106"/>
            <a:ext cx="11976871" cy="50641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9D6DF64-36F5-34D3-34BB-DAF49B33D775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Détection et suivi des phénomènes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528017"/>
            <a:ext cx="11976871" cy="418637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F4F7455-3BE0-812E-B07A-70B329B1BC7A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Gestion du code du bâtiment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8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817113"/>
            <a:ext cx="11976871" cy="360818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B620F1-5AB9-F5B3-1ABE-6810425ACE9D}"/>
              </a:ext>
            </a:extLst>
          </p:cNvPr>
          <p:cNvSpPr txBox="1"/>
          <p:nvPr/>
        </p:nvSpPr>
        <p:spPr>
          <a:xfrm>
            <a:off x="139148" y="152400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Planification des </a:t>
            </a:r>
            <a:r>
              <a:rPr lang="en-US" b="1" dirty="0" err="1">
                <a:solidFill>
                  <a:schemeClr val="bg1"/>
                </a:solidFill>
              </a:rPr>
              <a:t>opérations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82</Words>
  <Application>Microsoft Office PowerPoint</Application>
  <PresentationFormat>Grand écran</PresentationFormat>
  <Paragraphs>39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Spécification des catastrophes naturelles</dc:title>
  <dc:creator>Benguella Mehdi</dc:creator>
  <cp:lastModifiedBy>Zakaria Ouafi</cp:lastModifiedBy>
  <cp:revision>41</cp:revision>
  <dcterms:created xsi:type="dcterms:W3CDTF">2023-10-14T14:25:18Z</dcterms:created>
  <dcterms:modified xsi:type="dcterms:W3CDTF">2023-11-29T08:00:43Z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