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sldIdLst>
    <p:sldId id="275" r:id="rId5"/>
    <p:sldId id="276" r:id="rId6"/>
    <p:sldId id="278" r:id="rId7"/>
    <p:sldId id="279" r:id="rId8"/>
    <p:sldId id="277" r:id="rId9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B5977-5D9C-4769-A4ED-2DE9A30DDAD9}" v="5" dt="2022-01-27T15:35:35.088"/>
    <p1510:client id="{B1546048-BCF7-4B3D-A809-BC628CA81DFB}" v="2" dt="2022-01-29T15:33:09.6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3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oula.kibout" userId="S::khaoula.kibout@univ-tlemcen.dz::18a171c8-988c-46b8-8405-dd926474052a" providerId="AD" clId="Web-{B1546048-BCF7-4B3D-A809-BC628CA81DFB}"/>
    <pc:docChg chg="addSld modSld">
      <pc:chgData name="khaoula.kibout" userId="S::khaoula.kibout@univ-tlemcen.dz::18a171c8-988c-46b8-8405-dd926474052a" providerId="AD" clId="Web-{B1546048-BCF7-4B3D-A809-BC628CA81DFB}" dt="2022-01-29T15:33:09.693" v="1"/>
      <pc:docMkLst>
        <pc:docMk/>
      </pc:docMkLst>
      <pc:sldChg chg="addSp">
        <pc:chgData name="khaoula.kibout" userId="S::khaoula.kibout@univ-tlemcen.dz::18a171c8-988c-46b8-8405-dd926474052a" providerId="AD" clId="Web-{B1546048-BCF7-4B3D-A809-BC628CA81DFB}" dt="2022-01-29T15:27:31.010" v="0"/>
        <pc:sldMkLst>
          <pc:docMk/>
          <pc:sldMk cId="0" sldId="278"/>
        </pc:sldMkLst>
        <pc:spChg chg="add">
          <ac:chgData name="khaoula.kibout" userId="S::khaoula.kibout@univ-tlemcen.dz::18a171c8-988c-46b8-8405-dd926474052a" providerId="AD" clId="Web-{B1546048-BCF7-4B3D-A809-BC628CA81DFB}" dt="2022-01-29T15:27:31.010" v="0"/>
          <ac:spMkLst>
            <pc:docMk/>
            <pc:sldMk cId="0" sldId="278"/>
            <ac:spMk id="2" creationId="{7043DD58-36C3-47B3-BC96-A00AB28F1575}"/>
          </ac:spMkLst>
        </pc:spChg>
      </pc:sldChg>
      <pc:sldChg chg="new">
        <pc:chgData name="khaoula.kibout" userId="S::khaoula.kibout@univ-tlemcen.dz::18a171c8-988c-46b8-8405-dd926474052a" providerId="AD" clId="Web-{B1546048-BCF7-4B3D-A809-BC628CA81DFB}" dt="2022-01-29T15:33:09.693" v="1"/>
        <pc:sldMkLst>
          <pc:docMk/>
          <pc:sldMk cId="1153766619" sldId="279"/>
        </pc:sldMkLst>
      </pc:sldChg>
    </pc:docChg>
  </pc:docChgLst>
  <pc:docChgLst>
    <pc:chgData name="khaoula.kibout" userId="S::khaoula.kibout@univ-tlemcen.dz::18a171c8-988c-46b8-8405-dd926474052a" providerId="AD" clId="Web-{996B5977-5D9C-4769-A4ED-2DE9A30DDAD9}"/>
    <pc:docChg chg="modSld">
      <pc:chgData name="khaoula.kibout" userId="S::khaoula.kibout@univ-tlemcen.dz::18a171c8-988c-46b8-8405-dd926474052a" providerId="AD" clId="Web-{996B5977-5D9C-4769-A4ED-2DE9A30DDAD9}" dt="2022-01-27T15:35:35.088" v="4"/>
      <pc:docMkLst>
        <pc:docMk/>
      </pc:docMkLst>
      <pc:sldChg chg="addSp">
        <pc:chgData name="khaoula.kibout" userId="S::khaoula.kibout@univ-tlemcen.dz::18a171c8-988c-46b8-8405-dd926474052a" providerId="AD" clId="Web-{996B5977-5D9C-4769-A4ED-2DE9A30DDAD9}" dt="2022-01-27T15:35:35.088" v="4"/>
        <pc:sldMkLst>
          <pc:docMk/>
          <pc:sldMk cId="0" sldId="275"/>
        </pc:sldMkLst>
        <pc:spChg chg="add">
          <ac:chgData name="khaoula.kibout" userId="S::khaoula.kibout@univ-tlemcen.dz::18a171c8-988c-46b8-8405-dd926474052a" providerId="AD" clId="Web-{996B5977-5D9C-4769-A4ED-2DE9A30DDAD9}" dt="2022-01-27T15:31:48.474" v="0"/>
          <ac:spMkLst>
            <pc:docMk/>
            <pc:sldMk cId="0" sldId="275"/>
            <ac:spMk id="2" creationId="{F820CCC7-504F-43BE-A718-E4FD182A34C7}"/>
          </ac:spMkLst>
        </pc:spChg>
        <pc:spChg chg="add">
          <ac:chgData name="khaoula.kibout" userId="S::khaoula.kibout@univ-tlemcen.dz::18a171c8-988c-46b8-8405-dd926474052a" providerId="AD" clId="Web-{996B5977-5D9C-4769-A4ED-2DE9A30DDAD9}" dt="2022-01-27T15:32:09.333" v="1"/>
          <ac:spMkLst>
            <pc:docMk/>
            <pc:sldMk cId="0" sldId="275"/>
            <ac:spMk id="3" creationId="{A5F09EDC-CFFA-41FC-B44E-0E1A47840CAF}"/>
          </ac:spMkLst>
        </pc:spChg>
        <pc:spChg chg="add">
          <ac:chgData name="khaoula.kibout" userId="S::khaoula.kibout@univ-tlemcen.dz::18a171c8-988c-46b8-8405-dd926474052a" providerId="AD" clId="Web-{996B5977-5D9C-4769-A4ED-2DE9A30DDAD9}" dt="2022-01-27T15:32:10.833" v="2"/>
          <ac:spMkLst>
            <pc:docMk/>
            <pc:sldMk cId="0" sldId="275"/>
            <ac:spMk id="4" creationId="{4B87596E-B809-4549-A139-BD1C1A049116}"/>
          </ac:spMkLst>
        </pc:spChg>
        <pc:spChg chg="add">
          <ac:chgData name="khaoula.kibout" userId="S::khaoula.kibout@univ-tlemcen.dz::18a171c8-988c-46b8-8405-dd926474052a" providerId="AD" clId="Web-{996B5977-5D9C-4769-A4ED-2DE9A30DDAD9}" dt="2022-01-27T15:33:46.523" v="3"/>
          <ac:spMkLst>
            <pc:docMk/>
            <pc:sldMk cId="0" sldId="275"/>
            <ac:spMk id="5" creationId="{8DDB43C5-97E0-4CB9-9900-0652012B23B4}"/>
          </ac:spMkLst>
        </pc:spChg>
        <pc:spChg chg="add">
          <ac:chgData name="khaoula.kibout" userId="S::khaoula.kibout@univ-tlemcen.dz::18a171c8-988c-46b8-8405-dd926474052a" providerId="AD" clId="Web-{996B5977-5D9C-4769-A4ED-2DE9A30DDAD9}" dt="2022-01-27T15:35:35.088" v="4"/>
          <ac:spMkLst>
            <pc:docMk/>
            <pc:sldMk cId="0" sldId="275"/>
            <ac:spMk id="6" creationId="{97758F72-78D2-493F-9DB6-B573FB28CF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3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67112" y="334105"/>
            <a:ext cx="2812588" cy="710345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5639" y="334105"/>
            <a:ext cx="8263250" cy="710345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705" y="4855760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705" y="3202773"/>
            <a:ext cx="9089390" cy="165298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0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1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29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3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4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6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5639" y="1943360"/>
            <a:ext cx="5537918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41790" y="1943360"/>
            <a:ext cx="5537919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87" indent="0">
              <a:buNone/>
              <a:defRPr sz="2300" b="1"/>
            </a:lvl2pPr>
            <a:lvl3pPr marL="1041970" indent="0">
              <a:buNone/>
              <a:defRPr sz="2100" b="1"/>
            </a:lvl3pPr>
            <a:lvl4pPr marL="1562956" indent="0">
              <a:buNone/>
              <a:defRPr sz="1800" b="1"/>
            </a:lvl4pPr>
            <a:lvl5pPr marL="2083941" indent="0">
              <a:buNone/>
              <a:defRPr sz="1800" b="1"/>
            </a:lvl5pPr>
            <a:lvl6pPr marL="2604927" indent="0">
              <a:buNone/>
              <a:defRPr sz="1800" b="1"/>
            </a:lvl6pPr>
            <a:lvl7pPr marL="3125909" indent="0">
              <a:buNone/>
              <a:defRPr sz="1800" b="1"/>
            </a:lvl7pPr>
            <a:lvl8pPr marL="3646897" indent="0">
              <a:buNone/>
              <a:defRPr sz="1800" b="1"/>
            </a:lvl8pPr>
            <a:lvl9pPr marL="4167879" indent="0">
              <a:buNone/>
              <a:defRPr sz="1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109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87" indent="0">
              <a:buNone/>
              <a:defRPr sz="2300" b="1"/>
            </a:lvl2pPr>
            <a:lvl3pPr marL="1041970" indent="0">
              <a:buNone/>
              <a:defRPr sz="2100" b="1"/>
            </a:lvl3pPr>
            <a:lvl4pPr marL="1562956" indent="0">
              <a:buNone/>
              <a:defRPr sz="1800" b="1"/>
            </a:lvl4pPr>
            <a:lvl5pPr marL="2083941" indent="0">
              <a:buNone/>
              <a:defRPr sz="1800" b="1"/>
            </a:lvl5pPr>
            <a:lvl6pPr marL="2604927" indent="0">
              <a:buNone/>
              <a:defRPr sz="1800" b="1"/>
            </a:lvl6pPr>
            <a:lvl7pPr marL="3125909" indent="0">
              <a:buNone/>
              <a:defRPr sz="1800" b="1"/>
            </a:lvl7pPr>
            <a:lvl8pPr marL="3646897" indent="0">
              <a:buNone/>
              <a:defRPr sz="1800" b="1"/>
            </a:lvl8pPr>
            <a:lvl9pPr marL="4167879" indent="0">
              <a:buNone/>
              <a:defRPr sz="1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109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680" y="300865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0822" y="300870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680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0987" indent="0">
              <a:buNone/>
              <a:defRPr sz="1400"/>
            </a:lvl2pPr>
            <a:lvl3pPr marL="1041970" indent="0">
              <a:buNone/>
              <a:defRPr sz="1100"/>
            </a:lvl3pPr>
            <a:lvl4pPr marL="1562956" indent="0">
              <a:buNone/>
              <a:defRPr sz="1000"/>
            </a:lvl4pPr>
            <a:lvl5pPr marL="2083941" indent="0">
              <a:buNone/>
              <a:defRPr sz="1000"/>
            </a:lvl5pPr>
            <a:lvl6pPr marL="2604927" indent="0">
              <a:buNone/>
              <a:defRPr sz="1000"/>
            </a:lvl6pPr>
            <a:lvl7pPr marL="3125909" indent="0">
              <a:buNone/>
              <a:defRPr sz="1000"/>
            </a:lvl7pPr>
            <a:lvl8pPr marL="3646897" indent="0">
              <a:buNone/>
              <a:defRPr sz="1000"/>
            </a:lvl8pPr>
            <a:lvl9pPr marL="416787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0987" indent="0">
              <a:buNone/>
              <a:defRPr sz="3200"/>
            </a:lvl2pPr>
            <a:lvl3pPr marL="1041970" indent="0">
              <a:buNone/>
              <a:defRPr sz="2700"/>
            </a:lvl3pPr>
            <a:lvl4pPr marL="1562956" indent="0">
              <a:buNone/>
              <a:defRPr sz="2300"/>
            </a:lvl4pPr>
            <a:lvl5pPr marL="2083941" indent="0">
              <a:buNone/>
              <a:defRPr sz="2300"/>
            </a:lvl5pPr>
            <a:lvl6pPr marL="2604927" indent="0">
              <a:buNone/>
              <a:defRPr sz="2300"/>
            </a:lvl6pPr>
            <a:lvl7pPr marL="3125909" indent="0">
              <a:buNone/>
              <a:defRPr sz="2300"/>
            </a:lvl7pPr>
            <a:lvl8pPr marL="3646897" indent="0">
              <a:buNone/>
              <a:defRPr sz="2300"/>
            </a:lvl8pPr>
            <a:lvl9pPr marL="4167879" indent="0">
              <a:buNone/>
              <a:defRPr sz="23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0987" indent="0">
              <a:buNone/>
              <a:defRPr sz="1400"/>
            </a:lvl2pPr>
            <a:lvl3pPr marL="1041970" indent="0">
              <a:buNone/>
              <a:defRPr sz="1100"/>
            </a:lvl3pPr>
            <a:lvl4pPr marL="1562956" indent="0">
              <a:buNone/>
              <a:defRPr sz="1000"/>
            </a:lvl4pPr>
            <a:lvl5pPr marL="2083941" indent="0">
              <a:buNone/>
              <a:defRPr sz="1000"/>
            </a:lvl5pPr>
            <a:lvl6pPr marL="2604927" indent="0">
              <a:buNone/>
              <a:defRPr sz="1000"/>
            </a:lvl6pPr>
            <a:lvl7pPr marL="3125909" indent="0">
              <a:buNone/>
              <a:defRPr sz="1000"/>
            </a:lvl7pPr>
            <a:lvl8pPr marL="3646897" indent="0">
              <a:buNone/>
              <a:defRPr sz="1000"/>
            </a:lvl8pPr>
            <a:lvl9pPr marL="416787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  <a:prstGeom prst="rect">
            <a:avLst/>
          </a:prstGeom>
        </p:spPr>
        <p:txBody>
          <a:bodyPr vert="horz" lIns="104196" tIns="52096" rIns="104196" bIns="52096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670" y="1763193"/>
            <a:ext cx="9624060" cy="4986941"/>
          </a:xfrm>
          <a:prstGeom prst="rect">
            <a:avLst/>
          </a:prstGeom>
        </p:spPr>
        <p:txBody>
          <a:bodyPr vert="horz" lIns="104196" tIns="52096" rIns="104196" bIns="52096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4671" y="7003756"/>
            <a:ext cx="2495127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53582" y="7003756"/>
            <a:ext cx="3386243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663603" y="7003756"/>
            <a:ext cx="2495127" cy="402314"/>
          </a:xfrm>
          <a:prstGeom prst="rect">
            <a:avLst/>
          </a:prstGeom>
        </p:spPr>
        <p:txBody>
          <a:bodyPr vert="horz" lIns="104196" tIns="52096" rIns="104196" bIns="5209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4197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739" indent="-390739" algn="l" defTabSz="10419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602" indent="-325615" algn="l" defTabSz="10419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463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3447" indent="-260494" algn="l" defTabSz="104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434" indent="-260494" algn="l" defTabSz="104197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5421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6404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7389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8374" indent="-260494" algn="l" defTabSz="104197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98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970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956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941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92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909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897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879" algn="l" defTabSz="10419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0" y="349250"/>
            <a:ext cx="10528300" cy="6781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45"/>
              </a:spcBef>
            </a:pPr>
            <a:r>
              <a:rPr lang="fr-FR" sz="3600" b="1" spc="-20" dirty="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Algorithme de construction d’une TA LALR </a:t>
            </a:r>
          </a:p>
          <a:p>
            <a:pPr marL="76200">
              <a:lnSpc>
                <a:spcPct val="100000"/>
              </a:lnSpc>
              <a:spcBef>
                <a:spcPts val="745"/>
              </a:spcBef>
            </a:pPr>
            <a:r>
              <a:rPr lang="fr-FR" sz="31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</a:t>
            </a:r>
            <a:r>
              <a:rPr sz="3100" b="1" u="heavy" strike="noStrike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ntrée:</a:t>
            </a:r>
            <a:r>
              <a:rPr sz="3100" b="1" strike="noStrike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100" b="1" strike="noStrike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200" b="1" spc="-35" dirty="0">
                <a:latin typeface="Constantia"/>
                <a:cs typeface="Constantia"/>
              </a:rPr>
              <a:t>Grammaire </a:t>
            </a:r>
            <a:r>
              <a:rPr lang="fr-FR" sz="3200" b="1" spc="-40" dirty="0">
                <a:latin typeface="Constantia"/>
                <a:cs typeface="Constantia"/>
              </a:rPr>
              <a:t>augmentée</a:t>
            </a:r>
            <a:endParaRPr sz="3100" dirty="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  <a:tabLst>
                <a:tab pos="2230755" algn="l"/>
              </a:tabLst>
            </a:pPr>
            <a:r>
              <a:rPr sz="31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Sortie:</a:t>
            </a:r>
            <a:r>
              <a:rPr sz="31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fr-FR" sz="31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3100" b="1" spc="-65" dirty="0">
                <a:latin typeface="Constantia"/>
                <a:cs typeface="Constantia"/>
              </a:rPr>
              <a:t>TA	</a:t>
            </a:r>
            <a:r>
              <a:rPr lang="fr-FR" sz="3200" b="1" spc="-20" dirty="0">
                <a:solidFill>
                  <a:srgbClr val="996600"/>
                </a:solidFill>
                <a:latin typeface="Constantia"/>
                <a:ea typeface="+mj-ea"/>
                <a:cs typeface="Constantia"/>
              </a:rPr>
              <a:t>LALR</a:t>
            </a:r>
            <a:endParaRPr lang="fr-FR" sz="3600" b="1" spc="-20" dirty="0">
              <a:solidFill>
                <a:srgbClr val="996600"/>
              </a:solidFill>
              <a:latin typeface="Constantia"/>
              <a:ea typeface="+mj-e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50"/>
              </a:spcBef>
              <a:spcAft>
                <a:spcPts val="1200"/>
              </a:spcAft>
            </a:pPr>
            <a:r>
              <a:rPr sz="3100" spc="-1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3100" b="1" u="heavy" spc="-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Méthode</a:t>
            </a:r>
            <a:r>
              <a:rPr sz="31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:</a:t>
            </a:r>
            <a:endParaRPr lang="fr-FR" sz="3100" b="1" u="heavy" spc="-1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onstantia"/>
              <a:cs typeface="Constantia"/>
            </a:endParaRPr>
          </a:p>
          <a:p>
            <a:pPr marL="76200">
              <a:spcAft>
                <a:spcPts val="1200"/>
              </a:spcAft>
              <a:tabLst>
                <a:tab pos="533400" algn="l"/>
                <a:tab pos="2065338" algn="l"/>
              </a:tabLst>
            </a:pPr>
            <a:r>
              <a:rPr sz="3100" b="1" spc="-5" dirty="0">
                <a:solidFill>
                  <a:srgbClr val="FF0000"/>
                </a:solidFill>
                <a:latin typeface="Constantia"/>
                <a:cs typeface="Constantia"/>
              </a:rPr>
              <a:t>1.	</a:t>
            </a:r>
            <a:r>
              <a:rPr lang="fr-FR" sz="3200" b="1" spc="-30" dirty="0">
                <a:latin typeface="Constantia"/>
                <a:cs typeface="Constantia"/>
              </a:rPr>
              <a:t> Calculer la collection </a:t>
            </a:r>
            <a:r>
              <a:rPr lang="fr-FR" sz="3200" b="1" spc="-20" dirty="0">
                <a:latin typeface="Constantia"/>
                <a:cs typeface="Constantia"/>
              </a:rPr>
              <a:t>{I</a:t>
            </a:r>
            <a:r>
              <a:rPr lang="fr-FR" sz="3200" b="1" spc="-30" baseline="-19841" dirty="0">
                <a:latin typeface="Constantia"/>
                <a:cs typeface="Constantia"/>
              </a:rPr>
              <a:t>0</a:t>
            </a:r>
            <a:r>
              <a:rPr lang="fr-FR" sz="3200" b="1" spc="-20" dirty="0">
                <a:latin typeface="Constantia"/>
                <a:cs typeface="Constantia"/>
              </a:rPr>
              <a:t>,I</a:t>
            </a:r>
            <a:r>
              <a:rPr lang="fr-FR" sz="3200" b="1" spc="-30" baseline="-19841" dirty="0">
                <a:latin typeface="Constantia"/>
                <a:cs typeface="Constantia"/>
              </a:rPr>
              <a:t>1</a:t>
            </a:r>
            <a:r>
              <a:rPr lang="fr-FR" sz="3200" b="1" spc="-20" dirty="0">
                <a:latin typeface="Constantia"/>
                <a:cs typeface="Constantia"/>
              </a:rPr>
              <a:t>,</a:t>
            </a:r>
            <a:r>
              <a:rPr lang="fr-FR" sz="3200" b="1" spc="65" dirty="0">
                <a:latin typeface="Constantia"/>
                <a:cs typeface="Constantia"/>
              </a:rPr>
              <a:t> </a:t>
            </a:r>
            <a:r>
              <a:rPr lang="fr-FR" sz="3200" b="1" spc="-25" dirty="0">
                <a:latin typeface="Constantia"/>
                <a:cs typeface="Constantia"/>
              </a:rPr>
              <a:t>I</a:t>
            </a:r>
            <a:r>
              <a:rPr lang="fr-FR" sz="3200" b="1" spc="-37" baseline="-19841" dirty="0">
                <a:latin typeface="Constantia"/>
                <a:cs typeface="Constantia"/>
              </a:rPr>
              <a:t>2</a:t>
            </a:r>
            <a:r>
              <a:rPr lang="fr-FR" sz="3200" b="1" spc="-25" dirty="0">
                <a:latin typeface="Constantia"/>
                <a:cs typeface="Constantia"/>
              </a:rPr>
              <a:t>,…..I</a:t>
            </a:r>
            <a:r>
              <a:rPr lang="fr-FR" sz="3200" b="1" spc="-37" baseline="-19841" dirty="0">
                <a:latin typeface="Constantia"/>
                <a:cs typeface="Constantia"/>
              </a:rPr>
              <a:t>n</a:t>
            </a:r>
            <a:r>
              <a:rPr lang="fr-FR" sz="3200" b="1" spc="-25" dirty="0">
                <a:latin typeface="Constantia"/>
                <a:cs typeface="Constantia"/>
              </a:rPr>
              <a:t>} </a:t>
            </a:r>
            <a:r>
              <a:rPr lang="fr-FR" sz="3200" b="1" spc="-35" dirty="0">
                <a:latin typeface="Constantia"/>
                <a:cs typeface="Constantia"/>
              </a:rPr>
              <a:t>d’articles LR.</a:t>
            </a:r>
            <a:endParaRPr lang="fr-FR" sz="3100" b="1" spc="-5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76200">
              <a:spcAft>
                <a:spcPts val="1200"/>
              </a:spcAft>
              <a:tabLst>
                <a:tab pos="572770" algn="l"/>
                <a:tab pos="1971675" algn="l"/>
              </a:tabLst>
            </a:pPr>
            <a:r>
              <a:rPr sz="3100" b="1" dirty="0">
                <a:solidFill>
                  <a:srgbClr val="FF0000"/>
                </a:solidFill>
                <a:latin typeface="Constantia"/>
                <a:cs typeface="Constantia"/>
              </a:rPr>
              <a:t>2.	</a:t>
            </a:r>
            <a:r>
              <a:rPr lang="fr-FR" sz="3200" b="1" spc="-30" dirty="0">
                <a:latin typeface="Constantia"/>
                <a:cs typeface="Constantia"/>
              </a:rPr>
              <a:t>Regrouper tous les articles </a:t>
            </a:r>
            <a:r>
              <a:rPr lang="fr-FR" sz="3200" b="1" spc="-25" dirty="0">
                <a:latin typeface="Constantia"/>
                <a:cs typeface="Constantia"/>
              </a:rPr>
              <a:t>I</a:t>
            </a:r>
            <a:r>
              <a:rPr lang="fr-FR" sz="3200" b="1" spc="-37" baseline="-19841" dirty="0">
                <a:latin typeface="Constantia"/>
                <a:cs typeface="Constantia"/>
              </a:rPr>
              <a:t>j</a:t>
            </a:r>
            <a:r>
              <a:rPr lang="fr-FR" sz="3200" b="1" spc="-25" dirty="0">
                <a:latin typeface="Constantia"/>
                <a:cs typeface="Constantia"/>
              </a:rPr>
              <a:t> qui ont la même partie corps et les remplacer par leur union, on obtient une collection </a:t>
            </a:r>
            <a:r>
              <a:rPr lang="fr-FR" sz="3200" b="1" spc="-20" dirty="0">
                <a:latin typeface="Constantia"/>
                <a:cs typeface="Constantia"/>
              </a:rPr>
              <a:t>{K</a:t>
            </a:r>
            <a:r>
              <a:rPr lang="fr-FR" sz="3200" b="1" spc="-30" baseline="-19841" dirty="0">
                <a:latin typeface="Constantia"/>
                <a:cs typeface="Constantia"/>
              </a:rPr>
              <a:t>0</a:t>
            </a:r>
            <a:r>
              <a:rPr lang="fr-FR" sz="3200" b="1" spc="-20" dirty="0">
                <a:latin typeface="Constantia"/>
                <a:cs typeface="Constantia"/>
              </a:rPr>
              <a:t>,K</a:t>
            </a:r>
            <a:r>
              <a:rPr lang="fr-FR" sz="3200" b="1" spc="-30" baseline="-19841" dirty="0">
                <a:latin typeface="Constantia"/>
                <a:cs typeface="Constantia"/>
              </a:rPr>
              <a:t>1</a:t>
            </a:r>
            <a:r>
              <a:rPr lang="fr-FR" sz="3200" b="1" spc="-20" dirty="0">
                <a:latin typeface="Constantia"/>
                <a:cs typeface="Constantia"/>
              </a:rPr>
              <a:t>,</a:t>
            </a:r>
            <a:r>
              <a:rPr lang="fr-FR" sz="3200" b="1" spc="65" dirty="0">
                <a:latin typeface="Constantia"/>
                <a:cs typeface="Constantia"/>
              </a:rPr>
              <a:t> </a:t>
            </a:r>
            <a:r>
              <a:rPr lang="fr-FR" sz="3200" b="1" spc="-25" dirty="0">
                <a:latin typeface="Constantia"/>
                <a:cs typeface="Constantia"/>
              </a:rPr>
              <a:t>K</a:t>
            </a:r>
            <a:r>
              <a:rPr lang="fr-FR" sz="3200" b="1" spc="-37" baseline="-19841" dirty="0">
                <a:latin typeface="Constantia"/>
                <a:cs typeface="Constantia"/>
              </a:rPr>
              <a:t>2</a:t>
            </a:r>
            <a:r>
              <a:rPr lang="fr-FR" sz="3200" b="1" spc="-25" dirty="0">
                <a:latin typeface="Constantia"/>
                <a:cs typeface="Constantia"/>
              </a:rPr>
              <a:t>,…..K</a:t>
            </a:r>
            <a:r>
              <a:rPr lang="fr-FR" sz="3200" b="1" spc="-37" baseline="-19841" dirty="0">
                <a:latin typeface="Constantia"/>
                <a:cs typeface="Constantia"/>
              </a:rPr>
              <a:t>m</a:t>
            </a:r>
            <a:r>
              <a:rPr lang="fr-FR" sz="3200" b="1" spc="-25" dirty="0">
                <a:latin typeface="Constantia"/>
                <a:cs typeface="Constantia"/>
              </a:rPr>
              <a:t>} </a:t>
            </a:r>
            <a:r>
              <a:rPr lang="fr-FR" sz="3200" b="1" spc="-35" dirty="0">
                <a:latin typeface="Constantia"/>
                <a:cs typeface="Constantia"/>
              </a:rPr>
              <a:t>d’articles </a:t>
            </a:r>
            <a:r>
              <a:rPr lang="fr-FR" sz="3200" b="1" spc="-25" dirty="0">
                <a:latin typeface="Constantia"/>
                <a:cs typeface="Constantia"/>
              </a:rPr>
              <a:t>LALR  avec </a:t>
            </a:r>
            <a:r>
              <a:rPr lang="fr-FR" sz="3200" b="1" spc="-25" dirty="0" err="1">
                <a:latin typeface="Constantia"/>
                <a:cs typeface="Constantia"/>
              </a:rPr>
              <a:t>m≤n</a:t>
            </a:r>
            <a:r>
              <a:rPr lang="fr-FR" sz="3200" b="1" spc="-25" dirty="0">
                <a:latin typeface="Constantia"/>
                <a:cs typeface="Constantia"/>
              </a:rPr>
              <a:t>.</a:t>
            </a:r>
          </a:p>
          <a:p>
            <a:pPr marL="76200">
              <a:tabLst>
                <a:tab pos="572770" algn="l"/>
                <a:tab pos="1971675" algn="l"/>
              </a:tabLst>
            </a:pPr>
            <a:r>
              <a:rPr lang="fr-FR" sz="3100" b="1" dirty="0">
                <a:solidFill>
                  <a:srgbClr val="FF0000"/>
                </a:solidFill>
                <a:latin typeface="Constantia"/>
                <a:cs typeface="Constantia"/>
              </a:rPr>
              <a:t>3.	</a:t>
            </a:r>
            <a:r>
              <a:rPr lang="fr-FR" sz="3200" b="1" spc="-30" dirty="0">
                <a:latin typeface="Constantia"/>
                <a:cs typeface="Constantia"/>
              </a:rPr>
              <a:t>Construire la TA :</a:t>
            </a:r>
          </a:p>
          <a:p>
            <a:pPr marL="266700">
              <a:lnSpc>
                <a:spcPct val="100000"/>
              </a:lnSpc>
              <a:tabLst>
                <a:tab pos="457200" algn="l"/>
                <a:tab pos="1790700" algn="l"/>
              </a:tabLst>
            </a:pPr>
            <a:r>
              <a:rPr lang="fr-FR" sz="3200" dirty="0">
                <a:solidFill>
                  <a:srgbClr val="FF0000"/>
                </a:solidFill>
                <a:latin typeface="Wingdings"/>
                <a:cs typeface="Wingdings"/>
              </a:rPr>
              <a:t>  </a:t>
            </a:r>
            <a:r>
              <a:rPr lang="fr-FR" sz="32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 </a:t>
            </a:r>
            <a:r>
              <a:rPr lang="fr-FR"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lang="fr-FR" sz="3200" b="1" u="heavy" spc="-10" dirty="0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Action</a:t>
            </a:r>
            <a:r>
              <a:rPr lang="fr-FR"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r>
              <a:rPr lang="fr-FR" sz="3200" dirty="0">
                <a:latin typeface="Constantia"/>
                <a:cs typeface="Constantia"/>
              </a:rPr>
              <a:t>: </a:t>
            </a:r>
            <a:r>
              <a:rPr lang="fr-FR" sz="3200" b="1" dirty="0">
                <a:latin typeface="Constantia"/>
                <a:cs typeface="Constantia"/>
              </a:rPr>
              <a:t>même chose que LR</a:t>
            </a:r>
            <a:endParaRPr lang="fr-FR" sz="3200" dirty="0">
              <a:latin typeface="Constantia"/>
              <a:cs typeface="Constantia"/>
            </a:endParaRPr>
          </a:p>
          <a:p>
            <a:pPr marL="5829300" indent="-5200650">
              <a:lnSpc>
                <a:spcPct val="100000"/>
              </a:lnSpc>
              <a:tabLst>
                <a:tab pos="572770" algn="l"/>
                <a:tab pos="1971675" algn="l"/>
              </a:tabLst>
            </a:pPr>
            <a:r>
              <a:rPr lang="fr-FR" sz="3200" dirty="0">
                <a:solidFill>
                  <a:srgbClr val="FF0000"/>
                </a:solidFill>
                <a:latin typeface="Wingdings"/>
                <a:cs typeface="Wingdings"/>
              </a:rPr>
              <a:t> </a:t>
            </a:r>
            <a:r>
              <a:rPr lang="fr-FR" sz="32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Entrée </a:t>
            </a:r>
            <a:r>
              <a:rPr lang="fr-FR" sz="32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«</a:t>
            </a:r>
            <a:r>
              <a:rPr lang="fr-FR" sz="3200" b="1" u="heavy" spc="-20" dirty="0" err="1">
                <a:solidFill>
                  <a:srgbClr val="9966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Goto</a:t>
            </a:r>
            <a:r>
              <a:rPr lang="fr-FR" sz="32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»</a:t>
            </a:r>
            <a:r>
              <a:rPr lang="fr-FR" sz="3200" dirty="0">
                <a:latin typeface="Constantia"/>
                <a:cs typeface="Constantia"/>
              </a:rPr>
              <a:t>: </a:t>
            </a:r>
            <a:r>
              <a:rPr lang="fr-FR" sz="3200" b="1" u="heavy" spc="-5" dirty="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si</a:t>
            </a:r>
            <a:r>
              <a:rPr lang="fr-FR" sz="3200" b="1" spc="-5" dirty="0">
                <a:solidFill>
                  <a:srgbClr val="008080"/>
                </a:solidFill>
                <a:latin typeface="Constantia"/>
                <a:cs typeface="Constantia"/>
              </a:rPr>
              <a:t> </a:t>
            </a:r>
            <a:r>
              <a:rPr lang="fr-FR" sz="3200" b="1" spc="-25" dirty="0" err="1">
                <a:latin typeface="Constantia"/>
                <a:cs typeface="Constantia"/>
              </a:rPr>
              <a:t>K</a:t>
            </a:r>
            <a:r>
              <a:rPr lang="fr-FR" sz="3200" b="1" spc="-37" baseline="-19841" dirty="0" err="1">
                <a:latin typeface="Constantia"/>
                <a:cs typeface="Constantia"/>
              </a:rPr>
              <a:t>j</a:t>
            </a:r>
            <a:r>
              <a:rPr lang="fr-FR" sz="3200" b="1" spc="-25" dirty="0">
                <a:latin typeface="Constantia"/>
                <a:cs typeface="Constantia"/>
              </a:rPr>
              <a:t>=</a:t>
            </a:r>
            <a:r>
              <a:rPr lang="fr-FR" sz="3200" b="1" spc="-25" dirty="0" err="1">
                <a:latin typeface="Constantia"/>
                <a:cs typeface="Constantia"/>
              </a:rPr>
              <a:t>UI</a:t>
            </a:r>
            <a:r>
              <a:rPr lang="fr-FR" sz="3200" b="1" spc="-37" baseline="-19841" dirty="0" err="1">
                <a:latin typeface="Constantia"/>
                <a:cs typeface="Constantia"/>
              </a:rPr>
              <a:t>i</a:t>
            </a:r>
            <a:r>
              <a:rPr lang="fr-FR" sz="3200" b="1" spc="-25" dirty="0">
                <a:latin typeface="Constantia"/>
                <a:cs typeface="Constantia"/>
              </a:rPr>
              <a:t>  </a:t>
            </a:r>
            <a:r>
              <a:rPr lang="fr-FR" sz="3200" b="1" u="heavy" spc="-10" dirty="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alors</a:t>
            </a:r>
            <a:r>
              <a:rPr lang="fr-FR" sz="3200" b="1" spc="-10" dirty="0">
                <a:solidFill>
                  <a:srgbClr val="008080"/>
                </a:solidFill>
                <a:uFill>
                  <a:solidFill>
                    <a:srgbClr val="008080"/>
                  </a:solidFill>
                </a:uFill>
                <a:latin typeface="Constantia"/>
                <a:cs typeface="Constantia"/>
              </a:rPr>
              <a:t>  </a:t>
            </a:r>
            <a:r>
              <a:rPr lang="fr-FR" sz="3200" b="1" spc="-25" dirty="0" err="1">
                <a:latin typeface="Constantia"/>
                <a:cs typeface="Constantia"/>
              </a:rPr>
              <a:t>Goto</a:t>
            </a:r>
            <a:r>
              <a:rPr lang="fr-FR" sz="3200" b="1" spc="-25" dirty="0">
                <a:latin typeface="Constantia"/>
                <a:cs typeface="Constantia"/>
              </a:rPr>
              <a:t> </a:t>
            </a:r>
            <a:r>
              <a:rPr lang="fr-FR" sz="3200" b="1" dirty="0">
                <a:latin typeface="Constantia"/>
                <a:cs typeface="Constantia"/>
              </a:rPr>
              <a:t>(j, </a:t>
            </a:r>
            <a:r>
              <a:rPr lang="fr-FR" sz="3200" b="1" spc="-5" dirty="0">
                <a:latin typeface="Constantia"/>
                <a:cs typeface="Constantia"/>
              </a:rPr>
              <a:t>X)=l</a:t>
            </a:r>
            <a:r>
              <a:rPr lang="fr-FR" sz="3200" b="1" spc="-25" dirty="0">
                <a:latin typeface="Constantia"/>
                <a:cs typeface="Constantia"/>
              </a:rPr>
              <a:t> avec I</a:t>
            </a:r>
            <a:r>
              <a:rPr lang="fr-FR" sz="3200" b="1" spc="-37" baseline="-19841" dirty="0">
                <a:latin typeface="Constantia"/>
                <a:cs typeface="Constantia"/>
              </a:rPr>
              <a:t>l</a:t>
            </a:r>
            <a:r>
              <a:rPr lang="fr-FR" sz="3200" b="1" spc="-10" dirty="0">
                <a:latin typeface="Symbol"/>
                <a:cs typeface="Symbol"/>
              </a:rPr>
              <a:t></a:t>
            </a:r>
            <a:r>
              <a:rPr lang="fr-FR" sz="3200" b="1" spc="-25" dirty="0" err="1">
                <a:latin typeface="Constantia"/>
                <a:cs typeface="Constantia"/>
              </a:rPr>
              <a:t>Ugoto</a:t>
            </a:r>
            <a:r>
              <a:rPr lang="fr-FR" sz="3200" b="1" spc="-25" dirty="0">
                <a:latin typeface="Constantia"/>
                <a:cs typeface="Constantia"/>
              </a:rPr>
              <a:t>(I</a:t>
            </a:r>
            <a:r>
              <a:rPr lang="fr-FR" sz="3200" b="1" spc="-37" baseline="-19841" dirty="0">
                <a:latin typeface="Constantia"/>
                <a:cs typeface="Constantia"/>
              </a:rPr>
              <a:t>i</a:t>
            </a:r>
            <a:r>
              <a:rPr lang="fr-FR" sz="3200" b="1" spc="-25" dirty="0">
                <a:latin typeface="Constantia"/>
                <a:cs typeface="Constantia"/>
              </a:rPr>
              <a:t>, </a:t>
            </a:r>
            <a:r>
              <a:rPr lang="fr-FR" sz="3200" b="1" spc="-10" dirty="0">
                <a:latin typeface="Constantia"/>
                <a:cs typeface="Constantia"/>
              </a:rPr>
              <a:t>X)</a:t>
            </a:r>
            <a:r>
              <a:rPr lang="fr-FR" sz="3200" b="1" spc="247" baseline="-1984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lang="fr-FR"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8900" y="6750050"/>
            <a:ext cx="31369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850" y="6178550"/>
            <a:ext cx="31369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5683250"/>
            <a:ext cx="31369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50" y="4025900"/>
            <a:ext cx="31369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900" y="4997450"/>
            <a:ext cx="77724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8900" y="3397250"/>
            <a:ext cx="77724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bject 10"/>
          <p:cNvSpPr txBox="1"/>
          <p:nvPr/>
        </p:nvSpPr>
        <p:spPr>
          <a:xfrm>
            <a:off x="165100" y="0"/>
            <a:ext cx="11201400" cy="731289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2152015" algn="just">
              <a:lnSpc>
                <a:spcPct val="125000"/>
              </a:lnSpc>
            </a:pPr>
            <a:r>
              <a:rPr lang="fr-FR" sz="2800" b="1" spc="-20" dirty="0">
                <a:solidFill>
                  <a:srgbClr val="996600"/>
                </a:solidFill>
                <a:latin typeface="Constantia"/>
                <a:cs typeface="Constantia"/>
              </a:rPr>
              <a:t>Exemple</a:t>
            </a:r>
            <a:r>
              <a:rPr lang="fr-FR" sz="2800" spc="-20" dirty="0"/>
              <a:t>: </a:t>
            </a:r>
          </a:p>
          <a:p>
            <a:pPr marR="2152015" algn="just">
              <a:lnSpc>
                <a:spcPct val="125000"/>
              </a:lnSpc>
            </a:pPr>
            <a:r>
              <a:rPr lang="fr-FR" sz="2800" b="1" spc="-25" dirty="0">
                <a:latin typeface="Constantia"/>
                <a:cs typeface="Constantia"/>
              </a:rPr>
              <a:t>Construire la TA LALR de la grammaire précédente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/>
              <a:cs typeface="Arial Unicode MS"/>
            </a:endParaRPr>
          </a:p>
          <a:p>
            <a:pPr marR="2152015">
              <a:lnSpc>
                <a:spcPct val="125000"/>
              </a:lnSpc>
            </a:pPr>
            <a:r>
              <a:rPr lang="fr-FR" sz="2800" b="1" spc="-20" dirty="0">
                <a:latin typeface="Constantia"/>
                <a:cs typeface="Constantia"/>
              </a:rPr>
              <a:t>1- Nous avons déjà construit </a:t>
            </a:r>
            <a:r>
              <a:rPr lang="fr-FR" sz="2800" b="1" spc="-25" dirty="0">
                <a:latin typeface="Constantia"/>
                <a:cs typeface="Constantia"/>
              </a:rPr>
              <a:t>la collection LR de </a:t>
            </a:r>
            <a:r>
              <a:rPr lang="fr-FR" sz="2800" b="1" spc="-365" dirty="0">
                <a:latin typeface="Constantia"/>
                <a:cs typeface="Constantia"/>
              </a:rPr>
              <a:t> </a:t>
            </a:r>
            <a:r>
              <a:rPr lang="fr-FR" sz="2800" b="1" spc="-90" dirty="0">
                <a:latin typeface="Constantia"/>
                <a:cs typeface="Constantia"/>
              </a:rPr>
              <a:t>G</a:t>
            </a:r>
          </a:p>
          <a:p>
            <a:pPr marR="2152015">
              <a:lnSpc>
                <a:spcPct val="130000"/>
              </a:lnSpc>
            </a:pPr>
            <a:r>
              <a:rPr lang="fr-FR" sz="2800" b="1" spc="-5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latin typeface="Constantia"/>
                <a:cs typeface="Constantia"/>
              </a:rPr>
              <a:t>0 </a:t>
            </a:r>
            <a:r>
              <a:rPr lang="fr-FR" sz="2800" b="1" spc="-5" dirty="0">
                <a:latin typeface="Constantia"/>
                <a:cs typeface="Constantia"/>
              </a:rPr>
              <a:t>= </a:t>
            </a:r>
            <a:r>
              <a:rPr lang="fr-FR" sz="2800" dirty="0">
                <a:latin typeface="Algerian"/>
                <a:cs typeface="Algerian"/>
              </a:rPr>
              <a:t>{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lang="fr-FR" sz="2800" b="1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S,#]</a:t>
            </a:r>
            <a:r>
              <a:rPr lang="fr-FR" sz="2800" b="1" dirty="0"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AA, #]</a:t>
            </a:r>
            <a:r>
              <a:rPr lang="fr-FR" sz="2800" b="1" spc="-5" dirty="0"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 err="1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, a/b]</a:t>
            </a:r>
            <a:r>
              <a:rPr lang="fr-FR" sz="2800" b="1" spc="-5" dirty="0"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b,</a:t>
            </a:r>
            <a:r>
              <a:rPr lang="fr-FR" sz="2800" b="1" spc="-395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lang="fr-FR" sz="2800" spc="-5" dirty="0">
                <a:latin typeface="Algerian"/>
                <a:cs typeface="Algerian"/>
              </a:rPr>
              <a:t>}</a:t>
            </a:r>
            <a:endParaRPr lang="fr-FR" sz="2800" dirty="0">
              <a:latin typeface="Algerian"/>
              <a:cs typeface="Algerian"/>
            </a:endParaRPr>
          </a:p>
          <a:p>
            <a:pPr marR="600075">
              <a:lnSpc>
                <a:spcPct val="130000"/>
              </a:lnSpc>
            </a:pPr>
            <a:r>
              <a:rPr lang="fr-FR" sz="2800" b="1" spc="-5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latin typeface="Constantia"/>
                <a:cs typeface="Constantia"/>
              </a:rPr>
              <a:t>1  </a:t>
            </a:r>
            <a:r>
              <a:rPr lang="fr-FR" sz="2800" b="1" spc="-5" dirty="0">
                <a:latin typeface="Constantia"/>
                <a:cs typeface="Constantia"/>
              </a:rPr>
              <a:t>= {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[S’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S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lang="fr-FR" sz="2800" b="1" spc="-5" dirty="0">
                <a:latin typeface="Constantia"/>
                <a:cs typeface="Constantia"/>
              </a:rPr>
              <a:t>}  </a:t>
            </a:r>
          </a:p>
          <a:p>
            <a:pPr marR="600075">
              <a:lnSpc>
                <a:spcPct val="130000"/>
              </a:lnSpc>
            </a:pPr>
            <a:r>
              <a:rPr lang="fr-FR" sz="2800" b="1" spc="-5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latin typeface="Constantia"/>
                <a:cs typeface="Constantia"/>
              </a:rPr>
              <a:t>2 </a:t>
            </a:r>
            <a:r>
              <a:rPr lang="fr-FR" sz="2800" b="1" spc="-25" dirty="0">
                <a:latin typeface="Constantia"/>
                <a:cs typeface="Constantia"/>
              </a:rPr>
              <a:t>= </a:t>
            </a:r>
            <a:r>
              <a:rPr lang="fr-FR" sz="2800" b="1" spc="-5" dirty="0">
                <a:latin typeface="Constantia"/>
                <a:cs typeface="Constantia"/>
              </a:rPr>
              <a:t>{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A,#] </a:t>
            </a:r>
            <a:r>
              <a:rPr lang="fr-FR" sz="2800" b="1" spc="-5" dirty="0"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 err="1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lang="fr-FR" sz="2800" b="1" spc="-5" dirty="0">
                <a:latin typeface="Constantia"/>
                <a:cs typeface="Constantia"/>
              </a:rPr>
              <a:t>,</a:t>
            </a:r>
            <a:r>
              <a:rPr lang="fr-FR" sz="2800" b="1" spc="-80" dirty="0">
                <a:latin typeface="Constantia"/>
                <a:cs typeface="Constantia"/>
              </a:rPr>
              <a:t> </a:t>
            </a:r>
            <a:r>
              <a:rPr lang="fr-FR" sz="2800" b="1" spc="-10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spc="-10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10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10" dirty="0">
                <a:solidFill>
                  <a:srgbClr val="996600"/>
                </a:solidFill>
                <a:latin typeface="Constantia"/>
                <a:cs typeface="Constantia"/>
              </a:rPr>
              <a:t>b,#]</a:t>
            </a:r>
            <a:r>
              <a:rPr lang="fr-FR" sz="2800" b="1" spc="-10" dirty="0">
                <a:latin typeface="Constantia"/>
                <a:cs typeface="Constantia"/>
              </a:rPr>
              <a:t>}</a:t>
            </a:r>
            <a:endParaRPr lang="fr-FR" sz="2800" dirty="0">
              <a:latin typeface="Constantia"/>
              <a:cs typeface="Constantia"/>
            </a:endParaRPr>
          </a:p>
          <a:p>
            <a:pPr>
              <a:lnSpc>
                <a:spcPct val="130000"/>
              </a:lnSpc>
            </a:pPr>
            <a:r>
              <a:rPr lang="fr-FR" sz="2800" b="1" spc="-5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3 </a:t>
            </a:r>
            <a:r>
              <a:rPr lang="fr-FR" sz="2800" b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=</a:t>
            </a:r>
            <a:r>
              <a:rPr lang="fr-FR" sz="28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 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{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A, a/b]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 err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a/b]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b,</a:t>
            </a:r>
            <a:r>
              <a:rPr lang="fr-FR" sz="2800" b="1" spc="-44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a/b]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fr-FR" sz="2800" b="1" spc="-20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30" baseline="-19841" dirty="0">
                <a:solidFill>
                  <a:srgbClr val="FF33CC"/>
                </a:solidFill>
                <a:latin typeface="Constantia"/>
                <a:cs typeface="Constantia"/>
              </a:rPr>
              <a:t>4 </a:t>
            </a:r>
            <a:r>
              <a:rPr lang="fr-FR" sz="2800" b="1" spc="-20" dirty="0">
                <a:latin typeface="Constantia"/>
                <a:cs typeface="Constantia"/>
              </a:rPr>
              <a:t>= </a:t>
            </a:r>
            <a:r>
              <a:rPr lang="fr-FR" sz="2800" b="1" dirty="0">
                <a:latin typeface="Constantia"/>
                <a:cs typeface="Constantia"/>
              </a:rPr>
              <a:t>{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lang="fr-FR" sz="2800" b="1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lang="fr-FR" sz="2800" b="1" spc="-530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a/b]</a:t>
            </a:r>
            <a:r>
              <a:rPr lang="fr-FR" sz="2800" b="1" spc="-5" dirty="0">
                <a:latin typeface="Constantia"/>
                <a:cs typeface="Constantia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fr-FR" sz="2800" b="1" spc="-5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latin typeface="Constantia"/>
                <a:cs typeface="Constantia"/>
              </a:rPr>
              <a:t>5  </a:t>
            </a:r>
            <a:r>
              <a:rPr lang="fr-FR" sz="2800" b="1" spc="-25" dirty="0">
                <a:latin typeface="Constantia"/>
                <a:cs typeface="Constantia"/>
              </a:rPr>
              <a:t>= </a:t>
            </a:r>
            <a:r>
              <a:rPr lang="fr-FR" sz="2800" b="1" spc="-5" dirty="0">
                <a:latin typeface="Constantia"/>
                <a:cs typeface="Constantia"/>
              </a:rPr>
              <a:t>{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[S</a:t>
            </a:r>
            <a:r>
              <a:rPr lang="fr-FR" sz="2800" b="1" spc="-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fr-FR" sz="2800" b="1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lang="fr-FR" sz="2800" b="1" spc="-5" dirty="0">
                <a:latin typeface="Constantia"/>
                <a:cs typeface="Constantia"/>
              </a:rPr>
              <a:t>}</a:t>
            </a:r>
          </a:p>
          <a:p>
            <a:pPr marL="2774950" indent="-2774950">
              <a:lnSpc>
                <a:spcPct val="130000"/>
              </a:lnSpc>
            </a:pPr>
            <a:r>
              <a:rPr lang="it-IT" sz="2800" b="1" spc="-5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I</a:t>
            </a:r>
            <a:r>
              <a:rPr lang="it-IT" sz="2800" b="1" spc="-7" baseline="-1984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6 </a:t>
            </a:r>
            <a:r>
              <a:rPr lang="it-IT" sz="2800" spc="-7" baseline="-1984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spc="-25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it-IT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{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</a:t>
            </a:r>
            <a:r>
              <a:rPr lang="it-IT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A, #]</a:t>
            </a:r>
            <a:r>
              <a:rPr lang="it-IT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it-IT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aA, #]</a:t>
            </a:r>
            <a:r>
              <a:rPr lang="it-IT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it-IT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b,</a:t>
            </a:r>
            <a:r>
              <a:rPr lang="it-IT" sz="2800" b="1" spc="-17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 </a:t>
            </a:r>
            <a:r>
              <a:rPr lang="it-IT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#]</a:t>
            </a:r>
            <a:r>
              <a:rPr lang="it-IT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}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cs typeface="Constantia"/>
            </a:endParaRPr>
          </a:p>
          <a:p>
            <a:pPr marL="50800">
              <a:lnSpc>
                <a:spcPct val="130000"/>
              </a:lnSpc>
            </a:pPr>
            <a:r>
              <a:rPr lang="it-IT" sz="2800" b="1" spc="-5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it-IT" sz="2800" b="1" spc="-7" baseline="-19841" dirty="0">
                <a:solidFill>
                  <a:srgbClr val="FF33CC"/>
                </a:solidFill>
                <a:latin typeface="Constantia"/>
                <a:cs typeface="Constantia"/>
              </a:rPr>
              <a:t>7 </a:t>
            </a:r>
            <a:r>
              <a:rPr lang="it-IT" sz="2800" b="1" spc="-25" dirty="0">
                <a:latin typeface="Constantia"/>
                <a:cs typeface="Constantia"/>
              </a:rPr>
              <a:t>= </a:t>
            </a:r>
            <a:r>
              <a:rPr lang="it-IT" sz="2800" b="1" dirty="0">
                <a:latin typeface="Constantia"/>
                <a:cs typeface="Constantia"/>
              </a:rPr>
              <a:t>{</a:t>
            </a:r>
            <a:r>
              <a:rPr lang="it-IT" sz="2800" b="1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it-IT" sz="2800" b="1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it-IT" sz="2800" b="1" dirty="0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lang="it-IT" sz="2800" b="1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it-IT" sz="2800" b="1" dirty="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lang="it-IT" sz="2800" b="1" spc="-85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lang="it-IT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lang="it-IT" sz="2800" b="1" spc="-5" dirty="0">
                <a:latin typeface="Constantia"/>
                <a:cs typeface="Constantia"/>
              </a:rPr>
              <a:t>}</a:t>
            </a:r>
            <a:endParaRPr lang="it-IT" sz="2800" dirty="0">
              <a:latin typeface="Constantia"/>
              <a:cs typeface="Constantia"/>
            </a:endParaRPr>
          </a:p>
          <a:p>
            <a:pPr marL="50800">
              <a:lnSpc>
                <a:spcPct val="130000"/>
              </a:lnSpc>
            </a:pPr>
            <a:r>
              <a:rPr lang="it-IT" sz="2800" b="1" spc="-30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it-IT" sz="2800" b="1" spc="-44" baseline="-19444" dirty="0">
                <a:solidFill>
                  <a:srgbClr val="FF33CC"/>
                </a:solidFill>
                <a:latin typeface="Constantia"/>
                <a:cs typeface="Constantia"/>
              </a:rPr>
              <a:t>8</a:t>
            </a:r>
            <a:r>
              <a:rPr lang="it-IT" sz="2800" b="1" spc="-30" dirty="0">
                <a:latin typeface="Constantia"/>
                <a:cs typeface="Constantia"/>
              </a:rPr>
              <a:t>= </a:t>
            </a:r>
            <a:r>
              <a:rPr lang="it-IT" sz="2800" b="1" spc="-15" dirty="0">
                <a:latin typeface="Constantia"/>
                <a:cs typeface="Constantia"/>
              </a:rPr>
              <a:t>{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it-IT" sz="2800" b="1" spc="-1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it-IT" sz="2800" b="1" spc="-1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,a/b]</a:t>
            </a:r>
            <a:r>
              <a:rPr lang="it-IT" sz="2800" b="1" spc="-15" dirty="0">
                <a:latin typeface="Constantia"/>
                <a:cs typeface="Constantia"/>
              </a:rPr>
              <a:t>}</a:t>
            </a:r>
            <a:endParaRPr lang="it-IT" sz="2800" dirty="0">
              <a:latin typeface="Constantia"/>
              <a:cs typeface="Constantia"/>
            </a:endParaRPr>
          </a:p>
          <a:p>
            <a:pPr marL="50800">
              <a:lnSpc>
                <a:spcPct val="130000"/>
              </a:lnSpc>
            </a:pPr>
            <a:r>
              <a:rPr lang="it-IT" sz="2800" b="1" spc="-30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it-IT" sz="2800" b="1" spc="-44" baseline="-19444" dirty="0">
                <a:solidFill>
                  <a:srgbClr val="FF33CC"/>
                </a:solidFill>
                <a:latin typeface="Constantia"/>
                <a:cs typeface="Constantia"/>
              </a:rPr>
              <a:t>9</a:t>
            </a:r>
            <a:r>
              <a:rPr lang="it-IT" sz="2800" b="1" spc="-30" dirty="0">
                <a:latin typeface="Constantia"/>
                <a:cs typeface="Constantia"/>
              </a:rPr>
              <a:t>= </a:t>
            </a:r>
            <a:r>
              <a:rPr lang="it-IT" sz="2800" b="1" spc="-15" dirty="0">
                <a:latin typeface="Constantia"/>
                <a:cs typeface="Constantia"/>
              </a:rPr>
              <a:t>{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it-IT" sz="2800" b="1" spc="-1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it-IT" sz="2800" b="1" spc="-1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,#]</a:t>
            </a:r>
            <a:r>
              <a:rPr lang="it-IT" sz="2800" b="1" spc="-15" dirty="0">
                <a:latin typeface="Constantia"/>
                <a:cs typeface="Constantia"/>
              </a:rPr>
              <a:t>}</a:t>
            </a:r>
            <a:endParaRPr lang="fr-FR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0"/>
          <p:cNvSpPr txBox="1"/>
          <p:nvPr/>
        </p:nvSpPr>
        <p:spPr>
          <a:xfrm>
            <a:off x="165100" y="196850"/>
            <a:ext cx="10820400" cy="580787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2152015" algn="just">
              <a:lnSpc>
                <a:spcPct val="125000"/>
              </a:lnSpc>
              <a:spcAft>
                <a:spcPts val="600"/>
              </a:spcAft>
            </a:pPr>
            <a:r>
              <a:rPr lang="fr-FR" sz="2800" b="1" spc="-25" dirty="0">
                <a:latin typeface="Constantia"/>
                <a:cs typeface="Constantia"/>
              </a:rPr>
              <a:t>Après fusion des articles 3-6, 4-7 et 8-9 on obtient :</a:t>
            </a:r>
          </a:p>
          <a:p>
            <a:pPr marR="2152015" algn="just">
              <a:lnSpc>
                <a:spcPct val="125000"/>
              </a:lnSpc>
            </a:pPr>
            <a:r>
              <a:rPr lang="fr-FR" sz="2800" b="1" spc="-5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I</a:t>
            </a:r>
            <a:r>
              <a:rPr lang="fr-FR" sz="2800" b="1" spc="-7" baseline="-1984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3-6 </a:t>
            </a:r>
            <a:r>
              <a:rPr lang="fr-FR" sz="2800" b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=</a:t>
            </a:r>
            <a:r>
              <a:rPr lang="fr-FR" sz="28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 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{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A, a/b/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 err="1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a/b/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,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[A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</a:t>
            </a:r>
            <a:r>
              <a:rPr lang="fr-FR" sz="28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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b,</a:t>
            </a:r>
            <a:r>
              <a:rPr lang="fr-FR" sz="2800" b="1" spc="-44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 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a/b/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]</a:t>
            </a:r>
            <a:r>
              <a:rPr lang="fr-FR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fr-FR" sz="2800" b="1" spc="-20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30" baseline="-19841" dirty="0">
                <a:solidFill>
                  <a:srgbClr val="FF33CC"/>
                </a:solidFill>
                <a:latin typeface="Constantia"/>
                <a:cs typeface="Constantia"/>
              </a:rPr>
              <a:t>4-7 </a:t>
            </a:r>
            <a:r>
              <a:rPr lang="fr-FR" sz="2800" b="1" spc="-20" dirty="0">
                <a:latin typeface="Constantia"/>
                <a:cs typeface="Constantia"/>
              </a:rPr>
              <a:t>= </a:t>
            </a:r>
            <a:r>
              <a:rPr lang="fr-FR" sz="2800" b="1" dirty="0">
                <a:latin typeface="Constantia"/>
                <a:cs typeface="Constantia"/>
              </a:rPr>
              <a:t>{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fr-FR" sz="2800" b="1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b</a:t>
            </a:r>
            <a:r>
              <a:rPr lang="fr-FR" sz="2800" b="1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fr-FR" sz="2800" b="1" dirty="0">
                <a:solidFill>
                  <a:srgbClr val="996600"/>
                </a:solidFill>
                <a:latin typeface="Constantia"/>
                <a:cs typeface="Constantia"/>
              </a:rPr>
              <a:t>,</a:t>
            </a:r>
            <a:r>
              <a:rPr lang="fr-FR" sz="2800" b="1" spc="-530" dirty="0">
                <a:solidFill>
                  <a:srgbClr val="996600"/>
                </a:solidFill>
                <a:latin typeface="Constantia"/>
                <a:cs typeface="Constantia"/>
              </a:rPr>
              <a:t> 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a/b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/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#]</a:t>
            </a:r>
            <a:r>
              <a:rPr lang="fr-FR" sz="2800" b="1" spc="-5" dirty="0">
                <a:latin typeface="Constantia"/>
                <a:cs typeface="Constantia"/>
              </a:rPr>
              <a:t>}</a:t>
            </a:r>
          </a:p>
          <a:p>
            <a:pPr marL="50800">
              <a:lnSpc>
                <a:spcPct val="130000"/>
              </a:lnSpc>
            </a:pPr>
            <a:r>
              <a:rPr lang="it-IT" sz="2800" b="1" spc="-30" dirty="0">
                <a:solidFill>
                  <a:srgbClr val="FF33CC"/>
                </a:solidFill>
                <a:latin typeface="Constantia"/>
                <a:cs typeface="Constantia"/>
              </a:rPr>
              <a:t>I</a:t>
            </a:r>
            <a:r>
              <a:rPr lang="fr-FR" sz="2800" b="1" spc="-30" baseline="-19841" dirty="0">
                <a:solidFill>
                  <a:srgbClr val="FF33CC"/>
                </a:solidFill>
                <a:latin typeface="Constantia"/>
                <a:cs typeface="Constantia"/>
              </a:rPr>
              <a:t>8-9</a:t>
            </a:r>
            <a:r>
              <a:rPr lang="it-IT" sz="2800" b="1" spc="-30" dirty="0">
                <a:latin typeface="Constantia"/>
                <a:cs typeface="Constantia"/>
              </a:rPr>
              <a:t>= </a:t>
            </a:r>
            <a:r>
              <a:rPr lang="it-IT" sz="2800" b="1" spc="-15" dirty="0">
                <a:latin typeface="Constantia"/>
                <a:cs typeface="Constantia"/>
              </a:rPr>
              <a:t>{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[A</a:t>
            </a:r>
            <a:r>
              <a:rPr lang="it-IT" sz="2800" b="1" spc="-15" dirty="0">
                <a:solidFill>
                  <a:srgbClr val="996600"/>
                </a:solidFill>
                <a:latin typeface="Symbol"/>
                <a:cs typeface="Symbol"/>
              </a:rPr>
              <a:t>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aA</a:t>
            </a:r>
            <a:r>
              <a:rPr lang="it-IT" sz="2800" b="1" spc="-1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,a/b</a:t>
            </a:r>
            <a:r>
              <a:rPr lang="fr-FR" sz="2800" b="1" spc="-5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/</a:t>
            </a:r>
            <a:r>
              <a:rPr lang="fr-FR" sz="2800" b="1" spc="-5" dirty="0">
                <a:solidFill>
                  <a:srgbClr val="996600"/>
                </a:solidFill>
                <a:latin typeface="Constantia"/>
                <a:cs typeface="Constantia"/>
              </a:rPr>
              <a:t>#</a:t>
            </a:r>
            <a:r>
              <a:rPr lang="it-IT" sz="2800" b="1" spc="-15" dirty="0">
                <a:solidFill>
                  <a:srgbClr val="996600"/>
                </a:solidFill>
                <a:latin typeface="Constantia"/>
                <a:cs typeface="Constantia"/>
              </a:rPr>
              <a:t>]</a:t>
            </a:r>
            <a:r>
              <a:rPr lang="it-IT" sz="2800" b="1" spc="-15" dirty="0">
                <a:latin typeface="Constantia"/>
                <a:cs typeface="Constantia"/>
              </a:rPr>
              <a:t>}</a:t>
            </a:r>
          </a:p>
          <a:p>
            <a:pPr marL="50800">
              <a:lnSpc>
                <a:spcPct val="130000"/>
              </a:lnSpc>
            </a:pPr>
            <a:r>
              <a:rPr lang="it-IT" sz="2800" b="1" spc="-15" dirty="0">
                <a:latin typeface="Constantia"/>
                <a:cs typeface="Constantia"/>
              </a:rPr>
              <a:t>On refait la numérotation des articles LR qui était: </a:t>
            </a:r>
          </a:p>
          <a:p>
            <a:pPr marL="50800">
              <a:lnSpc>
                <a:spcPct val="130000"/>
              </a:lnSpc>
            </a:pPr>
            <a:endParaRPr lang="it-IT" sz="2800" b="1" spc="-15" dirty="0">
              <a:latin typeface="Constantia"/>
              <a:cs typeface="Constantia"/>
            </a:endParaRPr>
          </a:p>
          <a:p>
            <a:pPr marL="50800">
              <a:lnSpc>
                <a:spcPct val="130000"/>
              </a:lnSpc>
              <a:spcAft>
                <a:spcPts val="600"/>
              </a:spcAft>
            </a:pPr>
            <a:r>
              <a:rPr lang="it-IT" sz="2800" b="1" spc="-15" dirty="0">
                <a:latin typeface="Constantia"/>
                <a:cs typeface="Constantia"/>
              </a:rPr>
              <a:t>en une nouvelle numérotation des articles LALR qui sera: </a:t>
            </a:r>
          </a:p>
          <a:p>
            <a:pPr marL="50800">
              <a:lnSpc>
                <a:spcPct val="130000"/>
              </a:lnSpc>
            </a:pPr>
            <a:endParaRPr lang="it-IT" sz="2800" b="1" spc="-15" dirty="0">
              <a:latin typeface="Constantia"/>
              <a:cs typeface="Constantia"/>
            </a:endParaRPr>
          </a:p>
          <a:p>
            <a:pPr marL="50800">
              <a:lnSpc>
                <a:spcPct val="130000"/>
              </a:lnSpc>
            </a:pPr>
            <a:r>
              <a:rPr lang="it-IT" sz="2800" b="1" spc="-15" dirty="0">
                <a:latin typeface="Constantia"/>
                <a:cs typeface="Constantia"/>
              </a:rPr>
              <a:t>càd</a:t>
            </a:r>
          </a:p>
          <a:p>
            <a:pPr marL="50800">
              <a:lnSpc>
                <a:spcPct val="130000"/>
              </a:lnSpc>
            </a:pPr>
            <a:endParaRPr lang="it-IT" sz="2800" b="1" spc="-15" dirty="0">
              <a:latin typeface="Constantia"/>
              <a:cs typeface="Constantia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17500" y="3168650"/>
          <a:ext cx="7128930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317500" y="4311650"/>
          <a:ext cx="4990251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3-6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4-7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8-9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317500" y="5454650"/>
          <a:ext cx="4990251" cy="518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kern="1200" spc="-15" dirty="0"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tantia"/>
                          <a:ea typeface="+mn-ea"/>
                          <a:cs typeface="Constantia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7043DD58-36C3-47B3-BC96-A00AB28F1575}"/>
              </a:ext>
            </a:extLst>
          </p:cNvPr>
          <p:cNvSpPr txBox="1"/>
          <p:nvPr/>
        </p:nvSpPr>
        <p:spPr>
          <a:xfrm>
            <a:off x="3975100" y="35496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91" y="1096009"/>
            <a:ext cx="1057655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9403" y="1099058"/>
            <a:ext cx="755903" cy="24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9500" y="1653793"/>
            <a:ext cx="149351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003" y="1577593"/>
            <a:ext cx="170688" cy="22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8636" y="1605026"/>
            <a:ext cx="149351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3788" y="1589786"/>
            <a:ext cx="137159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0715" y="1589786"/>
            <a:ext cx="210311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483" y="2089658"/>
            <a:ext cx="152400" cy="146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867" y="2595626"/>
            <a:ext cx="103631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579" y="3098546"/>
            <a:ext cx="134112" cy="1432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579" y="3601466"/>
            <a:ext cx="134112" cy="207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483" y="4107434"/>
            <a:ext cx="15544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676" y="4613402"/>
            <a:ext cx="12801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483" y="5052314"/>
            <a:ext cx="152400" cy="207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579" y="5622290"/>
            <a:ext cx="140208" cy="195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531" y="6065266"/>
            <a:ext cx="146304" cy="203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531" y="6625082"/>
            <a:ext cx="152400" cy="2072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3700" y="958850"/>
          <a:ext cx="3933821" cy="5980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30" dirty="0">
                          <a:solidFill>
                            <a:srgbClr val="FF33CC"/>
                          </a:solidFill>
                          <a:latin typeface="Constantia"/>
                          <a:cs typeface="Constantia"/>
                        </a:rPr>
                        <a:t>Accept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7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8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0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7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9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30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0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0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10"/>
          <p:cNvSpPr txBox="1"/>
          <p:nvPr/>
        </p:nvSpPr>
        <p:spPr>
          <a:xfrm>
            <a:off x="1600200" y="0"/>
            <a:ext cx="10223500" cy="78803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2152015" algn="just">
              <a:lnSpc>
                <a:spcPct val="125000"/>
              </a:lnSpc>
              <a:spcAft>
                <a:spcPts val="600"/>
              </a:spcAft>
            </a:pPr>
            <a:r>
              <a:rPr lang="fr-FR" sz="36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TA LR                                              TA LALR</a:t>
            </a:r>
            <a:endParaRPr lang="it-IT" sz="3600" b="1" spc="-15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cs typeface="Constantia"/>
            </a:endParaRPr>
          </a:p>
        </p:txBody>
      </p:sp>
      <p:sp>
        <p:nvSpPr>
          <p:cNvPr id="40" name="object 2"/>
          <p:cNvSpPr/>
          <p:nvPr/>
        </p:nvSpPr>
        <p:spPr>
          <a:xfrm>
            <a:off x="7368670" y="1592837"/>
            <a:ext cx="1057655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"/>
          <p:cNvSpPr/>
          <p:nvPr/>
        </p:nvSpPr>
        <p:spPr>
          <a:xfrm>
            <a:off x="9255382" y="1595886"/>
            <a:ext cx="755903" cy="249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"/>
          <p:cNvSpPr/>
          <p:nvPr/>
        </p:nvSpPr>
        <p:spPr>
          <a:xfrm>
            <a:off x="6975479" y="2150621"/>
            <a:ext cx="149351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"/>
          <p:cNvSpPr/>
          <p:nvPr/>
        </p:nvSpPr>
        <p:spPr>
          <a:xfrm>
            <a:off x="7578982" y="2074421"/>
            <a:ext cx="170688" cy="22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/>
          <p:cNvSpPr/>
          <p:nvPr/>
        </p:nvSpPr>
        <p:spPr>
          <a:xfrm>
            <a:off x="8444615" y="2101854"/>
            <a:ext cx="149351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7"/>
          <p:cNvSpPr/>
          <p:nvPr/>
        </p:nvSpPr>
        <p:spPr>
          <a:xfrm>
            <a:off x="9279767" y="2086614"/>
            <a:ext cx="137159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9846694" y="2086614"/>
            <a:ext cx="210311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/>
          <p:cNvSpPr/>
          <p:nvPr/>
        </p:nvSpPr>
        <p:spPr>
          <a:xfrm>
            <a:off x="6466462" y="2586486"/>
            <a:ext cx="152400" cy="146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"/>
          <p:cNvSpPr/>
          <p:nvPr/>
        </p:nvSpPr>
        <p:spPr>
          <a:xfrm>
            <a:off x="6490846" y="3092454"/>
            <a:ext cx="103631" cy="140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/>
          <p:cNvSpPr/>
          <p:nvPr/>
        </p:nvSpPr>
        <p:spPr>
          <a:xfrm>
            <a:off x="6472558" y="3595374"/>
            <a:ext cx="134112" cy="1432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/>
          <p:cNvSpPr/>
          <p:nvPr/>
        </p:nvSpPr>
        <p:spPr>
          <a:xfrm>
            <a:off x="6472558" y="4098294"/>
            <a:ext cx="134112" cy="207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/>
          <p:cNvSpPr/>
          <p:nvPr/>
        </p:nvSpPr>
        <p:spPr>
          <a:xfrm>
            <a:off x="6466462" y="4604262"/>
            <a:ext cx="15544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/>
          <p:cNvSpPr/>
          <p:nvPr/>
        </p:nvSpPr>
        <p:spPr>
          <a:xfrm>
            <a:off x="6478655" y="5110230"/>
            <a:ext cx="12801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5"/>
          <p:cNvSpPr/>
          <p:nvPr/>
        </p:nvSpPr>
        <p:spPr>
          <a:xfrm>
            <a:off x="6466462" y="5549142"/>
            <a:ext cx="152400" cy="207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19"/>
          <p:cNvGraphicFramePr>
            <a:graphicFrameLocks noGrp="1"/>
          </p:cNvGraphicFramePr>
          <p:nvPr/>
        </p:nvGraphicFramePr>
        <p:xfrm>
          <a:off x="6289679" y="1443485"/>
          <a:ext cx="3933821" cy="446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30" dirty="0">
                          <a:solidFill>
                            <a:srgbClr val="FF33CC"/>
                          </a:solidFill>
                          <a:latin typeface="Constantia"/>
                          <a:cs typeface="Constantia"/>
                        </a:rPr>
                        <a:t>Accept</a:t>
                      </a:r>
                      <a:endParaRPr sz="2000">
                        <a:latin typeface="Constantia"/>
                        <a:cs typeface="Constantia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lang="fr-FR"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5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lang="fr-FR"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5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1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600" b="1" spc="5" dirty="0">
                          <a:solidFill>
                            <a:srgbClr val="008080"/>
                          </a:solidFill>
                          <a:latin typeface="Constantia"/>
                          <a:cs typeface="Constantia"/>
                        </a:rPr>
                        <a:t>s</a:t>
                      </a:r>
                      <a:r>
                        <a:rPr sz="2700" b="1" spc="7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fr-FR" sz="2200" b="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2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152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3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 cap="flat" cmpd="sng" algn="ctr">
                      <a:solidFill>
                        <a:srgbClr val="007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70B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algn="ctr" rtl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10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spc="15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1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2296">
                      <a:solidFill>
                        <a:srgbClr val="0070BF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>
                      <a:solidFill>
                        <a:srgbClr val="0070B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 cap="flat" cmpd="sng" algn="ctr">
                      <a:solidFill>
                        <a:srgbClr val="007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 cap="flat" cmpd="sng" algn="ctr">
                      <a:solidFill>
                        <a:srgbClr val="007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00" b="1" spc="25" dirty="0">
                          <a:solidFill>
                            <a:srgbClr val="996600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2700" b="1" baseline="-20061" dirty="0">
                          <a:solidFill>
                            <a:srgbClr val="FF0000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endParaRPr sz="2700" baseline="-20061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2296" cap="flat" cmpd="sng" algn="ctr">
                      <a:solidFill>
                        <a:srgbClr val="007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2296" cap="flat" cmpd="sng" algn="ctr">
                      <a:solidFill>
                        <a:srgbClr val="007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9" ma:contentTypeDescription="إنشاء مستند جديد." ma:contentTypeScope="" ma:versionID="afb7b862bf33a3404e15dcc0c5c308a4">
  <xsd:schema xmlns:xsd="http://www.w3.org/2001/XMLSchema" xmlns:xs="http://www.w3.org/2001/XMLSchema" xmlns:p="http://schemas.microsoft.com/office/2006/metadata/properties" xmlns:ns2="3e09d498-3e73-485b-99f6-ad835f785115" xmlns:ns3="ba570e14-5b70-4511-8563-e66bac249f83" targetNamespace="http://schemas.microsoft.com/office/2006/metadata/properties" ma:root="true" ma:fieldsID="40e5bee5be77fde6c5706a14a1ee875c" ns2:_="" ns3:_="">
    <xsd:import namespace="3e09d498-3e73-485b-99f6-ad835f785115"/>
    <xsd:import namespace="ba570e14-5b70-4511-8563-e66bac249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70e14-5b70-4511-8563-e66bac24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852DBC-C793-4E3B-A70D-0D20340A7B54}">
  <ds:schemaRefs>
    <ds:schemaRef ds:uri="3e09d498-3e73-485b-99f6-ad835f785115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ba570e14-5b70-4511-8563-e66bac249f8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0A03B6-3108-498B-BE28-3ED1194B0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8626D0-644F-4A7E-B035-367B49B7F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09d498-3e73-485b-99f6-ad835f785115"/>
    <ds:schemaRef ds:uri="ba570e14-5b70-4511-8563-e66bac24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470</Words>
  <Application>Microsoft Office PowerPoint</Application>
  <PresentationFormat>Personnalisé</PresentationFormat>
  <Paragraphs>96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Unicode MS</vt:lpstr>
      <vt:lpstr>Calibri</vt:lpstr>
      <vt:lpstr>Constantia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 Analyse LR</dc:title>
  <cp:lastModifiedBy>Zakaria Ouafi</cp:lastModifiedBy>
  <cp:revision>68</cp:revision>
  <dcterms:created xsi:type="dcterms:W3CDTF">2020-12-24T22:19:30Z</dcterms:created>
  <dcterms:modified xsi:type="dcterms:W3CDTF">2022-01-30T10:47:45Z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Creator">
    <vt:lpwstr>Visagesoft Expert pdf</vt:lpwstr>
  </property>
  <property fmtid="{D5CDD505-2E9C-101B-9397-08002B2CF9AE}" pid="4" name="LastSaved">
    <vt:filetime>2020-12-24T00:00:00Z</vt:filetime>
  </property>
  <property fmtid="{D5CDD505-2E9C-101B-9397-08002B2CF9AE}" pid="5" name="ContentTypeId">
    <vt:lpwstr>0x010100A64CABCF48337846AE25B20C303DAD83</vt:lpwstr>
  </property>
  <property fmtid="{D5CDD505-2E9C-101B-9397-08002B2CF9AE}" pid="6" name="_MarkAsFinal">
    <vt:bool>true</vt:bool>
  </property>
</Properties>
</file>