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4"/>
  </p:sldMasterIdLst>
  <p:notesMasterIdLst>
    <p:notesMasterId r:id="rId26"/>
  </p:notesMasterIdLst>
  <p:sldIdLst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  <a:srgbClr val="99FF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8F786-5DC3-4EE5-8858-FAE0D3C85305}" v="10" dt="2022-01-05T21:19:27.352"/>
    <p1510:client id="{58F43E79-6B2B-47FF-AC95-8DE0453F180C}" v="2" dt="2022-01-07T14:47:15.946"/>
    <p1510:client id="{E17AD9E8-F149-42F7-BF95-69E4DF57DB94}" v="1" dt="2022-01-06T12:28:14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A KIRIA" userId="S::samia.kiria@univ-tlemcen.dz::40d4da2b-d4b6-44f7-8ade-f28ee56ff574" providerId="AD" clId="Web-{3F098EF5-9E6F-44FC-B34F-F8DE4A826C9E}"/>
    <pc:docChg chg="modSld">
      <pc:chgData name="SAMIA KIRIA" userId="S::samia.kiria@univ-tlemcen.dz::40d4da2b-d4b6-44f7-8ade-f28ee56ff574" providerId="AD" clId="Web-{3F098EF5-9E6F-44FC-B34F-F8DE4A826C9E}" dt="2021-11-20T21:37:31.693" v="5" actId="1076"/>
      <pc:docMkLst>
        <pc:docMk/>
      </pc:docMkLst>
      <pc:sldChg chg="modSp">
        <pc:chgData name="SAMIA KIRIA" userId="S::samia.kiria@univ-tlemcen.dz::40d4da2b-d4b6-44f7-8ade-f28ee56ff574" providerId="AD" clId="Web-{3F098EF5-9E6F-44FC-B34F-F8DE4A826C9E}" dt="2021-11-20T21:37:31.693" v="5" actId="1076"/>
        <pc:sldMkLst>
          <pc:docMk/>
          <pc:sldMk cId="0" sldId="288"/>
        </pc:sldMkLst>
        <pc:picChg chg="mod">
          <ac:chgData name="SAMIA KIRIA" userId="S::samia.kiria@univ-tlemcen.dz::40d4da2b-d4b6-44f7-8ade-f28ee56ff574" providerId="AD" clId="Web-{3F098EF5-9E6F-44FC-B34F-F8DE4A826C9E}" dt="2021-11-20T21:37:18.646" v="2" actId="1076"/>
          <ac:picMkLst>
            <pc:docMk/>
            <pc:sldMk cId="0" sldId="288"/>
            <ac:picMk id="9" creationId="{00000000-0000-0000-0000-000000000000}"/>
          </ac:picMkLst>
        </pc:picChg>
        <pc:cxnChg chg="mod">
          <ac:chgData name="SAMIA KIRIA" userId="S::samia.kiria@univ-tlemcen.dz::40d4da2b-d4b6-44f7-8ade-f28ee56ff574" providerId="AD" clId="Web-{3F098EF5-9E6F-44FC-B34F-F8DE4A826C9E}" dt="2021-11-20T21:37:27.053" v="3" actId="1076"/>
          <ac:cxnSpMkLst>
            <pc:docMk/>
            <pc:sldMk cId="0" sldId="288"/>
            <ac:cxnSpMk id="14" creationId="{00000000-0000-0000-0000-000000000000}"/>
          </ac:cxnSpMkLst>
        </pc:cxnChg>
        <pc:cxnChg chg="mod">
          <ac:chgData name="SAMIA KIRIA" userId="S::samia.kiria@univ-tlemcen.dz::40d4da2b-d4b6-44f7-8ade-f28ee56ff574" providerId="AD" clId="Web-{3F098EF5-9E6F-44FC-B34F-F8DE4A826C9E}" dt="2021-11-20T21:37:27.100" v="4" actId="1076"/>
          <ac:cxnSpMkLst>
            <pc:docMk/>
            <pc:sldMk cId="0" sldId="288"/>
            <ac:cxnSpMk id="18" creationId="{00000000-0000-0000-0000-000000000000}"/>
          </ac:cxnSpMkLst>
        </pc:cxnChg>
        <pc:cxnChg chg="mod">
          <ac:chgData name="SAMIA KIRIA" userId="S::samia.kiria@univ-tlemcen.dz::40d4da2b-d4b6-44f7-8ade-f28ee56ff574" providerId="AD" clId="Web-{3F098EF5-9E6F-44FC-B34F-F8DE4A826C9E}" dt="2021-11-20T21:37:31.693" v="5" actId="1076"/>
          <ac:cxnSpMkLst>
            <pc:docMk/>
            <pc:sldMk cId="0" sldId="288"/>
            <ac:cxnSpMk id="22" creationId="{00000000-0000-0000-0000-000000000000}"/>
          </ac:cxnSpMkLst>
        </pc:cxnChg>
      </pc:sldChg>
    </pc:docChg>
  </pc:docChgLst>
  <pc:docChgLst>
    <pc:chgData name="rayene abdelghani.meddane" userId="S::rayeneabdelghani.meddane@univ-tlemcen.dz::154670ef-edf2-4e61-9c6a-7290cc0243e8" providerId="AD" clId="Web-{E17AD9E8-F149-42F7-BF95-69E4DF57DB94}"/>
    <pc:docChg chg="modSld">
      <pc:chgData name="rayene abdelghani.meddane" userId="S::rayeneabdelghani.meddane@univ-tlemcen.dz::154670ef-edf2-4e61-9c6a-7290cc0243e8" providerId="AD" clId="Web-{E17AD9E8-F149-42F7-BF95-69E4DF57DB94}" dt="2022-01-06T12:28:14.187" v="0" actId="1076"/>
      <pc:docMkLst>
        <pc:docMk/>
      </pc:docMkLst>
      <pc:sldChg chg="modSp">
        <pc:chgData name="rayene abdelghani.meddane" userId="S::rayeneabdelghani.meddane@univ-tlemcen.dz::154670ef-edf2-4e61-9c6a-7290cc0243e8" providerId="AD" clId="Web-{E17AD9E8-F149-42F7-BF95-69E4DF57DB94}" dt="2022-01-06T12:28:14.187" v="0" actId="1076"/>
        <pc:sldMkLst>
          <pc:docMk/>
          <pc:sldMk cId="0" sldId="277"/>
        </pc:sldMkLst>
        <pc:picChg chg="mod">
          <ac:chgData name="rayene abdelghani.meddane" userId="S::rayeneabdelghani.meddane@univ-tlemcen.dz::154670ef-edf2-4e61-9c6a-7290cc0243e8" providerId="AD" clId="Web-{E17AD9E8-F149-42F7-BF95-69E4DF57DB94}" dt="2022-01-06T12:28:14.187" v="0" actId="1076"/>
          <ac:picMkLst>
            <pc:docMk/>
            <pc:sldMk cId="0" sldId="277"/>
            <ac:picMk id="7" creationId="{00000000-0000-0000-0000-000000000000}"/>
          </ac:picMkLst>
        </pc:picChg>
      </pc:sldChg>
    </pc:docChg>
  </pc:docChgLst>
  <pc:docChgLst>
    <pc:chgData name="HAMZAOUI WAIL AMMAR" userId="S::wailammar.hamzaoui@univ-tlemcen.dz::a071c5ae-a5a9-4c30-9bf7-1f78f768e14b" providerId="AD" clId="Web-{FB32F3EA-3532-4236-B36F-9FBF022F29DC}"/>
    <pc:docChg chg="modSld">
      <pc:chgData name="HAMZAOUI WAIL AMMAR" userId="S::wailammar.hamzaoui@univ-tlemcen.dz::a071c5ae-a5a9-4c30-9bf7-1f78f768e14b" providerId="AD" clId="Web-{FB32F3EA-3532-4236-B36F-9FBF022F29DC}" dt="2021-11-17T15:52:13.681" v="1" actId="1076"/>
      <pc:docMkLst>
        <pc:docMk/>
      </pc:docMkLst>
      <pc:sldChg chg="addSp modSp">
        <pc:chgData name="HAMZAOUI WAIL AMMAR" userId="S::wailammar.hamzaoui@univ-tlemcen.dz::a071c5ae-a5a9-4c30-9bf7-1f78f768e14b" providerId="AD" clId="Web-{FB32F3EA-3532-4236-B36F-9FBF022F29DC}" dt="2021-11-17T15:52:13.681" v="1" actId="1076"/>
        <pc:sldMkLst>
          <pc:docMk/>
          <pc:sldMk cId="0" sldId="284"/>
        </pc:sldMkLst>
        <pc:spChg chg="add mod">
          <ac:chgData name="HAMZAOUI WAIL AMMAR" userId="S::wailammar.hamzaoui@univ-tlemcen.dz::a071c5ae-a5a9-4c30-9bf7-1f78f768e14b" providerId="AD" clId="Web-{FB32F3EA-3532-4236-B36F-9FBF022F29DC}" dt="2021-11-17T15:52:13.681" v="1" actId="1076"/>
          <ac:spMkLst>
            <pc:docMk/>
            <pc:sldMk cId="0" sldId="284"/>
            <ac:spMk id="6" creationId="{C7E98E0E-76DA-48B4-AE7E-7EA8E1DCF687}"/>
          </ac:spMkLst>
        </pc:spChg>
      </pc:sldChg>
    </pc:docChg>
  </pc:docChgLst>
  <pc:docChgLst>
    <pc:chgData name="HOUARI FATIMA-ZOHRA" userId="S::fatima-zohra.houari@univ-tlemcen.dz::37058103-e298-4a3a-a337-c3e4d8c0fa6c" providerId="AD" clId="Web-{5D134B27-B713-8B79-8C6E-B5943ECCCF01}"/>
    <pc:docChg chg="modSld">
      <pc:chgData name="HOUARI FATIMA-ZOHRA" userId="S::fatima-zohra.houari@univ-tlemcen.dz::37058103-e298-4a3a-a337-c3e4d8c0fa6c" providerId="AD" clId="Web-{5D134B27-B713-8B79-8C6E-B5943ECCCF01}" dt="2021-11-14T09:45:51.451" v="0"/>
      <pc:docMkLst>
        <pc:docMk/>
      </pc:docMkLst>
      <pc:sldChg chg="addSp">
        <pc:chgData name="HOUARI FATIMA-ZOHRA" userId="S::fatima-zohra.houari@univ-tlemcen.dz::37058103-e298-4a3a-a337-c3e4d8c0fa6c" providerId="AD" clId="Web-{5D134B27-B713-8B79-8C6E-B5943ECCCF01}" dt="2021-11-14T09:45:51.451" v="0"/>
        <pc:sldMkLst>
          <pc:docMk/>
          <pc:sldMk cId="0" sldId="265"/>
        </pc:sldMkLst>
        <pc:spChg chg="add">
          <ac:chgData name="HOUARI FATIMA-ZOHRA" userId="S::fatima-zohra.houari@univ-tlemcen.dz::37058103-e298-4a3a-a337-c3e4d8c0fa6c" providerId="AD" clId="Web-{5D134B27-B713-8B79-8C6E-B5943ECCCF01}" dt="2021-11-14T09:45:51.451" v="0"/>
          <ac:spMkLst>
            <pc:docMk/>
            <pc:sldMk cId="0" sldId="265"/>
            <ac:spMk id="7" creationId="{18C53D41-0159-4BD7-882E-786F1C255365}"/>
          </ac:spMkLst>
        </pc:spChg>
      </pc:sldChg>
    </pc:docChg>
  </pc:docChgLst>
  <pc:docChgLst>
    <pc:chgData name="HADJER NEGGAZ" userId="2e38a27b-8675-4583-b13f-0c32ef9d083c" providerId="ADAL" clId="{60AEE7EC-52D0-DD44-BAE8-A2BCBBF03F64}"/>
    <pc:docChg chg="modSld">
      <pc:chgData name="HADJER NEGGAZ" userId="2e38a27b-8675-4583-b13f-0c32ef9d083c" providerId="ADAL" clId="{60AEE7EC-52D0-DD44-BAE8-A2BCBBF03F64}" dt="2022-01-04T21:06:56.553" v="3" actId="14100"/>
      <pc:docMkLst>
        <pc:docMk/>
      </pc:docMkLst>
      <pc:sldChg chg="modSp">
        <pc:chgData name="HADJER NEGGAZ" userId="2e38a27b-8675-4583-b13f-0c32ef9d083c" providerId="ADAL" clId="{60AEE7EC-52D0-DD44-BAE8-A2BCBBF03F64}" dt="2022-01-04T21:06:56.553" v="3" actId="14100"/>
        <pc:sldMkLst>
          <pc:docMk/>
          <pc:sldMk cId="0" sldId="265"/>
        </pc:sldMkLst>
        <pc:spChg chg="mod">
          <ac:chgData name="HADJER NEGGAZ" userId="2e38a27b-8675-4583-b13f-0c32ef9d083c" providerId="ADAL" clId="{60AEE7EC-52D0-DD44-BAE8-A2BCBBF03F64}" dt="2022-01-04T21:06:41.720" v="0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HADJER NEGGAZ" userId="2e38a27b-8675-4583-b13f-0c32ef9d083c" providerId="ADAL" clId="{60AEE7EC-52D0-DD44-BAE8-A2BCBBF03F64}" dt="2022-01-04T21:06:56.553" v="3" actId="14100"/>
          <ac:spMkLst>
            <pc:docMk/>
            <pc:sldMk cId="0" sldId="265"/>
            <ac:spMk id="7" creationId="{70030384-60FB-435F-8A4A-DBDC40A6257F}"/>
          </ac:spMkLst>
        </pc:spChg>
      </pc:sldChg>
    </pc:docChg>
  </pc:docChgLst>
  <pc:docChgLst>
    <pc:chgData name="SAMIA KIRIA" userId="S::samia.kiria@univ-tlemcen.dz::40d4da2b-d4b6-44f7-8ade-f28ee56ff574" providerId="AD" clId="Web-{146AB25D-08AC-4BA4-96C7-E0D5F7767A5B}"/>
    <pc:docChg chg="modSld sldOrd">
      <pc:chgData name="SAMIA KIRIA" userId="S::samia.kiria@univ-tlemcen.dz::40d4da2b-d4b6-44f7-8ade-f28ee56ff574" providerId="AD" clId="Web-{146AB25D-08AC-4BA4-96C7-E0D5F7767A5B}" dt="2021-11-19T20:50:29.882" v="11" actId="1076"/>
      <pc:docMkLst>
        <pc:docMk/>
      </pc:docMkLst>
      <pc:sldChg chg="modSp">
        <pc:chgData name="SAMIA KIRIA" userId="S::samia.kiria@univ-tlemcen.dz::40d4da2b-d4b6-44f7-8ade-f28ee56ff574" providerId="AD" clId="Web-{146AB25D-08AC-4BA4-96C7-E0D5F7767A5B}" dt="2021-11-19T20:39:25.333" v="1" actId="1076"/>
        <pc:sldMkLst>
          <pc:docMk/>
          <pc:sldMk cId="0" sldId="279"/>
        </pc:sldMkLst>
        <pc:picChg chg="mod">
          <ac:chgData name="SAMIA KIRIA" userId="S::samia.kiria@univ-tlemcen.dz::40d4da2b-d4b6-44f7-8ade-f28ee56ff574" providerId="AD" clId="Web-{146AB25D-08AC-4BA4-96C7-E0D5F7767A5B}" dt="2021-11-19T20:39:25.333" v="1" actId="1076"/>
          <ac:picMkLst>
            <pc:docMk/>
            <pc:sldMk cId="0" sldId="279"/>
            <ac:picMk id="3" creationId="{00000000-0000-0000-0000-000000000000}"/>
          </ac:picMkLst>
        </pc:picChg>
      </pc:sldChg>
      <pc:sldChg chg="modSp">
        <pc:chgData name="SAMIA KIRIA" userId="S::samia.kiria@univ-tlemcen.dz::40d4da2b-d4b6-44f7-8ade-f28ee56ff574" providerId="AD" clId="Web-{146AB25D-08AC-4BA4-96C7-E0D5F7767A5B}" dt="2021-11-19T20:50:29.882" v="11" actId="1076"/>
        <pc:sldMkLst>
          <pc:docMk/>
          <pc:sldMk cId="0" sldId="288"/>
        </pc:sldMkLst>
        <pc:picChg chg="mod">
          <ac:chgData name="SAMIA KIRIA" userId="S::samia.kiria@univ-tlemcen.dz::40d4da2b-d4b6-44f7-8ade-f28ee56ff574" providerId="AD" clId="Web-{146AB25D-08AC-4BA4-96C7-E0D5F7767A5B}" dt="2021-11-19T20:50:29.882" v="11" actId="1076"/>
          <ac:picMkLst>
            <pc:docMk/>
            <pc:sldMk cId="0" sldId="288"/>
            <ac:picMk id="9" creationId="{00000000-0000-0000-0000-000000000000}"/>
          </ac:picMkLst>
        </pc:picChg>
      </pc:sldChg>
      <pc:sldChg chg="ord">
        <pc:chgData name="SAMIA KIRIA" userId="S::samia.kiria@univ-tlemcen.dz::40d4da2b-d4b6-44f7-8ade-f28ee56ff574" providerId="AD" clId="Web-{146AB25D-08AC-4BA4-96C7-E0D5F7767A5B}" dt="2021-11-19T20:50:24.210" v="7"/>
        <pc:sldMkLst>
          <pc:docMk/>
          <pc:sldMk cId="0" sldId="291"/>
        </pc:sldMkLst>
      </pc:sldChg>
    </pc:docChg>
  </pc:docChgLst>
  <pc:docChgLst>
    <pc:chgData name="rayene abdelghani.meddane" userId="S::rayeneabdelghani.meddane@univ-tlemcen.dz::154670ef-edf2-4e61-9c6a-7290cc0243e8" providerId="AD" clId="Web-{58F43E79-6B2B-47FF-AC95-8DE0453F180C}"/>
    <pc:docChg chg="modSld">
      <pc:chgData name="rayene abdelghani.meddane" userId="S::rayeneabdelghani.meddane@univ-tlemcen.dz::154670ef-edf2-4e61-9c6a-7290cc0243e8" providerId="AD" clId="Web-{58F43E79-6B2B-47FF-AC95-8DE0453F180C}" dt="2022-01-07T14:47:15.946" v="1" actId="1076"/>
      <pc:docMkLst>
        <pc:docMk/>
      </pc:docMkLst>
      <pc:sldChg chg="modSp">
        <pc:chgData name="rayene abdelghani.meddane" userId="S::rayeneabdelghani.meddane@univ-tlemcen.dz::154670ef-edf2-4e61-9c6a-7290cc0243e8" providerId="AD" clId="Web-{58F43E79-6B2B-47FF-AC95-8DE0453F180C}" dt="2022-01-07T14:47:15.946" v="1" actId="1076"/>
        <pc:sldMkLst>
          <pc:docMk/>
          <pc:sldMk cId="0" sldId="273"/>
        </pc:sldMkLst>
        <pc:spChg chg="mod">
          <ac:chgData name="rayene abdelghani.meddane" userId="S::rayeneabdelghani.meddane@univ-tlemcen.dz::154670ef-edf2-4e61-9c6a-7290cc0243e8" providerId="AD" clId="Web-{58F43E79-6B2B-47FF-AC95-8DE0453F180C}" dt="2022-01-07T14:47:15.946" v="1" actId="1076"/>
          <ac:spMkLst>
            <pc:docMk/>
            <pc:sldMk cId="0" sldId="273"/>
            <ac:spMk id="3" creationId="{00000000-0000-0000-0000-000000000000}"/>
          </ac:spMkLst>
        </pc:spChg>
      </pc:sldChg>
    </pc:docChg>
  </pc:docChgLst>
  <pc:docChgLst>
    <pc:chgData name="hidayat.belarbi" userId="S::hidayat.belarbi@univ-tlemcen.dz::bbed6b4e-2183-4a53-85ec-f69c1afd9e1c" providerId="AD" clId="Web-{5278F786-5DC3-4EE5-8858-FAE0D3C85305}"/>
    <pc:docChg chg="modSld">
      <pc:chgData name="hidayat.belarbi" userId="S::hidayat.belarbi@univ-tlemcen.dz::bbed6b4e-2183-4a53-85ec-f69c1afd9e1c" providerId="AD" clId="Web-{5278F786-5DC3-4EE5-8858-FAE0D3C85305}" dt="2022-01-05T21:19:27.352" v="9" actId="1076"/>
      <pc:docMkLst>
        <pc:docMk/>
      </pc:docMkLst>
      <pc:sldChg chg="modSp">
        <pc:chgData name="hidayat.belarbi" userId="S::hidayat.belarbi@univ-tlemcen.dz::bbed6b4e-2183-4a53-85ec-f69c1afd9e1c" providerId="AD" clId="Web-{5278F786-5DC3-4EE5-8858-FAE0D3C85305}" dt="2022-01-05T21:07:43.344" v="1" actId="1076"/>
        <pc:sldMkLst>
          <pc:docMk/>
          <pc:sldMk cId="0" sldId="270"/>
        </pc:sldMkLst>
        <pc:picChg chg="mod">
          <ac:chgData name="hidayat.belarbi" userId="S::hidayat.belarbi@univ-tlemcen.dz::bbed6b4e-2183-4a53-85ec-f69c1afd9e1c" providerId="AD" clId="Web-{5278F786-5DC3-4EE5-8858-FAE0D3C85305}" dt="2022-01-05T21:07:43.344" v="1" actId="1076"/>
          <ac:picMkLst>
            <pc:docMk/>
            <pc:sldMk cId="0" sldId="270"/>
            <ac:picMk id="2050" creationId="{00000000-0000-0000-0000-000000000000}"/>
          </ac:picMkLst>
        </pc:picChg>
      </pc:sldChg>
      <pc:sldChg chg="modSp">
        <pc:chgData name="hidayat.belarbi" userId="S::hidayat.belarbi@univ-tlemcen.dz::bbed6b4e-2183-4a53-85ec-f69c1afd9e1c" providerId="AD" clId="Web-{5278F786-5DC3-4EE5-8858-FAE0D3C85305}" dt="2022-01-05T21:11:11.136" v="5" actId="1076"/>
        <pc:sldMkLst>
          <pc:docMk/>
          <pc:sldMk cId="0" sldId="273"/>
        </pc:sldMkLst>
        <pc:picChg chg="mod">
          <ac:chgData name="hidayat.belarbi" userId="S::hidayat.belarbi@univ-tlemcen.dz::bbed6b4e-2183-4a53-85ec-f69c1afd9e1c" providerId="AD" clId="Web-{5278F786-5DC3-4EE5-8858-FAE0D3C85305}" dt="2022-01-05T21:10:48.761" v="4" actId="1076"/>
          <ac:picMkLst>
            <pc:docMk/>
            <pc:sldMk cId="0" sldId="273"/>
            <ac:picMk id="5124" creationId="{00000000-0000-0000-0000-000000000000}"/>
          </ac:picMkLst>
        </pc:picChg>
        <pc:picChg chg="mod">
          <ac:chgData name="hidayat.belarbi" userId="S::hidayat.belarbi@univ-tlemcen.dz::bbed6b4e-2183-4a53-85ec-f69c1afd9e1c" providerId="AD" clId="Web-{5278F786-5DC3-4EE5-8858-FAE0D3C85305}" dt="2022-01-05T21:11:11.136" v="5" actId="1076"/>
          <ac:picMkLst>
            <pc:docMk/>
            <pc:sldMk cId="0" sldId="273"/>
            <ac:picMk id="5125" creationId="{00000000-0000-0000-0000-000000000000}"/>
          </ac:picMkLst>
        </pc:picChg>
      </pc:sldChg>
      <pc:sldChg chg="modSp">
        <pc:chgData name="hidayat.belarbi" userId="S::hidayat.belarbi@univ-tlemcen.dz::bbed6b4e-2183-4a53-85ec-f69c1afd9e1c" providerId="AD" clId="Web-{5278F786-5DC3-4EE5-8858-FAE0D3C85305}" dt="2022-01-05T21:12:23.560" v="7" actId="1076"/>
        <pc:sldMkLst>
          <pc:docMk/>
          <pc:sldMk cId="0" sldId="275"/>
        </pc:sldMkLst>
        <pc:picChg chg="mod">
          <ac:chgData name="hidayat.belarbi" userId="S::hidayat.belarbi@univ-tlemcen.dz::bbed6b4e-2183-4a53-85ec-f69c1afd9e1c" providerId="AD" clId="Web-{5278F786-5DC3-4EE5-8858-FAE0D3C85305}" dt="2022-01-05T21:12:23.560" v="7" actId="1076"/>
          <ac:picMkLst>
            <pc:docMk/>
            <pc:sldMk cId="0" sldId="275"/>
            <ac:picMk id="8" creationId="{00000000-0000-0000-0000-000000000000}"/>
          </ac:picMkLst>
        </pc:picChg>
      </pc:sldChg>
      <pc:sldChg chg="modSp">
        <pc:chgData name="hidayat.belarbi" userId="S::hidayat.belarbi@univ-tlemcen.dz::bbed6b4e-2183-4a53-85ec-f69c1afd9e1c" providerId="AD" clId="Web-{5278F786-5DC3-4EE5-8858-FAE0D3C85305}" dt="2022-01-05T21:14:35.282" v="8" actId="1076"/>
        <pc:sldMkLst>
          <pc:docMk/>
          <pc:sldMk cId="0" sldId="276"/>
        </pc:sldMkLst>
        <pc:picChg chg="mod">
          <ac:chgData name="hidayat.belarbi" userId="S::hidayat.belarbi@univ-tlemcen.dz::bbed6b4e-2183-4a53-85ec-f69c1afd9e1c" providerId="AD" clId="Web-{5278F786-5DC3-4EE5-8858-FAE0D3C85305}" dt="2022-01-05T21:14:35.282" v="8" actId="1076"/>
          <ac:picMkLst>
            <pc:docMk/>
            <pc:sldMk cId="0" sldId="276"/>
            <ac:picMk id="8195" creationId="{00000000-0000-0000-0000-000000000000}"/>
          </ac:picMkLst>
        </pc:picChg>
      </pc:sldChg>
      <pc:sldChg chg="modSp">
        <pc:chgData name="hidayat.belarbi" userId="S::hidayat.belarbi@univ-tlemcen.dz::bbed6b4e-2183-4a53-85ec-f69c1afd9e1c" providerId="AD" clId="Web-{5278F786-5DC3-4EE5-8858-FAE0D3C85305}" dt="2022-01-05T21:19:27.352" v="9" actId="1076"/>
        <pc:sldMkLst>
          <pc:docMk/>
          <pc:sldMk cId="0" sldId="289"/>
        </pc:sldMkLst>
        <pc:picChg chg="mod">
          <ac:chgData name="hidayat.belarbi" userId="S::hidayat.belarbi@univ-tlemcen.dz::bbed6b4e-2183-4a53-85ec-f69c1afd9e1c" providerId="AD" clId="Web-{5278F786-5DC3-4EE5-8858-FAE0D3C85305}" dt="2022-01-05T21:19:27.352" v="9" actId="1076"/>
          <ac:picMkLst>
            <pc:docMk/>
            <pc:sldMk cId="0" sldId="289"/>
            <ac:picMk id="6" creationId="{00000000-0000-0000-0000-000000000000}"/>
          </ac:picMkLst>
        </pc:picChg>
      </pc:sldChg>
    </pc:docChg>
  </pc:docChgLst>
  <pc:docChgLst>
    <pc:chgData clId="Web-{56C2575C-E77B-7E7E-2903-8568E560B711}"/>
    <pc:docChg chg="modSld">
      <pc:chgData name="" userId="" providerId="" clId="Web-{56C2575C-E77B-7E7E-2903-8568E560B711}" dt="2021-11-20T15:54:24.494" v="0"/>
      <pc:docMkLst>
        <pc:docMk/>
      </pc:docMkLst>
      <pc:sldChg chg="delSp">
        <pc:chgData name="" userId="" providerId="" clId="Web-{56C2575C-E77B-7E7E-2903-8568E560B711}" dt="2021-11-20T15:54:24.494" v="0"/>
        <pc:sldMkLst>
          <pc:docMk/>
          <pc:sldMk cId="0" sldId="265"/>
        </pc:sldMkLst>
        <pc:spChg chg="del">
          <ac:chgData name="" userId="" providerId="" clId="Web-{56C2575C-E77B-7E7E-2903-8568E560B711}" dt="2021-11-20T15:54:24.494" v="0"/>
          <ac:spMkLst>
            <pc:docMk/>
            <pc:sldMk cId="0" sldId="265"/>
            <ac:spMk id="7" creationId="{18C53D41-0159-4BD7-882E-786F1C255365}"/>
          </ac:spMkLst>
        </pc:spChg>
      </pc:sldChg>
    </pc:docChg>
  </pc:docChgLst>
  <pc:docChgLst>
    <pc:chgData name="mebarka meriem.benikhlef" userId="S::mebarkameriem.benikhlef@univ-tlemcen.dz::d18335fe-5c4d-4313-84bb-30f3400f6e1f" providerId="AD" clId="Web-{D0F253CA-DA5A-4C73-843D-43665F37C293}"/>
    <pc:docChg chg="delSld">
      <pc:chgData name="mebarka meriem.benikhlef" userId="S::mebarkameriem.benikhlef@univ-tlemcen.dz::d18335fe-5c4d-4313-84bb-30f3400f6e1f" providerId="AD" clId="Web-{D0F253CA-DA5A-4C73-843D-43665F37C293}" dt="2021-11-24T09:07:46.965" v="2"/>
      <pc:docMkLst>
        <pc:docMk/>
      </pc:docMkLst>
      <pc:sldChg chg="del">
        <pc:chgData name="mebarka meriem.benikhlef" userId="S::mebarkameriem.benikhlef@univ-tlemcen.dz::d18335fe-5c4d-4313-84bb-30f3400f6e1f" providerId="AD" clId="Web-{D0F253CA-DA5A-4C73-843D-43665F37C293}" dt="2021-11-24T09:07:42.903" v="0"/>
        <pc:sldMkLst>
          <pc:docMk/>
          <pc:sldMk cId="0" sldId="266"/>
        </pc:sldMkLst>
      </pc:sldChg>
      <pc:sldChg chg="del">
        <pc:chgData name="mebarka meriem.benikhlef" userId="S::mebarkameriem.benikhlef@univ-tlemcen.dz::d18335fe-5c4d-4313-84bb-30f3400f6e1f" providerId="AD" clId="Web-{D0F253CA-DA5A-4C73-843D-43665F37C293}" dt="2021-11-24T09:07:46.965" v="2"/>
        <pc:sldMkLst>
          <pc:docMk/>
          <pc:sldMk cId="0" sldId="267"/>
        </pc:sldMkLst>
      </pc:sldChg>
      <pc:sldChg chg="del">
        <pc:chgData name="mebarka meriem.benikhlef" userId="S::mebarkameriem.benikhlef@univ-tlemcen.dz::d18335fe-5c4d-4313-84bb-30f3400f6e1f" providerId="AD" clId="Web-{D0F253CA-DA5A-4C73-843D-43665F37C293}" dt="2021-11-24T09:07:44.340" v="1"/>
        <pc:sldMkLst>
          <pc:docMk/>
          <pc:sldMk cId="2027150805" sldId="293"/>
        </pc:sldMkLst>
      </pc:sldChg>
    </pc:docChg>
  </pc:docChgLst>
  <pc:docChgLst>
    <pc:chgData name="hidayat.belarbi" userId="S::hidayat.belarbi@univ-tlemcen.dz::bbed6b4e-2183-4a53-85ec-f69c1afd9e1c" providerId="AD" clId="Web-{4F02D0C1-B4FC-4364-BE8B-6F7B4149FE49}"/>
    <pc:docChg chg="modSld">
      <pc:chgData name="hidayat.belarbi" userId="S::hidayat.belarbi@univ-tlemcen.dz::bbed6b4e-2183-4a53-85ec-f69c1afd9e1c" providerId="AD" clId="Web-{4F02D0C1-B4FC-4364-BE8B-6F7B4149FE49}" dt="2021-12-01T18:04:54.950" v="8" actId="1076"/>
      <pc:docMkLst>
        <pc:docMk/>
      </pc:docMkLst>
      <pc:sldChg chg="modSp">
        <pc:chgData name="hidayat.belarbi" userId="S::hidayat.belarbi@univ-tlemcen.dz::bbed6b4e-2183-4a53-85ec-f69c1afd9e1c" providerId="AD" clId="Web-{4F02D0C1-B4FC-4364-BE8B-6F7B4149FE49}" dt="2021-12-01T17:27:06.465" v="4" actId="20577"/>
        <pc:sldMkLst>
          <pc:docMk/>
          <pc:sldMk cId="0" sldId="268"/>
        </pc:sldMkLst>
        <pc:spChg chg="mod">
          <ac:chgData name="hidayat.belarbi" userId="S::hidayat.belarbi@univ-tlemcen.dz::bbed6b4e-2183-4a53-85ec-f69c1afd9e1c" providerId="AD" clId="Web-{4F02D0C1-B4FC-4364-BE8B-6F7B4149FE49}" dt="2021-12-01T17:27:06.465" v="4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hidayat.belarbi" userId="S::hidayat.belarbi@univ-tlemcen.dz::bbed6b4e-2183-4a53-85ec-f69c1afd9e1c" providerId="AD" clId="Web-{4F02D0C1-B4FC-4364-BE8B-6F7B4149FE49}" dt="2021-12-01T17:38:56.829" v="6" actId="1076"/>
        <pc:sldMkLst>
          <pc:docMk/>
          <pc:sldMk cId="0" sldId="282"/>
        </pc:sldMkLst>
        <pc:spChg chg="mod">
          <ac:chgData name="hidayat.belarbi" userId="S::hidayat.belarbi@univ-tlemcen.dz::bbed6b4e-2183-4a53-85ec-f69c1afd9e1c" providerId="AD" clId="Web-{4F02D0C1-B4FC-4364-BE8B-6F7B4149FE49}" dt="2021-12-01T17:38:56.829" v="6" actId="1076"/>
          <ac:spMkLst>
            <pc:docMk/>
            <pc:sldMk cId="0" sldId="282"/>
            <ac:spMk id="2" creationId="{00000000-0000-0000-0000-000000000000}"/>
          </ac:spMkLst>
        </pc:spChg>
      </pc:sldChg>
      <pc:sldChg chg="modSp">
        <pc:chgData name="hidayat.belarbi" userId="S::hidayat.belarbi@univ-tlemcen.dz::bbed6b4e-2183-4a53-85ec-f69c1afd9e1c" providerId="AD" clId="Web-{4F02D0C1-B4FC-4364-BE8B-6F7B4149FE49}" dt="2021-12-01T18:04:54.950" v="8" actId="1076"/>
        <pc:sldMkLst>
          <pc:docMk/>
          <pc:sldMk cId="0" sldId="289"/>
        </pc:sldMkLst>
        <pc:picChg chg="mod">
          <ac:chgData name="hidayat.belarbi" userId="S::hidayat.belarbi@univ-tlemcen.dz::bbed6b4e-2183-4a53-85ec-f69c1afd9e1c" providerId="AD" clId="Web-{4F02D0C1-B4FC-4364-BE8B-6F7B4149FE49}" dt="2021-12-01T18:04:54.950" v="8" actId="1076"/>
          <ac:picMkLst>
            <pc:docMk/>
            <pc:sldMk cId="0" sldId="289"/>
            <ac:picMk id="6" creationId="{00000000-0000-0000-0000-000000000000}"/>
          </ac:picMkLst>
        </pc:picChg>
      </pc:sldChg>
    </pc:docChg>
  </pc:docChgLst>
  <pc:docChgLst>
    <pc:chgData name="lilya wissem.berrezoug" userId="S::lilyawissem.berrezoug@univ-tlemcen.dz::6a79b021-b866-472a-92ed-827c7b91bad2" providerId="AD" clId="Web-{91363499-7BBE-45C5-8996-CB35A116C3E0}"/>
    <pc:docChg chg="modSld">
      <pc:chgData name="lilya wissem.berrezoug" userId="S::lilyawissem.berrezoug@univ-tlemcen.dz::6a79b021-b866-472a-92ed-827c7b91bad2" providerId="AD" clId="Web-{91363499-7BBE-45C5-8996-CB35A116C3E0}" dt="2021-12-29T12:29:29.517" v="10" actId="20577"/>
      <pc:docMkLst>
        <pc:docMk/>
      </pc:docMkLst>
      <pc:sldChg chg="addSp">
        <pc:chgData name="lilya wissem.berrezoug" userId="S::lilyawissem.berrezoug@univ-tlemcen.dz::6a79b021-b866-472a-92ed-827c7b91bad2" providerId="AD" clId="Web-{91363499-7BBE-45C5-8996-CB35A116C3E0}" dt="2021-12-29T12:27:11.155" v="0"/>
        <pc:sldMkLst>
          <pc:docMk/>
          <pc:sldMk cId="0" sldId="265"/>
        </pc:sldMkLst>
        <pc:spChg chg="add">
          <ac:chgData name="lilya wissem.berrezoug" userId="S::lilyawissem.berrezoug@univ-tlemcen.dz::6a79b021-b866-472a-92ed-827c7b91bad2" providerId="AD" clId="Web-{91363499-7BBE-45C5-8996-CB35A116C3E0}" dt="2021-12-29T12:27:11.155" v="0"/>
          <ac:spMkLst>
            <pc:docMk/>
            <pc:sldMk cId="0" sldId="265"/>
            <ac:spMk id="7" creationId="{70030384-60FB-435F-8A4A-DBDC40A6257F}"/>
          </ac:spMkLst>
        </pc:spChg>
      </pc:sldChg>
      <pc:sldChg chg="modSp">
        <pc:chgData name="lilya wissem.berrezoug" userId="S::lilyawissem.berrezoug@univ-tlemcen.dz::6a79b021-b866-472a-92ed-827c7b91bad2" providerId="AD" clId="Web-{91363499-7BBE-45C5-8996-CB35A116C3E0}" dt="2021-12-29T12:29:29.517" v="10" actId="20577"/>
        <pc:sldMkLst>
          <pc:docMk/>
          <pc:sldMk cId="0" sldId="284"/>
        </pc:sldMkLst>
        <pc:spChg chg="mod">
          <ac:chgData name="lilya wissem.berrezoug" userId="S::lilyawissem.berrezoug@univ-tlemcen.dz::6a79b021-b866-472a-92ed-827c7b91bad2" providerId="AD" clId="Web-{91363499-7BBE-45C5-8996-CB35A116C3E0}" dt="2021-12-29T12:29:29.517" v="10" actId="20577"/>
          <ac:spMkLst>
            <pc:docMk/>
            <pc:sldMk cId="0" sldId="284"/>
            <ac:spMk id="6" creationId="{C7E98E0E-76DA-48B4-AE7E-7EA8E1DCF687}"/>
          </ac:spMkLst>
        </pc:spChg>
      </pc:sldChg>
    </pc:docChg>
  </pc:docChgLst>
  <pc:docChgLst>
    <pc:chgData name="SAMIA KIRIA" userId="S::samia.kiria@univ-tlemcen.dz::40d4da2b-d4b6-44f7-8ade-f28ee56ff574" providerId="AD" clId="Web-{9475E7AD-287C-4690-B436-7B26E53CCE1F}"/>
    <pc:docChg chg="modSld">
      <pc:chgData name="SAMIA KIRIA" userId="S::samia.kiria@univ-tlemcen.dz::40d4da2b-d4b6-44f7-8ade-f28ee56ff574" providerId="AD" clId="Web-{9475E7AD-287C-4690-B436-7B26E53CCE1F}" dt="2021-11-20T22:02:16.407" v="4" actId="1076"/>
      <pc:docMkLst>
        <pc:docMk/>
      </pc:docMkLst>
      <pc:sldChg chg="modSp">
        <pc:chgData name="SAMIA KIRIA" userId="S::samia.kiria@univ-tlemcen.dz::40d4da2b-d4b6-44f7-8ade-f28ee56ff574" providerId="AD" clId="Web-{9475E7AD-287C-4690-B436-7B26E53CCE1F}" dt="2021-11-20T22:02:16.407" v="4" actId="1076"/>
        <pc:sldMkLst>
          <pc:docMk/>
          <pc:sldMk cId="0" sldId="288"/>
        </pc:sldMkLst>
        <pc:picChg chg="mod">
          <ac:chgData name="SAMIA KIRIA" userId="S::samia.kiria@univ-tlemcen.dz::40d4da2b-d4b6-44f7-8ade-f28ee56ff574" providerId="AD" clId="Web-{9475E7AD-287C-4690-B436-7B26E53CCE1F}" dt="2021-11-20T22:00:53.748" v="0" actId="1076"/>
          <ac:picMkLst>
            <pc:docMk/>
            <pc:sldMk cId="0" sldId="288"/>
            <ac:picMk id="9" creationId="{00000000-0000-0000-0000-000000000000}"/>
          </ac:picMkLst>
        </pc:picChg>
        <pc:cxnChg chg="mod">
          <ac:chgData name="SAMIA KIRIA" userId="S::samia.kiria@univ-tlemcen.dz::40d4da2b-d4b6-44f7-8ade-f28ee56ff574" providerId="AD" clId="Web-{9475E7AD-287C-4690-B436-7B26E53CCE1F}" dt="2021-11-20T22:02:16.407" v="4" actId="1076"/>
          <ac:cxnSpMkLst>
            <pc:docMk/>
            <pc:sldMk cId="0" sldId="288"/>
            <ac:cxnSpMk id="14" creationId="{00000000-0000-0000-0000-000000000000}"/>
          </ac:cxnSpMkLst>
        </pc:cxnChg>
        <pc:cxnChg chg="mod">
          <ac:chgData name="SAMIA KIRIA" userId="S::samia.kiria@univ-tlemcen.dz::40d4da2b-d4b6-44f7-8ade-f28ee56ff574" providerId="AD" clId="Web-{9475E7AD-287C-4690-B436-7B26E53CCE1F}" dt="2021-11-20T22:02:11.032" v="3" actId="1076"/>
          <ac:cxnSpMkLst>
            <pc:docMk/>
            <pc:sldMk cId="0" sldId="288"/>
            <ac:cxnSpMk id="18" creationId="{00000000-0000-0000-0000-000000000000}"/>
          </ac:cxnSpMkLst>
        </pc:cxnChg>
        <pc:cxnChg chg="mod">
          <ac:chgData name="SAMIA KIRIA" userId="S::samia.kiria@univ-tlemcen.dz::40d4da2b-d4b6-44f7-8ade-f28ee56ff574" providerId="AD" clId="Web-{9475E7AD-287C-4690-B436-7B26E53CCE1F}" dt="2021-11-20T22:02:05.032" v="2" actId="1076"/>
          <ac:cxnSpMkLst>
            <pc:docMk/>
            <pc:sldMk cId="0" sldId="288"/>
            <ac:cxnSpMk id="22" creationId="{00000000-0000-0000-0000-000000000000}"/>
          </ac:cxnSpMkLst>
        </pc:cxnChg>
      </pc:sldChg>
    </pc:docChg>
  </pc:docChgLst>
  <pc:docChgLst>
    <pc:chgData name="hidayat.belarbi" userId="S::hidayat.belarbi@univ-tlemcen.dz::bbed6b4e-2183-4a53-85ec-f69c1afd9e1c" providerId="AD" clId="Web-{BAE98337-F5D7-4097-B605-5DE4D8C70804}"/>
    <pc:docChg chg="modSld">
      <pc:chgData name="hidayat.belarbi" userId="S::hidayat.belarbi@univ-tlemcen.dz::bbed6b4e-2183-4a53-85ec-f69c1afd9e1c" providerId="AD" clId="Web-{BAE98337-F5D7-4097-B605-5DE4D8C70804}" dt="2021-11-18T09:44:46.712" v="0" actId="1076"/>
      <pc:docMkLst>
        <pc:docMk/>
      </pc:docMkLst>
      <pc:sldChg chg="modSp">
        <pc:chgData name="hidayat.belarbi" userId="S::hidayat.belarbi@univ-tlemcen.dz::bbed6b4e-2183-4a53-85ec-f69c1afd9e1c" providerId="AD" clId="Web-{BAE98337-F5D7-4097-B605-5DE4D8C70804}" dt="2021-11-18T09:44:46.712" v="0" actId="1076"/>
        <pc:sldMkLst>
          <pc:docMk/>
          <pc:sldMk cId="0" sldId="287"/>
        </pc:sldMkLst>
        <pc:picChg chg="mod">
          <ac:chgData name="hidayat.belarbi" userId="S::hidayat.belarbi@univ-tlemcen.dz::bbed6b4e-2183-4a53-85ec-f69c1afd9e1c" providerId="AD" clId="Web-{BAE98337-F5D7-4097-B605-5DE4D8C70804}" dt="2021-11-18T09:44:46.712" v="0" actId="1076"/>
          <ac:picMkLst>
            <pc:docMk/>
            <pc:sldMk cId="0" sldId="287"/>
            <ac:picMk id="16387" creationId="{00000000-0000-0000-0000-000000000000}"/>
          </ac:picMkLst>
        </pc:picChg>
      </pc:sldChg>
    </pc:docChg>
  </pc:docChgLst>
  <pc:docChgLst>
    <pc:chgData name="sidi mohammed.bouyerden" userId="S::sidimohammed.bouyerden@univ-tlemcen.dz::fc43a97b-640d-400a-a221-89abb2050960" providerId="AD" clId="Web-{A8B9E9AE-2422-4B73-958F-AEE9D8318F2C}"/>
    <pc:docChg chg="modSld">
      <pc:chgData name="sidi mohammed.bouyerden" userId="S::sidimohammed.bouyerden@univ-tlemcen.dz::fc43a97b-640d-400a-a221-89abb2050960" providerId="AD" clId="Web-{A8B9E9AE-2422-4B73-958F-AEE9D8318F2C}" dt="2021-11-11T08:17:51.099" v="5"/>
      <pc:docMkLst>
        <pc:docMk/>
      </pc:docMkLst>
      <pc:sldChg chg="addSp delSp modSp">
        <pc:chgData name="sidi mohammed.bouyerden" userId="S::sidimohammed.bouyerden@univ-tlemcen.dz::fc43a97b-640d-400a-a221-89abb2050960" providerId="AD" clId="Web-{A8B9E9AE-2422-4B73-958F-AEE9D8318F2C}" dt="2021-11-11T08:17:51.099" v="5"/>
        <pc:sldMkLst>
          <pc:docMk/>
          <pc:sldMk cId="0" sldId="279"/>
        </pc:sldMkLst>
        <pc:spChg chg="add del mod">
          <ac:chgData name="sidi mohammed.bouyerden" userId="S::sidimohammed.bouyerden@univ-tlemcen.dz::fc43a97b-640d-400a-a221-89abb2050960" providerId="AD" clId="Web-{A8B9E9AE-2422-4B73-958F-AEE9D8318F2C}" dt="2021-11-11T08:17:51.099" v="5"/>
          <ac:spMkLst>
            <pc:docMk/>
            <pc:sldMk cId="0" sldId="279"/>
            <ac:spMk id="6" creationId="{9266B6B2-E841-4C92-B316-2EB45C70FDCF}"/>
          </ac:spMkLst>
        </pc:spChg>
        <pc:spChg chg="add del">
          <ac:chgData name="sidi mohammed.bouyerden" userId="S::sidimohammed.bouyerden@univ-tlemcen.dz::fc43a97b-640d-400a-a221-89abb2050960" providerId="AD" clId="Web-{A8B9E9AE-2422-4B73-958F-AEE9D8318F2C}" dt="2021-11-11T08:17:50.271" v="4"/>
          <ac:spMkLst>
            <pc:docMk/>
            <pc:sldMk cId="0" sldId="279"/>
            <ac:spMk id="7" creationId="{C909F9D2-0CF8-4C52-B2AA-AAA8A360EC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39510B0-C771-4FBA-AA43-FB886BE96559}" type="datetime1">
              <a:rPr lang="fr-FR"/>
              <a:pPr/>
              <a:t>07/01/2022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880C529-AE8C-40AF-84BB-3476BF0DB19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013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709-9332-42AF-856D-DA561CD0DDD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A49B-463C-4313-BFB5-63815519B7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0DE0-BDBC-41E4-89D2-5453F601103C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0FB2-3067-4DD9-A205-715BFF0F6F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B8FE-B12B-4253-A08F-731CEACD3B52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0CB-A1F5-40D8-A4CB-3B2D04C25D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2AF-9315-400C-8B5C-9AFDCDF70B28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682A-A7D0-46A7-BC0D-CD00BD1266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A4-0395-452B-9B89-2D99B5563403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C9C1-5054-4F2A-8E44-BA46015982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4187-CFD2-401B-A81B-6A736D1F1567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F8A8-C371-4724-ACAC-46CA20801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F76E-983F-4151-A8A7-D4C7B5FD466F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BF89-CF28-46C5-B009-C93955DEC9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6925-67EC-4B66-B064-62B33EEC2819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846-8B5F-4A1D-85F0-87A01920E9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EE99-5311-4313-BC62-A58BB4336EC8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F619-3FCE-476A-B0A6-55C0D42D1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483-D33B-44B4-BB6F-B74E075AB5C1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411-238C-4622-91C5-68E489E56C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187A15-E952-4611-BA6D-93B973AAF4C2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D5C0E3-2335-4CFC-978A-EE790E84E9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8864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fr-FR" sz="2400"/>
              <a:t>Université Abou </a:t>
            </a:r>
            <a:r>
              <a:rPr lang="fr-FR" sz="2400" err="1"/>
              <a:t>Bakr</a:t>
            </a:r>
            <a:r>
              <a:rPr lang="fr-FR" sz="2400"/>
              <a:t> </a:t>
            </a:r>
            <a:r>
              <a:rPr lang="fr-FR" sz="2400" err="1"/>
              <a:t>belkaid</a:t>
            </a:r>
            <a:r>
              <a:rPr lang="fr-FR" sz="2400"/>
              <a:t> </a:t>
            </a:r>
            <a:br>
              <a:rPr lang="fr-FR" sz="2400"/>
            </a:br>
            <a:r>
              <a:rPr lang="fr-FR" sz="2400"/>
              <a:t>faculté des sciences </a:t>
            </a:r>
            <a:br>
              <a:rPr lang="fr-FR" sz="2400"/>
            </a:br>
            <a:r>
              <a:rPr lang="fr-FR" sz="2400"/>
              <a:t>département d’informatique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472184"/>
          </a:xfrm>
        </p:spPr>
        <p:txBody>
          <a:bodyPr>
            <a:normAutofit/>
          </a:bodyPr>
          <a:lstStyle/>
          <a:p>
            <a:r>
              <a:rPr lang="fr-FR"/>
              <a:t>                      </a:t>
            </a:r>
          </a:p>
          <a:p>
            <a:r>
              <a:rPr lang="fr-FR"/>
              <a:t>                  Cours Génie Logiciel </a:t>
            </a:r>
          </a:p>
          <a:p>
            <a:endParaRPr lang="fr-FR" sz="2000"/>
          </a:p>
          <a:p>
            <a:r>
              <a:rPr lang="fr-FR" sz="2000"/>
              <a:t>                        Niveau  : L3 informatique 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444208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Octobre 2021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72072" y="466152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Chargé de cours : S Meziane </a:t>
            </a:r>
            <a:r>
              <a:rPr lang="fr-FR" err="1"/>
              <a:t>Tani</a:t>
            </a:r>
            <a:r>
              <a:rPr lang="fr-FR"/>
              <a:t> </a:t>
            </a:r>
          </a:p>
          <a:p>
            <a:endParaRPr lang="fr-FR"/>
          </a:p>
          <a:p>
            <a:r>
              <a:rPr lang="fr-FR"/>
              <a:t>E –mail : s.mezianetani13@gmail.com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7B4E-94EF-492A-B13E-C517FC98EECA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030384-60FB-435F-8A4A-DBDC40A6257F}"/>
              </a:ext>
            </a:extLst>
          </p:cNvPr>
          <p:cNvSpPr txBox="1"/>
          <p:nvPr/>
        </p:nvSpPr>
        <p:spPr>
          <a:xfrm>
            <a:off x="3186159" y="3806958"/>
            <a:ext cx="26205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408012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835696" y="541560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Message trouvé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8697" y="1628800"/>
            <a:ext cx="388843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6228184" y="534359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Message perdu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Etude de cas :  GAB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8377" y="1571169"/>
            <a:ext cx="7221935" cy="432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fr-FR"/>
              <a:t>Diagramme de séquence  «</a:t>
            </a:r>
            <a:r>
              <a:rPr lang="fr-FR" sz="4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retirer argent »</a:t>
            </a:r>
            <a:r>
              <a:rPr lang="fr-FR"/>
              <a:t>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87" y="78905"/>
            <a:ext cx="7947901" cy="71063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7392" y="2790"/>
            <a:ext cx="7498080" cy="1143000"/>
          </a:xfrm>
        </p:spPr>
        <p:txBody>
          <a:bodyPr/>
          <a:lstStyle/>
          <a:p>
            <a:r>
              <a:rPr lang="fr-FR"/>
              <a:t>Fragments combinés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1340768"/>
            <a:ext cx="7746064" cy="4907632"/>
          </a:xfrm>
        </p:spPr>
        <p:txBody>
          <a:bodyPr>
            <a:normAutofit/>
          </a:bodyPr>
          <a:lstStyle/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Un fragment combiné permet de décomposer une interaction complexe en fragments suffisamment simples pour être compris</a:t>
            </a:r>
          </a:p>
          <a:p>
            <a:pPr lvl="1">
              <a:buFont typeface="Wingdings" pitchFamily="2" charset="2"/>
              <a:buChar char="ü"/>
            </a:pPr>
            <a:r>
              <a:rPr lang="fr-FR" sz="12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1600">
                <a:latin typeface="Times New Roman" pitchFamily="18" charset="0"/>
                <a:cs typeface="Times New Roman" pitchFamily="18" charset="0"/>
              </a:rPr>
              <a:t>Fragment de séquence</a:t>
            </a:r>
          </a:p>
          <a:p>
            <a:pPr lvl="1">
              <a:buFont typeface="Wingdings" pitchFamily="2" charset="2"/>
              <a:buChar char="ü"/>
            </a:pPr>
            <a:r>
              <a:rPr lang="fr-FR" sz="1600">
                <a:latin typeface="Times New Roman" pitchFamily="18" charset="0"/>
                <a:cs typeface="Times New Roman" pitchFamily="18" charset="0"/>
              </a:rPr>
              <a:t>             Cadre d’interaction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5157192"/>
            <a:ext cx="67627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31640" y="4077072"/>
            <a:ext cx="756084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 </a:t>
            </a:r>
            <a:r>
              <a:rPr lang="fr-FR" b="1"/>
              <a:t>Notation UML</a:t>
            </a:r>
          </a:p>
          <a:p>
            <a:r>
              <a:rPr lang="fr-FR"/>
              <a:t>• </a:t>
            </a:r>
            <a:r>
              <a:rPr lang="fr-FR" sz="2000"/>
              <a:t>Rectangle qui regroupe des sous-parties du </a:t>
            </a:r>
            <a:r>
              <a:rPr lang="fr-FR" sz="2000" err="1"/>
              <a:t>diag</a:t>
            </a:r>
            <a:r>
              <a:rPr lang="fr-FR" sz="2000"/>
              <a:t>. de séquence</a:t>
            </a:r>
          </a:p>
          <a:p>
            <a:r>
              <a:rPr lang="fr-FR" sz="2000"/>
              <a:t>• Opérateur du fragment dans le coin haut à gauche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6130"/>
          </a:xfrm>
        </p:spPr>
        <p:txBody>
          <a:bodyPr/>
          <a:lstStyle/>
          <a:p>
            <a:r>
              <a:rPr lang="fr-FR"/>
              <a:t>Opérateurs de fragment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fr-FR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</a:t>
            </a: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fr-FR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fr-FR" err="1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96646" indent="-514350">
              <a:buFont typeface="+mj-lt"/>
              <a:buAutoNum type="arabicPeriod"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</a:t>
            </a:r>
          </a:p>
          <a:p>
            <a:pPr marL="596646" indent="-514350">
              <a:buFont typeface="+mj-lt"/>
              <a:buAutoNum type="arabicPeriod"/>
            </a:pPr>
            <a:r>
              <a:rPr lang="fr-FR" err="1">
                <a:latin typeface="Times New Roman" pitchFamily="18" charset="0"/>
                <a:cs typeface="Times New Roman" pitchFamily="18" charset="0"/>
              </a:rPr>
              <a:t>Ref</a:t>
            </a: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Opérateur </a:t>
            </a:r>
            <a:r>
              <a:rPr lang="fr-FR" err="1"/>
              <a:t>Opt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>
                <a:latin typeface="Times New Roman" pitchFamily="18" charset="0"/>
                <a:cs typeface="Times New Roman" pitchFamily="18" charset="0"/>
              </a:rPr>
              <a:t>Opt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Fragment parcouru si une condition est vérifiée</a:t>
            </a:r>
          </a:p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798842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7E98E0E-76DA-48B4-AE7E-7EA8E1DCF687}"/>
              </a:ext>
            </a:extLst>
          </p:cNvPr>
          <p:cNvSpPr txBox="1"/>
          <p:nvPr/>
        </p:nvSpPr>
        <p:spPr>
          <a:xfrm>
            <a:off x="4206815" y="22514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Opérateur </a:t>
            </a:r>
            <a:r>
              <a:rPr lang="fr-FR" err="1"/>
              <a:t>Opt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21160"/>
          </a:xfrm>
        </p:spPr>
        <p:txBody>
          <a:bodyPr/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Alt: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Equivalent à la structure de contrôle "si .. alors .. sinon</a:t>
            </a:r>
          </a:p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26557"/>
            <a:ext cx="7056784" cy="383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Oprérateur</a:t>
            </a:r>
            <a:r>
              <a:rPr lang="fr-FR"/>
              <a:t> </a:t>
            </a:r>
            <a:r>
              <a:rPr lang="fr-FR" err="1"/>
              <a:t>Loop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81200"/>
          </a:xfrm>
        </p:spPr>
        <p:txBody>
          <a:bodyPr/>
          <a:lstStyle/>
          <a:p>
            <a:r>
              <a:rPr lang="fr-FR" b="1" err="1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Répétition du fragment tant que la condition est vérifiée</a:t>
            </a:r>
          </a:p>
          <a:p>
            <a:pPr>
              <a:buNone/>
            </a:pPr>
            <a:r>
              <a:rPr lang="fr-FR" sz="2000" b="1"/>
              <a:t>  </a:t>
            </a:r>
            <a:r>
              <a:rPr lang="fr-FR" sz="2000" b="1">
                <a:latin typeface="Times New Roman" pitchFamily="18" charset="0"/>
                <a:cs typeface="Times New Roman" pitchFamily="18" charset="0"/>
              </a:rPr>
              <a:t>Syntaxe:</a:t>
            </a:r>
          </a:p>
          <a:p>
            <a:pPr marL="441325" lvl="1" indent="-38100">
              <a:buFont typeface="Wingdings" pitchFamily="2" charset="2"/>
              <a:buChar char="ü"/>
              <a:tabLst>
                <a:tab pos="441325" algn="l"/>
              </a:tabLst>
            </a:pPr>
            <a:r>
              <a:rPr lang="fr-FR" sz="2000" err="1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(valeur initiale, maximum, condition)</a:t>
            </a:r>
          </a:p>
          <a:p>
            <a:pPr marL="441325" lvl="1" indent="-38100">
              <a:buFont typeface="Wingdings" pitchFamily="2" charset="2"/>
              <a:buChar char="ü"/>
              <a:tabLst>
                <a:tab pos="441325" algn="l"/>
              </a:tabLst>
            </a:pPr>
            <a:r>
              <a:rPr lang="fr-FR" sz="2000" err="1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[nombre de fois] [condition]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56186"/>
            <a:ext cx="6120680" cy="306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Opérateur </a:t>
            </a:r>
            <a:r>
              <a:rPr lang="fr-FR" err="1"/>
              <a:t>Ref</a:t>
            </a:r>
            <a:r>
              <a:rPr lang="fr-FR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1340768"/>
            <a:ext cx="7498080" cy="4800600"/>
          </a:xfrm>
        </p:spPr>
        <p:txBody>
          <a:bodyPr/>
          <a:lstStyle/>
          <a:p>
            <a:r>
              <a:rPr lang="fr-FR" b="1" err="1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Référence a  un autre diagramme de séquence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9139" y="3329778"/>
            <a:ext cx="374441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204864"/>
            <a:ext cx="557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3369" y="3334891"/>
            <a:ext cx="1704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432048"/>
          </a:xfrm>
        </p:spPr>
        <p:txBody>
          <a:bodyPr>
            <a:normAutofit fontScale="90000"/>
          </a:bodyPr>
          <a:lstStyle/>
          <a:p>
            <a:r>
              <a:rPr lang="fr-FR"/>
              <a:t>Exemple pour conclure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650" y="625461"/>
            <a:ext cx="9392380" cy="8007259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1407840" y="12687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17621" y="2322403"/>
            <a:ext cx="50405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947610" y="1250993"/>
            <a:ext cx="517951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75575" y="1179403"/>
            <a:ext cx="0" cy="10801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732240" y="1340768"/>
            <a:ext cx="0" cy="10801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Types de diagrammes de séquence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954" y="1027670"/>
            <a:ext cx="7498080" cy="4800600"/>
          </a:xfrm>
        </p:spPr>
        <p:txBody>
          <a:bodyPr lIns="91440" tIns="45720" rIns="91440" bIns="45720" anchor="t">
            <a:normAutofit/>
          </a:bodyPr>
          <a:lstStyle/>
          <a:p>
            <a:pPr marL="596265" indent="-514350">
              <a:buNone/>
            </a:pPr>
            <a:endParaRPr lang="fr-FR" sz="2400" b="1">
              <a:latin typeface="Times New Roman" pitchFamily="18" charset="0"/>
              <a:cs typeface="Times New Roman" pitchFamily="18" charset="0"/>
            </a:endParaRPr>
          </a:p>
          <a:p>
            <a:pPr marL="596265" indent="-514350">
              <a:buNone/>
            </a:pPr>
            <a:r>
              <a:rPr lang="fr-FR" sz="2400" b="1" dirty="0">
                <a:latin typeface="Times New Roman"/>
                <a:cs typeface="Times New Roman"/>
              </a:rPr>
              <a:t>1)  Diagramme de séquence système ( vue de l’</a:t>
            </a:r>
            <a:r>
              <a:rPr lang="fr-FR" sz="2400" b="1" dirty="0" err="1">
                <a:latin typeface="Times New Roman"/>
                <a:cs typeface="Times New Roman"/>
              </a:rPr>
              <a:t>exterieur</a:t>
            </a:r>
            <a:r>
              <a:rPr lang="fr-FR" sz="2400" b="1" dirty="0">
                <a:latin typeface="Times New Roman"/>
                <a:cs typeface="Times New Roman"/>
              </a:rPr>
              <a:t> </a:t>
            </a: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 indent="-283210">
              <a:buNone/>
            </a:pPr>
            <a:r>
              <a:rPr lang="fr-FR" sz="2400" dirty="0"/>
              <a:t>     • </a:t>
            </a:r>
            <a:r>
              <a:rPr lang="fr-FR" sz="2000" dirty="0">
                <a:latin typeface="Times New Roman"/>
                <a:cs typeface="Times New Roman"/>
              </a:rPr>
              <a:t>Détails d’un cas d’utilisation</a:t>
            </a:r>
          </a:p>
          <a:p>
            <a:pPr indent="-283210">
              <a:buNone/>
            </a:pPr>
            <a:r>
              <a:rPr lang="fr-FR" sz="2000" dirty="0">
                <a:latin typeface="Times New Roman"/>
                <a:cs typeface="Times New Roman"/>
              </a:rPr>
              <a:t>      • Utilisation: spécification des exigences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indent="-283210">
              <a:buNone/>
            </a:pPr>
            <a:endParaRPr lang="fr-FR" sz="2000" b="1">
              <a:latin typeface="Times New Roman" pitchFamily="18" charset="0"/>
              <a:cs typeface="Times New Roman" pitchFamily="18" charset="0"/>
            </a:endParaRPr>
          </a:p>
          <a:p>
            <a:pPr indent="-283210">
              <a:buNone/>
            </a:pPr>
            <a:r>
              <a:rPr lang="fr-FR" sz="2400" b="1" dirty="0">
                <a:latin typeface="Times New Roman"/>
                <a:cs typeface="Times New Roman"/>
              </a:rPr>
              <a:t>2) Diagramme de séquence objet( vue de l’</a:t>
            </a:r>
            <a:r>
              <a:rPr lang="fr-FR" sz="2400" b="1" dirty="0" err="1">
                <a:latin typeface="Times New Roman"/>
                <a:cs typeface="Times New Roman"/>
              </a:rPr>
              <a:t>interieur</a:t>
            </a:r>
            <a:r>
              <a:rPr lang="fr-FR" sz="2400" b="1" dirty="0">
                <a:latin typeface="Times New Roman"/>
                <a:cs typeface="Times New Roman"/>
              </a:rPr>
              <a:t> 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indent="-283210">
              <a:buNone/>
            </a:pPr>
            <a:r>
              <a:rPr lang="fr-FR" sz="2400" dirty="0">
                <a:latin typeface="Times New Roman"/>
                <a:cs typeface="Times New Roman"/>
              </a:rPr>
              <a:t>• Déroulement de procédures et de fonctions</a:t>
            </a:r>
          </a:p>
          <a:p>
            <a:pPr indent="-283210">
              <a:buNone/>
            </a:pPr>
            <a:r>
              <a:rPr lang="fr-FR" sz="2400" dirty="0">
                <a:latin typeface="Times New Roman"/>
                <a:cs typeface="Times New Roman"/>
              </a:rPr>
              <a:t>• Utilisation: conception</a:t>
            </a:r>
          </a:p>
          <a:p>
            <a:pPr marL="596265" indent="-514350">
              <a:buNone/>
            </a:pP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pour conclure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102" y="1324233"/>
            <a:ext cx="6768752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/>
              <a:t>Points clés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• Spécification des exigences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r-FR" sz="2400" b="1">
                <a:latin typeface="Times New Roman" pitchFamily="18" charset="0"/>
                <a:cs typeface="Times New Roman" pitchFamily="18" charset="0"/>
              </a:rPr>
              <a:t>   UML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• Diagramme de cas d’utilisation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• Diagramme de séquence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Eléments d’un diagramme de séquence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1333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fr-FR" b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1.Participants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• Acteur(s)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• Système(s)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Notation UML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73016"/>
            <a:ext cx="4320480" cy="232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44624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fr-FR"/>
              <a:t>Eléments d’un diagramme de séquence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73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>
                <a:latin typeface="Times New Roman" pitchFamily="18" charset="0"/>
                <a:cs typeface="Times New Roman" pitchFamily="18" charset="0"/>
              </a:rPr>
              <a:t>2. Lignes de vie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 • Temps (ligne verticale pointillée)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  • Participants 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  • Barre d’activation</a:t>
            </a:r>
          </a:p>
          <a:p>
            <a:pPr>
              <a:buNone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>
                <a:latin typeface="Times New Roman" pitchFamily="18" charset="0"/>
                <a:cs typeface="Times New Roman" pitchFamily="18" charset="0"/>
              </a:rPr>
              <a:t>Notation UML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7735" y="3001656"/>
            <a:ext cx="3952875" cy="40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577036"/>
            <a:ext cx="1838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Eléments d’un diagramme de séquence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b="1">
                <a:latin typeface="Times New Roman" pitchFamily="18" charset="0"/>
                <a:cs typeface="Times New Roman" pitchFamily="18" charset="0"/>
              </a:rPr>
              <a:t>3.Messages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• Communication entre lignes de vie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772477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02048" cy="1143000"/>
          </a:xfrm>
        </p:spPr>
        <p:txBody>
          <a:bodyPr>
            <a:normAutofit fontScale="90000"/>
          </a:bodyPr>
          <a:lstStyle/>
          <a:p>
            <a:r>
              <a:rPr lang="fr-FR"/>
              <a:t>Exemple: Système de vente en ligne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122" y="1484784"/>
            <a:ext cx="775632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-27384"/>
            <a:ext cx="7498080" cy="1143000"/>
          </a:xfrm>
        </p:spPr>
        <p:txBody>
          <a:bodyPr/>
          <a:lstStyle/>
          <a:p>
            <a:r>
              <a:rPr lang="fr-FR"/>
              <a:t>Types de message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1149458"/>
            <a:ext cx="7746064" cy="4464496"/>
          </a:xfrm>
        </p:spPr>
        <p:txBody>
          <a:bodyPr>
            <a:normAutofit/>
          </a:bodyPr>
          <a:lstStyle/>
          <a:p>
            <a:pPr marL="539496" indent="-457200">
              <a:buFont typeface="Wingdings" pitchFamily="2" charset="2"/>
              <a:buChar char="ü"/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Message synchrone : émetteur bloqué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pendant le traitement du message par le récepteur (appel) </a:t>
            </a:r>
          </a:p>
          <a:p>
            <a:pPr lvl="1">
              <a:buFont typeface="Wingdings" pitchFamily="2" charset="2"/>
              <a:buChar char="Ø"/>
            </a:pPr>
            <a:r>
              <a:rPr lang="fr-FR" sz="1600">
                <a:latin typeface="Times New Roman" pitchFamily="18" charset="0"/>
                <a:cs typeface="Times New Roman" pitchFamily="18" charset="0"/>
              </a:rPr>
              <a:t>Typiquement : appel de méthode (Si un objet A invoque une méthode d’un objet B, A reste bloqué tant que B n’a pas terminé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2338" y="2492896"/>
            <a:ext cx="22193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31640" y="2644170"/>
            <a:ext cx="74168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kumimoji="0" lang="fr-FR" sz="2000" b="1">
                <a:cs typeface="Times New Roman" pitchFamily="18" charset="0"/>
              </a:rPr>
              <a:t>Message asynchrone </a:t>
            </a:r>
            <a:r>
              <a:rPr lang="fr-FR"/>
              <a:t>: </a:t>
            </a:r>
            <a:r>
              <a:rPr kumimoji="0" lang="fr-FR" sz="2000" b="1">
                <a:cs typeface="Times New Roman" pitchFamily="18" charset="0"/>
              </a:rPr>
              <a:t>non bloquant </a:t>
            </a:r>
            <a:r>
              <a:rPr kumimoji="0" lang="fr-FR" sz="2000">
                <a:cs typeface="Times New Roman" pitchFamily="18" charset="0"/>
              </a:rPr>
              <a:t>Le message envoyé peut être pris en compte par le récepteur à tout moment ou ignoré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6640" y="3558346"/>
            <a:ext cx="2152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475656" y="4077072"/>
            <a:ext cx="72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fr-FR" sz="2000" b="1">
                <a:cs typeface="Times New Roman" pitchFamily="18" charset="0"/>
              </a:rPr>
              <a:t>Message de retour </a:t>
            </a:r>
            <a:r>
              <a:rPr lang="fr-FR"/>
              <a:t>: </a:t>
            </a:r>
            <a:r>
              <a:rPr kumimoji="0" lang="fr-FR" sz="2000">
                <a:cs typeface="Times New Roman" pitchFamily="18" charset="0"/>
              </a:rPr>
              <a:t>On peut associer aux messages d’appel de méthode un message de retour (en pointillés) marquant la reprise du contrôle par l’objet émetteur du message synchrone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7718" y="5473983"/>
            <a:ext cx="2190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5"/>
            <a:ext cx="3981450" cy="338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8938" y="1412776"/>
            <a:ext cx="371475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1691680" y="5199583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Message synchrone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08104" y="505556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Message asynchrone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/>
          <a:lstStyle/>
          <a:p>
            <a:pPr algn="ctr"/>
            <a:r>
              <a:rPr lang="fr-FR"/>
              <a:t>Types de message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052736"/>
            <a:ext cx="7674056" cy="2952328"/>
          </a:xfrm>
        </p:spPr>
        <p:txBody>
          <a:bodyPr>
            <a:normAutofit/>
          </a:bodyPr>
          <a:lstStyle/>
          <a:p>
            <a:r>
              <a:rPr lang="fr-FR" sz="2800" b="1">
                <a:latin typeface="Times New Roman" pitchFamily="18" charset="0"/>
                <a:cs typeface="Times New Roman" pitchFamily="18" charset="0"/>
              </a:rPr>
              <a:t>Message réflexif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Un objet peut s’envoyer des messages appel à une autre méthode de l’objet appel récursif</a:t>
            </a: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800" b="1">
                <a:latin typeface="Times New Roman" pitchFamily="18" charset="0"/>
                <a:cs typeface="Times New Roman" pitchFamily="18" charset="0"/>
              </a:rPr>
              <a:t>Message trouvé</a:t>
            </a:r>
          </a:p>
          <a:p>
            <a:pPr lvl="1">
              <a:buFont typeface="Arial" pitchFamily="34" charset="0"/>
              <a:buChar char="•"/>
            </a:pPr>
            <a:r>
              <a:rPr lang="fr-FR" sz="1600">
                <a:latin typeface="Times New Roman" pitchFamily="18" charset="0"/>
                <a:cs typeface="Times New Roman" pitchFamily="18" charset="0"/>
              </a:rPr>
              <a:t> message dont on ignore la provenance </a:t>
            </a:r>
          </a:p>
          <a:p>
            <a:pPr lvl="1">
              <a:buFont typeface="Arial" pitchFamily="34" charset="0"/>
              <a:buChar char="•"/>
            </a:pPr>
            <a:r>
              <a:rPr lang="fr-FR" sz="1600">
                <a:latin typeface="Times New Roman" pitchFamily="18" charset="0"/>
                <a:cs typeface="Times New Roman" pitchFamily="18" charset="0"/>
              </a:rPr>
              <a:t>en dehors du cadre décrit par le Diagramme de Séquence</a:t>
            </a: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800" b="1">
                <a:latin typeface="Times New Roman" pitchFamily="18" charset="0"/>
                <a:cs typeface="Times New Roman" pitchFamily="18" charset="0"/>
              </a:rPr>
              <a:t>Message perdu </a:t>
            </a:r>
          </a:p>
          <a:p>
            <a:pPr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message envoyé, mais jamais reçu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563888" y="6381750"/>
            <a:ext cx="2133600" cy="476250"/>
          </a:xfrm>
        </p:spPr>
        <p:txBody>
          <a:bodyPr/>
          <a:lstStyle/>
          <a:p>
            <a:fld id="{6F8F22C9-50AF-4739-B405-3CFA80B85856}" type="datetime1">
              <a:rPr lang="fr-FR" smtClean="0"/>
              <a:pPr/>
              <a:t>07/01/2022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0431" y="3177600"/>
            <a:ext cx="316835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6228184" y="616530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>
                <a:cs typeface="Times New Roman" pitchFamily="18" charset="0"/>
              </a:rPr>
              <a:t>Message réflexif</a:t>
            </a:r>
            <a:endParaRPr lang="fr-FR" sz="16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8" ma:contentTypeDescription="إنشاء مستند جديد." ma:contentTypeScope="" ma:versionID="e6cbd12d63f1c7016dbabba07d65fa4f">
  <xsd:schema xmlns:xsd="http://www.w3.org/2001/XMLSchema" xmlns:xs="http://www.w3.org/2001/XMLSchema" xmlns:p="http://schemas.microsoft.com/office/2006/metadata/properties" xmlns:ns2="3e09d498-3e73-485b-99f6-ad835f785115" targetNamespace="http://schemas.microsoft.com/office/2006/metadata/properties" ma:root="true" ma:fieldsID="73cd91e89e5872ac66a4c381337629c5" ns2:_="">
    <xsd:import namespace="3e09d498-3e73-485b-99f6-ad835f7851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512E68-DD74-44AA-AD28-F372266C5444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CA3E71-09E4-437D-8FDA-5BA852F8BE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99D3FA-FF66-49B6-8B66-BE3FCD40EE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09d498-3e73-485b-99f6-ad835f785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Application>Microsoft Office PowerPoint</Application>
  <PresentationFormat>Affichage à l'écran (4:3)</PresentationFormat>
  <Slides>21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Solstice</vt:lpstr>
      <vt:lpstr>Université Abou Bakr belkaid  faculté des sciences  département d’informatique</vt:lpstr>
      <vt:lpstr>Types de diagrammes de séquence</vt:lpstr>
      <vt:lpstr>Eléments d’un diagramme de séquence</vt:lpstr>
      <vt:lpstr>Eléments d’un diagramme de séquence</vt:lpstr>
      <vt:lpstr>Eléments d’un diagramme de séquence</vt:lpstr>
      <vt:lpstr>Exemple: Système de vente en ligne</vt:lpstr>
      <vt:lpstr>Types de message</vt:lpstr>
      <vt:lpstr>Exemple </vt:lpstr>
      <vt:lpstr>Types de message</vt:lpstr>
      <vt:lpstr>Exemple </vt:lpstr>
      <vt:lpstr>Etude de cas :  GAB</vt:lpstr>
      <vt:lpstr>Diagramme de séquence  «retirer argent » </vt:lpstr>
      <vt:lpstr>Fragments combinés</vt:lpstr>
      <vt:lpstr>Opérateurs de fragment</vt:lpstr>
      <vt:lpstr>Opérateur Opt</vt:lpstr>
      <vt:lpstr>Opérateur Opt</vt:lpstr>
      <vt:lpstr>Oprérateur Loop</vt:lpstr>
      <vt:lpstr>Opérateur Ref </vt:lpstr>
      <vt:lpstr>Exemple pour conclure </vt:lpstr>
      <vt:lpstr>Exemple pour conclure </vt:lpstr>
      <vt:lpstr>Points clés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Abou Bakr belkaid  faculté des sciences  département d’informatique</dc:title>
  <dc:creator>Souad MT</dc:creator>
  <cp:lastModifiedBy>HADJER NEGGAZ</cp:lastModifiedBy>
  <cp:revision>36</cp:revision>
  <dcterms:created xsi:type="dcterms:W3CDTF">2021-10-04T08:32:03Z</dcterms:created>
  <dcterms:modified xsi:type="dcterms:W3CDTF">2022-01-07T14:47:17Z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TC010437961036</vt:lpwstr>
  </property>
  <property fmtid="{D5CDD505-2E9C-101B-9397-08002B2CF9AE}" pid="3" name="ContentTypeId">
    <vt:lpwstr>0x010100A64CABCF48337846AE25B20C303DAD83</vt:lpwstr>
  </property>
</Properties>
</file>