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1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1"/>
  </p:sldMasterIdLst>
  <p:notesMasterIdLst>
    <p:notesMasterId r:id="rId22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1" r:id="rId17"/>
    <p:sldId id="282" r:id="rId18"/>
    <p:sldId id="283" r:id="rId19"/>
    <p:sldId id="284" r:id="rId20"/>
    <p:sldId id="285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336699"/>
    <a:srgbClr val="008080"/>
    <a:srgbClr val="009999"/>
    <a:srgbClr val="FF9966"/>
    <a:srgbClr val="99FFFF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1901" autoAdjust="0"/>
  </p:normalViewPr>
  <p:slideViewPr>
    <p:cSldViewPr>
      <p:cViewPr varScale="1">
        <p:scale>
          <a:sx n="68" d="100"/>
          <a:sy n="68" d="100"/>
        </p:scale>
        <p:origin x="146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28" d="100"/>
          <a:sy n="28" d="100"/>
        </p:scale>
        <p:origin x="-126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fr-F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F39510B0-C771-4FBA-AA43-FB886BE96559}" type="datetime1">
              <a:rPr lang="fr-FR"/>
              <a:pPr/>
              <a:t>15/12/2021</a:t>
            </a:fld>
            <a:endParaRPr lang="fr-FR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fr-FR" dirty="0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D880C529-AE8C-40AF-84BB-3476BF0DB199}" type="slidenum">
              <a:rPr lang="fr-FR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050136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919709-9332-42AF-856D-DA561CD0DDD6}" type="datetime1">
              <a:rPr lang="fr-FR" smtClean="0"/>
              <a:pPr/>
              <a:t>15/12/2021</a:t>
            </a:fld>
            <a:endParaRPr lang="fr-FR" dirty="0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2BA49B-463C-4313-BFB5-63815519B721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4B0DE0-BDBC-41E4-89D2-5453F601103C}" type="datetime1">
              <a:rPr lang="fr-FR" smtClean="0"/>
              <a:pPr/>
              <a:t>15/12/2021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D0FB2-3067-4DD9-A205-715BFF0F6FD3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3AB8FE-B12B-4253-A08F-731CEACD3B52}" type="datetime1">
              <a:rPr lang="fr-FR" smtClean="0"/>
              <a:pPr/>
              <a:t>15/12/2021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F290CB-A1F5-40D8-A4CB-3B2D04C25D39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8F22C9-50AF-4739-B405-3CFA80B85856}" type="datetime1">
              <a:rPr lang="fr-FR" smtClean="0"/>
              <a:pPr/>
              <a:t>15/12/2021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5CA2F0-F499-4DF0-8D70-F31DB032CFF9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B812AF-9315-400C-8B5C-9AFDCDF70B28}" type="datetime1">
              <a:rPr lang="fr-FR" smtClean="0"/>
              <a:pPr/>
              <a:t>15/12/2021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16682A-A7D0-46A7-BC0D-CD00BD1266D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7EC0A4-0395-452B-9B89-2D99B5563403}" type="datetime1">
              <a:rPr lang="fr-FR" smtClean="0"/>
              <a:pPr/>
              <a:t>15/12/2021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EDC9C1-5054-4F2A-8E44-BA460159825C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A94187-CFD2-401B-A81B-6A736D1F1567}" type="datetime1">
              <a:rPr lang="fr-FR" smtClean="0"/>
              <a:pPr/>
              <a:t>15/12/2021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1AF8A8-C371-4724-ACAC-46CA20801EAF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2FF76E-983F-4151-A8A7-D4C7B5FD466F}" type="datetime1">
              <a:rPr lang="fr-FR" smtClean="0"/>
              <a:pPr/>
              <a:t>15/12/2021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E9BF89-CF28-46C5-B009-C93955DEC91F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D26925-67EC-4B66-B064-62B33EEC2819}" type="datetime1">
              <a:rPr lang="fr-FR" smtClean="0"/>
              <a:pPr/>
              <a:t>15/12/2021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CDD846-8B5F-4A1D-85F0-87A01920E9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A7EE99-5311-4313-BC62-A58BB4336EC8}" type="datetime1">
              <a:rPr lang="fr-FR" smtClean="0"/>
              <a:pPr/>
              <a:t>15/12/2021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5FF619-3FCE-476A-B0A6-55C0D42D12E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895483-D33B-44B4-BB6F-B74E075AB5C1}" type="datetime1">
              <a:rPr lang="fr-FR" smtClean="0"/>
              <a:pPr/>
              <a:t>15/12/2021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BA5411-238C-4622-91C5-68E489E56C3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1187A15-E952-4611-BA6D-93B973AAF4C2}" type="datetime1">
              <a:rPr lang="fr-FR" smtClean="0"/>
              <a:pPr/>
              <a:t>15/12/2021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3D5C0E3-2335-4CFC-978A-EE790E84E92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03648" y="188640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fr-FR" sz="2400" dirty="0" smtClean="0"/>
              <a:t>Université Abou </a:t>
            </a:r>
            <a:r>
              <a:rPr lang="fr-FR" sz="2400" dirty="0" err="1" smtClean="0"/>
              <a:t>Bakr</a:t>
            </a:r>
            <a:r>
              <a:rPr lang="fr-FR" sz="2400" dirty="0" smtClean="0"/>
              <a:t> </a:t>
            </a:r>
            <a:r>
              <a:rPr lang="fr-FR" sz="2400" dirty="0" err="1" smtClean="0"/>
              <a:t>belkaid</a:t>
            </a:r>
            <a:r>
              <a:rPr lang="fr-FR" sz="2400" dirty="0" smtClean="0"/>
              <a:t> </a:t>
            </a:r>
            <a:br>
              <a:rPr lang="fr-FR" sz="2400" dirty="0" smtClean="0"/>
            </a:br>
            <a:r>
              <a:rPr lang="fr-FR" sz="2400" dirty="0" smtClean="0"/>
              <a:t>faculté des sciences </a:t>
            </a:r>
            <a:br>
              <a:rPr lang="fr-FR" sz="2400" dirty="0" smtClean="0"/>
            </a:br>
            <a:r>
              <a:rPr lang="fr-FR" sz="2400" dirty="0" smtClean="0"/>
              <a:t>département d’informatique</a:t>
            </a:r>
            <a:endParaRPr lang="fr-FR" sz="2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938976"/>
          </a:xfrm>
        </p:spPr>
        <p:txBody>
          <a:bodyPr>
            <a:normAutofit/>
          </a:bodyPr>
          <a:lstStyle/>
          <a:p>
            <a:r>
              <a:rPr lang="fr-FR" dirty="0" smtClean="0"/>
              <a:t>                      </a:t>
            </a:r>
          </a:p>
          <a:p>
            <a:r>
              <a:rPr lang="fr-FR" dirty="0" smtClean="0"/>
              <a:t>                  Cours Génie Logiciel </a:t>
            </a:r>
          </a:p>
          <a:p>
            <a:endParaRPr lang="fr-FR" sz="2000" dirty="0" smtClean="0"/>
          </a:p>
          <a:p>
            <a:r>
              <a:rPr lang="fr-FR" sz="2000" dirty="0" smtClean="0"/>
              <a:t>                        Niveau  : L3 informatique 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444208" y="60932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Octobre 2021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772072" y="4661520"/>
            <a:ext cx="597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Chargé de cours : S Meziane </a:t>
            </a:r>
            <a:r>
              <a:rPr lang="fr-FR" dirty="0" err="1" smtClean="0"/>
              <a:t>Tani</a:t>
            </a:r>
            <a:r>
              <a:rPr lang="fr-FR" dirty="0" smtClean="0"/>
              <a:t> </a:t>
            </a:r>
          </a:p>
          <a:p>
            <a:endParaRPr lang="fr-FR" dirty="0" smtClean="0"/>
          </a:p>
          <a:p>
            <a:r>
              <a:rPr lang="fr-FR" dirty="0" smtClean="0"/>
              <a:t>E –mail : s.mezianetani13@gmail.com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7B4E-94EF-492A-B13E-C517FC98EECA}" type="datetime1">
              <a:rPr lang="fr-FR" smtClean="0"/>
              <a:pPr/>
              <a:t>15/12/2021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15/12/2021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692696"/>
            <a:ext cx="7560840" cy="555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Instance d’une agrégation</a:t>
            </a:r>
            <a:br>
              <a:rPr lang="fr-FR" dirty="0" smtClean="0"/>
            </a:br>
            <a:r>
              <a:rPr lang="fr-FR" dirty="0" smtClean="0">
                <a:solidFill>
                  <a:srgbClr val="FF0000"/>
                </a:solidFill>
              </a:rPr>
              <a:t>exemple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15/12/2021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772817"/>
            <a:ext cx="6755457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Instance d’une association n-aire</a:t>
            </a:r>
            <a:br>
              <a:rPr lang="fr-FR" dirty="0" smtClean="0"/>
            </a:br>
            <a:r>
              <a:rPr lang="fr-FR" dirty="0" smtClean="0">
                <a:solidFill>
                  <a:srgbClr val="FF0000"/>
                </a:solidFill>
              </a:rPr>
              <a:t>exemple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15/12/2021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3" y="1412776"/>
            <a:ext cx="7884368" cy="4845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Instance d’une association attribuée</a:t>
            </a:r>
            <a:br>
              <a:rPr lang="fr-FR" dirty="0" smtClean="0"/>
            </a:br>
            <a:r>
              <a:rPr lang="fr-FR" dirty="0" smtClean="0">
                <a:solidFill>
                  <a:srgbClr val="FF0000"/>
                </a:solidFill>
              </a:rPr>
              <a:t>exemple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15/12/2021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13</a:t>
            </a:fld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556792"/>
            <a:ext cx="718185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-99392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Instance d’une association réflexive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9632" y="908720"/>
            <a:ext cx="7674056" cy="5339680"/>
          </a:xfrm>
        </p:spPr>
        <p:txBody>
          <a:bodyPr/>
          <a:lstStyle/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Diagramme de classes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15/12/2021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14</a:t>
            </a:fld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564904"/>
            <a:ext cx="5838825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Instance d’une association réflexive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15/12/2021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15</a:t>
            </a:fld>
            <a:endParaRPr lang="fr-FR" dirty="0"/>
          </a:p>
        </p:txBody>
      </p:sp>
      <p:pic>
        <p:nvPicPr>
          <p:cNvPr id="6" name="Espace réservé du contenu 5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916832"/>
            <a:ext cx="7746826" cy="432048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971600" y="1268760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Diagramme d’objet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Instance : héritage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Diagramme de classes</a:t>
            </a:r>
          </a:p>
          <a:p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Diagramme d’objet</a:t>
            </a:r>
            <a:endParaRPr lang="fr-FR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15/12/2021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16</a:t>
            </a:fld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1412776"/>
            <a:ext cx="2736304" cy="5010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988840"/>
            <a:ext cx="4680520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/>
        </p:nvSpPr>
        <p:spPr>
          <a:xfrm>
            <a:off x="6156176" y="1052736"/>
            <a:ext cx="298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Diagramme d’objet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Exemple</a:t>
            </a:r>
            <a:br>
              <a:rPr lang="fr-FR" dirty="0" smtClean="0"/>
            </a:br>
            <a:r>
              <a:rPr lang="fr-FR" dirty="0" smtClean="0"/>
              <a:t>diagramme de classe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15/12/2021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17</a:t>
            </a:fld>
            <a:endParaRPr lang="fr-FR" dirty="0"/>
          </a:p>
        </p:txBody>
      </p:sp>
      <p:pic>
        <p:nvPicPr>
          <p:cNvPr id="6" name="Espace réservé du contenu 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100" y="1417638"/>
            <a:ext cx="7499350" cy="4887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Espace réservé du contenu 5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500" y="1570038"/>
            <a:ext cx="7499350" cy="4887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0487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d’objet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Donner le diagramme d’objets correspondant à la situation suivante : 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lnSpc>
                <a:spcPct val="200000"/>
              </a:lnSpc>
              <a:buNone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L’entreprise Delta  est composé de deux équipes informatique, Mohamed et Ryad sont deux programmeurs qui travaillent dans la l’équipe 1. Walid est un concepteur affecté a l’équipe 2 ,il est chargé de dialoguer avec le client Mr AMMAR ».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15/12/2021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74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 objet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15/12/2021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19</a:t>
            </a:fld>
            <a:endParaRPr lang="fr-FR" dirty="0"/>
          </a:p>
        </p:txBody>
      </p:sp>
      <p:pic>
        <p:nvPicPr>
          <p:cNvPr id="6" name="Espace réservé du contenu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31640" y="1447800"/>
            <a:ext cx="717850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/>
        </p:nvSpPr>
        <p:spPr>
          <a:xfrm>
            <a:off x="3876778" y="1095127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Entreprise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595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fr-FR" b="1" dirty="0" smtClean="0"/>
              <a:t>        Chapitre </a:t>
            </a:r>
            <a:r>
              <a:rPr lang="fr-FR" b="1" dirty="0"/>
              <a:t>6</a:t>
            </a:r>
            <a:r>
              <a:rPr lang="fr-FR" b="1" dirty="0" smtClean="0"/>
              <a:t>:</a:t>
            </a:r>
          </a:p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3600" b="1" dirty="0" smtClean="0"/>
              <a:t>     </a:t>
            </a:r>
          </a:p>
          <a:p>
            <a:pPr algn="ctr">
              <a:buNone/>
            </a:pPr>
            <a:r>
              <a:rPr lang="fr-FR" sz="3600" dirty="0" smtClean="0"/>
              <a:t>Diagramme d’objet</a:t>
            </a:r>
            <a:endParaRPr lang="fr-FR" sz="3600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15/12/2021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15/12/2021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20</a:t>
            </a:fld>
            <a:endParaRPr lang="fr-FR" dirty="0"/>
          </a:p>
        </p:txBody>
      </p:sp>
      <p:pic>
        <p:nvPicPr>
          <p:cNvPr id="6" name="image1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07704" y="1700808"/>
            <a:ext cx="7236296" cy="475252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0721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d’objet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7624" y="1447800"/>
            <a:ext cx="7746064" cy="48006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Représente</a:t>
            </a:r>
          </a:p>
          <a:p>
            <a:pPr>
              <a:buNone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 • 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des objets (</a:t>
            </a:r>
            <a:r>
              <a:rPr lang="fr-FR" sz="2600" i="1" dirty="0" smtClean="0">
                <a:latin typeface="Times New Roman" pitchFamily="18" charset="0"/>
                <a:cs typeface="Times New Roman" pitchFamily="18" charset="0"/>
              </a:rPr>
              <a:t>i.e. instances de classes)</a:t>
            </a:r>
          </a:p>
          <a:p>
            <a:pPr>
              <a:buNone/>
            </a:pP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  • leurs liens (</a:t>
            </a:r>
            <a:r>
              <a:rPr lang="fr-FR" sz="2600" i="1" dirty="0" smtClean="0">
                <a:latin typeface="Times New Roman" pitchFamily="18" charset="0"/>
                <a:cs typeface="Times New Roman" pitchFamily="18" charset="0"/>
              </a:rPr>
              <a:t>i.e. instances de relations)</a:t>
            </a:r>
          </a:p>
          <a:p>
            <a:pPr>
              <a:buNone/>
            </a:pPr>
            <a:endParaRPr lang="fr-FR" sz="26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Utilisé pour :</a:t>
            </a:r>
          </a:p>
          <a:p>
            <a:pPr>
              <a:buNone/>
            </a:pP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  • illustrer le modèle de classes</a:t>
            </a:r>
          </a:p>
          <a:p>
            <a:pPr>
              <a:buNone/>
            </a:pP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  • prendre une image du système à un moment donné.</a:t>
            </a:r>
          </a:p>
          <a:p>
            <a:pPr>
              <a:buNone/>
            </a:pPr>
            <a:endParaRPr lang="fr-FR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• Le diagramme de classe 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modélise les règles</a:t>
            </a:r>
          </a:p>
          <a:p>
            <a:pPr>
              <a:buNone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• Le diagramme d'objet 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modélise des faits.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15/12/2021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3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746064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Objet (instance de classe)</a:t>
            </a:r>
            <a:br>
              <a:rPr lang="fr-FR" dirty="0" smtClean="0"/>
            </a:br>
            <a:r>
              <a:rPr lang="fr-FR" dirty="0" smtClean="0"/>
              <a:t>notation UML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837184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Id pour différencier les objets de la même classe</a:t>
            </a:r>
          </a:p>
          <a:p>
            <a:pPr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Pas de compartiment d’opérations</a:t>
            </a:r>
          </a:p>
          <a:p>
            <a:pPr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Peut être partiellement définie (attribut non renseigné)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15/12/2021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244180"/>
            <a:ext cx="741045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Objet (instance de classe)</a:t>
            </a:r>
            <a:br>
              <a:rPr lang="fr-FR" dirty="0" smtClean="0"/>
            </a:br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15/12/2021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844824"/>
            <a:ext cx="6753374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Lien entre objets (instance de relation)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Respect des règles de l’association</a:t>
            </a:r>
          </a:p>
          <a:p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Nombre de liens possibles entre objets dépend de la multiplicité de l’association des classes correspondantes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15/12/2021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6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Lien entre objets (instance de relation)</a:t>
            </a:r>
            <a:br>
              <a:rPr lang="fr-FR" dirty="0" smtClean="0"/>
            </a:br>
            <a:r>
              <a:rPr lang="fr-FR" dirty="0" smtClean="0"/>
              <a:t>Notation UML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15/12/2021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916832"/>
            <a:ext cx="7574657" cy="4544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Instance d’une association</a:t>
            </a:r>
            <a:br>
              <a:rPr lang="fr-FR" dirty="0" smtClean="0"/>
            </a:br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15/12/2021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97" y="1791271"/>
            <a:ext cx="7724775" cy="4230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Instanciez le diagramme de classe suivant en diagramme d’objet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22C9-50AF-4739-B405-3CFA80B85856}" type="datetime1">
              <a:rPr lang="fr-FR" smtClean="0"/>
              <a:pPr/>
              <a:t>15/12/2021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A2F0-F499-4DF0-8D70-F31DB032CFF9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708920"/>
            <a:ext cx="727710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0"/>
  <p:tag name="HOTSPOTTYPE" val="NextSlide"/>
  <p:tag name="DEFINEDINNAVIGATOR" val="Fals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4CABCF48337846AE25B20C303DAD83" ma:contentTypeVersion="8" ma:contentTypeDescription="Crée un document." ma:contentTypeScope="" ma:versionID="c61f849898edcf51f895b55a39cb6cd9">
  <xsd:schema xmlns:xsd="http://www.w3.org/2001/XMLSchema" xmlns:xs="http://www.w3.org/2001/XMLSchema" xmlns:p="http://schemas.microsoft.com/office/2006/metadata/properties" xmlns:ns2="3e09d498-3e73-485b-99f6-ad835f785115" targetNamespace="http://schemas.microsoft.com/office/2006/metadata/properties" ma:root="true" ma:fieldsID="8291b5e0e58f5f26909deeefcd5094eb" ns2:_="">
    <xsd:import namespace="3e09d498-3e73-485b-99f6-ad835f7851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09d498-3e73-485b-99f6-ad835f7851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E39CB2-3667-411F-8460-73DFA6479453}"/>
</file>

<file path=customXml/itemProps2.xml><?xml version="1.0" encoding="utf-8"?>
<ds:datastoreItem xmlns:ds="http://schemas.openxmlformats.org/officeDocument/2006/customXml" ds:itemID="{05A86F0F-23D3-4907-B816-30A5E17A672D}"/>
</file>

<file path=customXml/itemProps3.xml><?xml version="1.0" encoding="utf-8"?>
<ds:datastoreItem xmlns:ds="http://schemas.openxmlformats.org/officeDocument/2006/customXml" ds:itemID="{F3DC96E7-923E-47D2-A723-82F7383CA65A}"/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3774</TotalTime>
  <Words>319</Words>
  <Application>Microsoft Office PowerPoint</Application>
  <PresentationFormat>Affichage à l'écran (4:3)</PresentationFormat>
  <Paragraphs>102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Arial</vt:lpstr>
      <vt:lpstr>Gill Sans MT</vt:lpstr>
      <vt:lpstr>Times New Roman</vt:lpstr>
      <vt:lpstr>Verdana</vt:lpstr>
      <vt:lpstr>Wingdings</vt:lpstr>
      <vt:lpstr>Wingdings 2</vt:lpstr>
      <vt:lpstr>Solstice</vt:lpstr>
      <vt:lpstr>Université Abou Bakr belkaid  faculté des sciences  département d’informatique</vt:lpstr>
      <vt:lpstr>Présentation PowerPoint</vt:lpstr>
      <vt:lpstr>Diagramme d’objet </vt:lpstr>
      <vt:lpstr>Objet (instance de classe) notation UML</vt:lpstr>
      <vt:lpstr>Objet (instance de classe) exemple</vt:lpstr>
      <vt:lpstr>Lien entre objets (instance de relation)</vt:lpstr>
      <vt:lpstr>Lien entre objets (instance de relation) Notation UML</vt:lpstr>
      <vt:lpstr>Instance d’une association exemple</vt:lpstr>
      <vt:lpstr>Exemple</vt:lpstr>
      <vt:lpstr>Présentation PowerPoint</vt:lpstr>
      <vt:lpstr>Instance d’une agrégation exemple</vt:lpstr>
      <vt:lpstr>Instance d’une association n-aire exemple</vt:lpstr>
      <vt:lpstr>Instance d’une association attribuée exemple</vt:lpstr>
      <vt:lpstr>Instance d’une association réflexive</vt:lpstr>
      <vt:lpstr>Instance d’une association réflexive</vt:lpstr>
      <vt:lpstr>Instance : héritage </vt:lpstr>
      <vt:lpstr>Exemple diagramme de classe </vt:lpstr>
      <vt:lpstr>Diagramme d’objet </vt:lpstr>
      <vt:lpstr>Exemple d objet </vt:lpstr>
      <vt:lpstr>Présentation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Université Abou Bakr belkaid  faculté des sciences  département d’informatique</dc:title>
  <dc:creator>Souad MT</dc:creator>
  <cp:lastModifiedBy>Toushiba</cp:lastModifiedBy>
  <cp:revision>154</cp:revision>
  <dcterms:created xsi:type="dcterms:W3CDTF">2021-10-04T08:32:03Z</dcterms:created>
  <dcterms:modified xsi:type="dcterms:W3CDTF">2021-12-15T09:41:56Z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TC010437961036</vt:lpwstr>
  </property>
  <property fmtid="{D5CDD505-2E9C-101B-9397-08002B2CF9AE}" pid="3" name="ContentTypeId">
    <vt:lpwstr>0x010100A64CABCF48337846AE25B20C303DAD83</vt:lpwstr>
  </property>
</Properties>
</file>