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4.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5.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6.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7.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8.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9.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2" r:id="rId1"/>
  </p:sldMasterIdLst>
  <p:sldIdLst>
    <p:sldId id="256" r:id="rId2"/>
    <p:sldId id="272" r:id="rId3"/>
    <p:sldId id="257" r:id="rId4"/>
    <p:sldId id="258" r:id="rId5"/>
    <p:sldId id="271" r:id="rId6"/>
    <p:sldId id="259" r:id="rId7"/>
    <p:sldId id="260" r:id="rId8"/>
    <p:sldId id="291" r:id="rId9"/>
    <p:sldId id="288" r:id="rId10"/>
    <p:sldId id="284" r:id="rId11"/>
    <p:sldId id="289" r:id="rId12"/>
    <p:sldId id="261" r:id="rId13"/>
    <p:sldId id="267" r:id="rId14"/>
    <p:sldId id="276" r:id="rId15"/>
    <p:sldId id="277" r:id="rId16"/>
    <p:sldId id="278" r:id="rId17"/>
    <p:sldId id="290" r:id="rId18"/>
    <p:sldId id="262" r:id="rId19"/>
    <p:sldId id="265" r:id="rId20"/>
    <p:sldId id="281" r:id="rId21"/>
    <p:sldId id="282" r:id="rId22"/>
    <p:sldId id="274" r:id="rId23"/>
    <p:sldId id="283" r:id="rId24"/>
    <p:sldId id="266" r:id="rId25"/>
    <p:sldId id="286" r:id="rId26"/>
    <p:sldId id="285" r:id="rId27"/>
    <p:sldId id="275" r:id="rId28"/>
    <p:sldId id="287" r:id="rId29"/>
    <p:sldId id="273" r:id="rId30"/>
    <p:sldId id="263" r:id="rId31"/>
    <p:sldId id="264" r:id="rId32"/>
    <p:sldId id="279" r:id="rId33"/>
    <p:sldId id="280" r:id="rId34"/>
    <p:sldId id="268" r:id="rId35"/>
    <p:sldId id="270"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7" autoAdjust="0"/>
    <p:restoredTop sz="94660"/>
  </p:normalViewPr>
  <p:slideViewPr>
    <p:cSldViewPr snapToGrid="0" showGuides="1">
      <p:cViewPr varScale="1">
        <p:scale>
          <a:sx n="67" d="100"/>
          <a:sy n="67" d="100"/>
        </p:scale>
        <p:origin x="96"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UHELI\Desktop\IO_data&#2536;.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UHELI\Desktop\d.csv"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8.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UHELI\Desktop\IO_data.csv"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9.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KUHELI\Desktop\IO_data&#2538;.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KUHELI\Desktop\IO_data&#2538;.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UHELI\Desktop\IO_data&#2536;.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UHELI\Desktop\IO_data&#2536;.csv"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UHELI\Desktop\IO_data&#2536;.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UHELI\Desktop\IO_data&#2536;.csv"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UHELI\Desktop\IO_datawifi&#2536;.csv"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UHELI\Desktop\IO_data&#2538;.csv"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5.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UHELI\Desktop\IO_datawifi&#2536;.csv"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6.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UHELI\Desktop\OPLUS%20Fusion%20Light%20Sensor.csv"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smtClean="0">
                <a:effectLst/>
              </a:rPr>
              <a:t>Signal Strength</a:t>
            </a:r>
            <a:endParaRPr lang="en-US" dirty="0"/>
          </a:p>
        </c:rich>
      </c:tx>
      <c:layout>
        <c:manualLayout>
          <c:xMode val="edge"/>
          <c:yMode val="edge"/>
          <c:x val="0.341849366160315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320562188204938E-2"/>
          <c:y val="0.17475081938643722"/>
          <c:w val="0.88325236153781961"/>
          <c:h val="0.61713923950460969"/>
        </c:manualLayout>
      </c:layout>
      <c:scatterChart>
        <c:scatterStyle val="lineMarker"/>
        <c:varyColors val="0"/>
        <c:ser>
          <c:idx val="0"/>
          <c:order val="0"/>
          <c:tx>
            <c:v>intdoor</c:v>
          </c:tx>
          <c:spPr>
            <a:ln w="19050" cap="rnd">
              <a:solidFill>
                <a:srgbClr val="FF0000"/>
              </a:solidFill>
              <a:round/>
            </a:ln>
            <a:effectLst/>
          </c:spPr>
          <c:marker>
            <c:symbol val="circle"/>
            <c:size val="5"/>
            <c:spPr>
              <a:solidFill>
                <a:schemeClr val="accent1"/>
              </a:solidFill>
              <a:ln w="9525">
                <a:solidFill>
                  <a:srgbClr val="FF0000"/>
                </a:solidFill>
              </a:ln>
              <a:effectLst/>
            </c:spPr>
          </c:marker>
          <c:yVal>
            <c:numRef>
              <c:f>IO_data২!$A$8:$A$38</c:f>
              <c:numCache>
                <c:formatCode>General</c:formatCode>
                <c:ptCount val="31"/>
                <c:pt idx="0">
                  <c:v>18.8</c:v>
                </c:pt>
                <c:pt idx="1">
                  <c:v>19.45</c:v>
                </c:pt>
                <c:pt idx="2">
                  <c:v>18.800001000000002</c:v>
                </c:pt>
                <c:pt idx="3">
                  <c:v>18.000001999999999</c:v>
                </c:pt>
                <c:pt idx="4">
                  <c:v>17.899999999999999</c:v>
                </c:pt>
                <c:pt idx="5">
                  <c:v>19.75</c:v>
                </c:pt>
                <c:pt idx="6">
                  <c:v>19.2</c:v>
                </c:pt>
                <c:pt idx="7">
                  <c:v>15.600001000000001</c:v>
                </c:pt>
                <c:pt idx="8">
                  <c:v>17.399999999999999</c:v>
                </c:pt>
                <c:pt idx="9">
                  <c:v>17.25</c:v>
                </c:pt>
                <c:pt idx="10">
                  <c:v>17.2</c:v>
                </c:pt>
                <c:pt idx="11">
                  <c:v>20.2</c:v>
                </c:pt>
                <c:pt idx="12">
                  <c:v>20.2</c:v>
                </c:pt>
                <c:pt idx="13">
                  <c:v>20.3</c:v>
                </c:pt>
                <c:pt idx="14">
                  <c:v>20.3</c:v>
                </c:pt>
                <c:pt idx="15">
                  <c:v>20.399999999999999</c:v>
                </c:pt>
                <c:pt idx="16">
                  <c:v>22.4</c:v>
                </c:pt>
                <c:pt idx="17">
                  <c:v>21.95</c:v>
                </c:pt>
                <c:pt idx="18">
                  <c:v>18.75</c:v>
                </c:pt>
                <c:pt idx="19">
                  <c:v>19.75</c:v>
                </c:pt>
                <c:pt idx="20">
                  <c:v>20.2</c:v>
                </c:pt>
                <c:pt idx="21">
                  <c:v>18.95</c:v>
                </c:pt>
                <c:pt idx="22">
                  <c:v>18.95</c:v>
                </c:pt>
                <c:pt idx="23">
                  <c:v>17.45</c:v>
                </c:pt>
                <c:pt idx="24">
                  <c:v>15.85</c:v>
                </c:pt>
                <c:pt idx="25">
                  <c:v>13.4</c:v>
                </c:pt>
                <c:pt idx="26">
                  <c:v>13.4</c:v>
                </c:pt>
                <c:pt idx="27">
                  <c:v>13.3</c:v>
                </c:pt>
                <c:pt idx="28">
                  <c:v>13.3</c:v>
                </c:pt>
                <c:pt idx="29">
                  <c:v>12.6</c:v>
                </c:pt>
                <c:pt idx="30">
                  <c:v>12.6</c:v>
                </c:pt>
              </c:numCache>
            </c:numRef>
          </c:yVal>
          <c:smooth val="0"/>
        </c:ser>
        <c:ser>
          <c:idx val="1"/>
          <c:order val="1"/>
          <c:tx>
            <c:v>outdoor</c:v>
          </c:tx>
          <c:spPr>
            <a:ln w="19050" cap="rnd">
              <a:solidFill>
                <a:srgbClr val="0066FF"/>
              </a:solidFill>
              <a:round/>
            </a:ln>
            <a:effectLst/>
          </c:spPr>
          <c:marker>
            <c:symbol val="circle"/>
            <c:size val="5"/>
            <c:spPr>
              <a:solidFill>
                <a:schemeClr val="accent2"/>
              </a:solidFill>
              <a:ln w="9525">
                <a:solidFill>
                  <a:srgbClr val="0066FF"/>
                </a:solidFill>
              </a:ln>
              <a:effectLst/>
            </c:spPr>
          </c:marker>
          <c:yVal>
            <c:numRef>
              <c:f>IO_data২!$A$199:$A$225</c:f>
              <c:numCache>
                <c:formatCode>General</c:formatCode>
                <c:ptCount val="27"/>
                <c:pt idx="0">
                  <c:v>27.533332999999999</c:v>
                </c:pt>
                <c:pt idx="1">
                  <c:v>29.733332000000001</c:v>
                </c:pt>
                <c:pt idx="2">
                  <c:v>31.074998999999998</c:v>
                </c:pt>
                <c:pt idx="3">
                  <c:v>31.940002</c:v>
                </c:pt>
                <c:pt idx="4">
                  <c:v>31.533332999999999</c:v>
                </c:pt>
                <c:pt idx="5">
                  <c:v>31.333334000000001</c:v>
                </c:pt>
                <c:pt idx="6">
                  <c:v>32.316670000000002</c:v>
                </c:pt>
                <c:pt idx="7">
                  <c:v>29.916665999999999</c:v>
                </c:pt>
                <c:pt idx="8">
                  <c:v>29.116667</c:v>
                </c:pt>
                <c:pt idx="9">
                  <c:v>27.25</c:v>
                </c:pt>
                <c:pt idx="10">
                  <c:v>30.233332000000001</c:v>
                </c:pt>
                <c:pt idx="11">
                  <c:v>28.483332000000001</c:v>
                </c:pt>
                <c:pt idx="12">
                  <c:v>29.633330999999998</c:v>
                </c:pt>
                <c:pt idx="13">
                  <c:v>29.266667999999999</c:v>
                </c:pt>
                <c:pt idx="14">
                  <c:v>28.466667000000001</c:v>
                </c:pt>
                <c:pt idx="15">
                  <c:v>27.583334000000001</c:v>
                </c:pt>
                <c:pt idx="16">
                  <c:v>29.466667000000001</c:v>
                </c:pt>
                <c:pt idx="17">
                  <c:v>30.166665999999999</c:v>
                </c:pt>
                <c:pt idx="18">
                  <c:v>27.671427000000001</c:v>
                </c:pt>
                <c:pt idx="19">
                  <c:v>26.085713999999999</c:v>
                </c:pt>
                <c:pt idx="20">
                  <c:v>26.571428000000001</c:v>
                </c:pt>
                <c:pt idx="21">
                  <c:v>26.385715000000001</c:v>
                </c:pt>
                <c:pt idx="22">
                  <c:v>26.442858000000001</c:v>
                </c:pt>
                <c:pt idx="23">
                  <c:v>25.299997000000001</c:v>
                </c:pt>
                <c:pt idx="24">
                  <c:v>25.45</c:v>
                </c:pt>
                <c:pt idx="25">
                  <c:v>24.974997999999999</c:v>
                </c:pt>
                <c:pt idx="26">
                  <c:v>23.787500000000001</c:v>
                </c:pt>
              </c:numCache>
            </c:numRef>
          </c:yVal>
          <c:smooth val="0"/>
        </c:ser>
        <c:dLbls>
          <c:showLegendKey val="0"/>
          <c:showVal val="0"/>
          <c:showCatName val="0"/>
          <c:showSerName val="0"/>
          <c:showPercent val="0"/>
          <c:showBubbleSize val="0"/>
        </c:dLbls>
        <c:axId val="313490592"/>
        <c:axId val="313493856"/>
      </c:scatterChart>
      <c:valAx>
        <c:axId val="313490592"/>
        <c:scaling>
          <c:orientation val="minMax"/>
        </c:scaling>
        <c:delete val="0"/>
        <c:axPos val="b"/>
        <c:majorGridlines>
          <c:spPr>
            <a:ln w="19050" cap="flat" cmpd="sng" algn="ctr">
              <a:solidFill>
                <a:schemeClr val="tx1">
                  <a:lumMod val="15000"/>
                  <a:lumOff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latin typeface="Times New Roman" panose="02020603050405020304" pitchFamily="18" charset="0"/>
                    <a:cs typeface="Times New Roman" panose="02020603050405020304" pitchFamily="18" charset="0"/>
                  </a:rPr>
                  <a:t>Time(seconds)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93856"/>
        <c:crosses val="autoZero"/>
        <c:crossBetween val="midCat"/>
      </c:valAx>
      <c:valAx>
        <c:axId val="313493856"/>
        <c:scaling>
          <c:orientation val="minMax"/>
        </c:scaling>
        <c:delete val="0"/>
        <c:axPos val="l"/>
        <c:majorGridlines>
          <c:spPr>
            <a:ln w="22225" cap="flat" cmpd="sng" algn="ctr">
              <a:solidFill>
                <a:schemeClr val="tx1">
                  <a:lumMod val="15000"/>
                  <a:lumOff val="8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b="1" dirty="0">
                    <a:solidFill>
                      <a:schemeClr val="tx1"/>
                    </a:solidFill>
                  </a:rPr>
                  <a:t>GPS</a:t>
                </a:r>
                <a:r>
                  <a:rPr lang="en-US" sz="900" b="1" baseline="0" dirty="0">
                    <a:solidFill>
                      <a:schemeClr val="tx1"/>
                    </a:solidFill>
                  </a:rPr>
                  <a:t> Average SNR</a:t>
                </a:r>
                <a:endParaRPr lang="en-US" sz="900" b="1" dirty="0">
                  <a:solidFill>
                    <a:schemeClr val="tx1"/>
                  </a:solidFill>
                </a:endParaRPr>
              </a:p>
            </c:rich>
          </c:tx>
          <c:layout>
            <c:manualLayout>
              <c:xMode val="edge"/>
              <c:yMode val="edge"/>
              <c:x val="7.8124983980277238E-3"/>
              <c:y val="0.2815203878184693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90592"/>
        <c:crosses val="autoZero"/>
        <c:crossBetween val="midCat"/>
      </c:valAx>
      <c:spPr>
        <a:noFill/>
        <a:ln>
          <a:noFill/>
        </a:ln>
        <a:effectLst/>
      </c:spPr>
    </c:plotArea>
    <c:legend>
      <c:legendPos val="r"/>
      <c:layout>
        <c:manualLayout>
          <c:xMode val="edge"/>
          <c:yMode val="edge"/>
          <c:x val="0.59159069997765323"/>
          <c:y val="0"/>
          <c:w val="0.36653695763246219"/>
          <c:h val="0.1444699007352630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indoor to outdoor Light (night time</a:t>
            </a:r>
            <a:r>
              <a:rPr lang="en-US" sz="1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t>
            </a:r>
          </a:p>
        </c:rich>
      </c:tx>
      <c:layout>
        <c:manualLayout>
          <c:xMode val="edge"/>
          <c:yMode val="edge"/>
          <c:x val="0.2716330771580177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472530636615693E-2"/>
          <c:y val="0.13562176349577926"/>
          <c:w val="0.86654865222139199"/>
          <c:h val="0.65023270528683919"/>
        </c:manualLayout>
      </c:layout>
      <c:scatterChart>
        <c:scatterStyle val="lineMarker"/>
        <c:varyColors val="0"/>
        <c:ser>
          <c:idx val="0"/>
          <c:order val="0"/>
          <c:spPr>
            <a:ln w="22225" cap="rnd">
              <a:solidFill>
                <a:schemeClr val="accent1"/>
              </a:solidFill>
              <a:round/>
            </a:ln>
            <a:effectLst/>
          </c:spPr>
          <c:marker>
            <c:symbol val="none"/>
          </c:marker>
          <c:yVal>
            <c:numRef>
              <c:f>d!$A$113:$A$257</c:f>
              <c:numCache>
                <c:formatCode>General</c:formatCode>
                <c:ptCount val="145"/>
                <c:pt idx="0">
                  <c:v>236.54749000000001</c:v>
                </c:pt>
                <c:pt idx="1">
                  <c:v>236.54749000000001</c:v>
                </c:pt>
                <c:pt idx="2">
                  <c:v>236.54749000000001</c:v>
                </c:pt>
                <c:pt idx="3">
                  <c:v>236.54749000000001</c:v>
                </c:pt>
                <c:pt idx="4">
                  <c:v>236.54749000000001</c:v>
                </c:pt>
                <c:pt idx="5">
                  <c:v>236.54749000000001</c:v>
                </c:pt>
                <c:pt idx="6">
                  <c:v>236.54749000000001</c:v>
                </c:pt>
                <c:pt idx="7">
                  <c:v>8.5575419999999998</c:v>
                </c:pt>
                <c:pt idx="8">
                  <c:v>8.5575419999999998</c:v>
                </c:pt>
                <c:pt idx="9">
                  <c:v>8.5575419999999998</c:v>
                </c:pt>
                <c:pt idx="10">
                  <c:v>174.89536000000001</c:v>
                </c:pt>
                <c:pt idx="11">
                  <c:v>174.89536000000001</c:v>
                </c:pt>
                <c:pt idx="12">
                  <c:v>174.89536000000001</c:v>
                </c:pt>
                <c:pt idx="13">
                  <c:v>174.89536000000001</c:v>
                </c:pt>
                <c:pt idx="14">
                  <c:v>174.89536000000001</c:v>
                </c:pt>
                <c:pt idx="15">
                  <c:v>174.89536000000001</c:v>
                </c:pt>
                <c:pt idx="16">
                  <c:v>174.89536000000001</c:v>
                </c:pt>
                <c:pt idx="17">
                  <c:v>174.89536000000001</c:v>
                </c:pt>
                <c:pt idx="18">
                  <c:v>174.89536000000001</c:v>
                </c:pt>
                <c:pt idx="19">
                  <c:v>174.89536000000001</c:v>
                </c:pt>
                <c:pt idx="20">
                  <c:v>174.89536000000001</c:v>
                </c:pt>
                <c:pt idx="21">
                  <c:v>174.89536000000001</c:v>
                </c:pt>
                <c:pt idx="22">
                  <c:v>174.89536000000001</c:v>
                </c:pt>
                <c:pt idx="23">
                  <c:v>139.70383000000001</c:v>
                </c:pt>
                <c:pt idx="24">
                  <c:v>139.70383000000001</c:v>
                </c:pt>
                <c:pt idx="25">
                  <c:v>139.70383000000001</c:v>
                </c:pt>
                <c:pt idx="26">
                  <c:v>139.70383000000001</c:v>
                </c:pt>
                <c:pt idx="27">
                  <c:v>139.70383000000001</c:v>
                </c:pt>
                <c:pt idx="28">
                  <c:v>139.70383000000001</c:v>
                </c:pt>
                <c:pt idx="29">
                  <c:v>139.70383000000001</c:v>
                </c:pt>
                <c:pt idx="30">
                  <c:v>139.70383000000001</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numCache>
            </c:numRef>
          </c:yVal>
          <c:smooth val="0"/>
        </c:ser>
        <c:dLbls>
          <c:showLegendKey val="0"/>
          <c:showVal val="0"/>
          <c:showCatName val="0"/>
          <c:showSerName val="0"/>
          <c:showPercent val="0"/>
          <c:showBubbleSize val="0"/>
        </c:dLbls>
        <c:axId val="344362208"/>
        <c:axId val="344365472"/>
      </c:scatterChart>
      <c:valAx>
        <c:axId val="344362208"/>
        <c:scaling>
          <c:orientation val="minMax"/>
        </c:scaling>
        <c:delete val="0"/>
        <c:axPos val="b"/>
        <c:majorGridlines>
          <c:spPr>
            <a:ln w="15875" cap="flat" cmpd="sng" algn="ctr">
              <a:solidFill>
                <a:schemeClr val="bg1">
                  <a:lumMod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0" dirty="0">
                    <a:solidFill>
                      <a:schemeClr val="tx1"/>
                    </a:solidFill>
                    <a:latin typeface="Times New Roman" panose="02020603050405020304" pitchFamily="18" charset="0"/>
                    <a:cs typeface="Times New Roman" panose="02020603050405020304" pitchFamily="18" charset="0"/>
                  </a:rPr>
                  <a:t>Time(sec)</a:t>
                </a:r>
              </a:p>
            </c:rich>
          </c:tx>
          <c:layout>
            <c:manualLayout>
              <c:xMode val="edge"/>
              <c:yMode val="edge"/>
              <c:x val="0.44264842807057875"/>
              <c:y val="0.8526643471891595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5472"/>
        <c:crosses val="autoZero"/>
        <c:crossBetween val="midCat"/>
      </c:valAx>
      <c:valAx>
        <c:axId val="344365472"/>
        <c:scaling>
          <c:orientation val="minMax"/>
        </c:scaling>
        <c:delete val="0"/>
        <c:axPos val="l"/>
        <c:majorGridlines>
          <c:spPr>
            <a:ln w="15875" cap="flat" cmpd="sng" algn="ctr">
              <a:solidFill>
                <a:schemeClr val="tx1">
                  <a:lumMod val="15000"/>
                  <a:lumOff val="85000"/>
                </a:schemeClr>
              </a:solidFill>
              <a:prstDash val="sysDot"/>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Light Intensity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220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baseline="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Ambient </a:t>
            </a:r>
            <a:r>
              <a:rPr lang="en-US" sz="1100" b="1" baseline="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magnetic field</a:t>
            </a:r>
            <a:endParaRPr lang="en-US" sz="11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c:rich>
      </c:tx>
      <c:layout>
        <c:manualLayout>
          <c:xMode val="edge"/>
          <c:yMode val="edge"/>
          <c:x val="0.360432486868709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200251421709304"/>
          <c:y val="0.13620913593122949"/>
          <c:w val="0.8447387022452324"/>
          <c:h val="0.70657972440944883"/>
        </c:manualLayout>
      </c:layout>
      <c:scatterChart>
        <c:scatterStyle val="lineMarker"/>
        <c:varyColors val="0"/>
        <c:ser>
          <c:idx val="0"/>
          <c:order val="0"/>
          <c:spPr>
            <a:ln w="19050" cap="rnd">
              <a:solidFill>
                <a:schemeClr val="accent1"/>
              </a:solidFill>
              <a:round/>
            </a:ln>
            <a:effectLst/>
          </c:spPr>
          <c:marker>
            <c:symbol val="none"/>
          </c:marker>
          <c:yVal>
            <c:numRef>
              <c:f>IO_data!$F$384:$F$726</c:f>
              <c:numCache>
                <c:formatCode>General</c:formatCode>
                <c:ptCount val="343"/>
                <c:pt idx="0">
                  <c:v>50.678505000000001</c:v>
                </c:pt>
                <c:pt idx="1">
                  <c:v>51.633186000000002</c:v>
                </c:pt>
                <c:pt idx="2">
                  <c:v>49.977756999999997</c:v>
                </c:pt>
                <c:pt idx="3">
                  <c:v>48.232093999999996</c:v>
                </c:pt>
                <c:pt idx="4">
                  <c:v>47.730362</c:v>
                </c:pt>
                <c:pt idx="5">
                  <c:v>47.467765999999997</c:v>
                </c:pt>
                <c:pt idx="6">
                  <c:v>48.232204000000003</c:v>
                </c:pt>
                <c:pt idx="7">
                  <c:v>47.388058000000001</c:v>
                </c:pt>
                <c:pt idx="8">
                  <c:v>48.261516999999998</c:v>
                </c:pt>
                <c:pt idx="9">
                  <c:v>48.818800000000003</c:v>
                </c:pt>
                <c:pt idx="10">
                  <c:v>49.06176</c:v>
                </c:pt>
                <c:pt idx="11">
                  <c:v>40.919280000000001</c:v>
                </c:pt>
                <c:pt idx="12">
                  <c:v>36.6477</c:v>
                </c:pt>
                <c:pt idx="13">
                  <c:v>45.126358000000003</c:v>
                </c:pt>
                <c:pt idx="14">
                  <c:v>47.006123000000002</c:v>
                </c:pt>
                <c:pt idx="15">
                  <c:v>45.774160000000002</c:v>
                </c:pt>
                <c:pt idx="16">
                  <c:v>46.724870000000003</c:v>
                </c:pt>
                <c:pt idx="17">
                  <c:v>46.850245999999999</c:v>
                </c:pt>
                <c:pt idx="18">
                  <c:v>47.441209999999998</c:v>
                </c:pt>
                <c:pt idx="19">
                  <c:v>47.871524999999998</c:v>
                </c:pt>
                <c:pt idx="20">
                  <c:v>46.270164000000001</c:v>
                </c:pt>
                <c:pt idx="21">
                  <c:v>45.40052</c:v>
                </c:pt>
                <c:pt idx="22">
                  <c:v>45.256912</c:v>
                </c:pt>
                <c:pt idx="23">
                  <c:v>45.101349999999996</c:v>
                </c:pt>
                <c:pt idx="24">
                  <c:v>44.815437000000003</c:v>
                </c:pt>
                <c:pt idx="25">
                  <c:v>45.438540000000003</c:v>
                </c:pt>
                <c:pt idx="26">
                  <c:v>45.769497000000001</c:v>
                </c:pt>
                <c:pt idx="27">
                  <c:v>46.731471999999997</c:v>
                </c:pt>
                <c:pt idx="28">
                  <c:v>46.234755999999997</c:v>
                </c:pt>
                <c:pt idx="29">
                  <c:v>46.027470000000001</c:v>
                </c:pt>
                <c:pt idx="30">
                  <c:v>46.226115999999998</c:v>
                </c:pt>
                <c:pt idx="31">
                  <c:v>46.619827000000001</c:v>
                </c:pt>
                <c:pt idx="32">
                  <c:v>43.360301999999997</c:v>
                </c:pt>
                <c:pt idx="33">
                  <c:v>36.976481999999997</c:v>
                </c:pt>
                <c:pt idx="34">
                  <c:v>45.647765999999997</c:v>
                </c:pt>
                <c:pt idx="35">
                  <c:v>47.041989999999998</c:v>
                </c:pt>
                <c:pt idx="36">
                  <c:v>47.035843</c:v>
                </c:pt>
                <c:pt idx="37">
                  <c:v>47.539776000000003</c:v>
                </c:pt>
                <c:pt idx="38">
                  <c:v>47.698073999999998</c:v>
                </c:pt>
                <c:pt idx="39">
                  <c:v>46.457672000000002</c:v>
                </c:pt>
                <c:pt idx="40">
                  <c:v>46.813749999999999</c:v>
                </c:pt>
                <c:pt idx="41">
                  <c:v>46.856380000000001</c:v>
                </c:pt>
                <c:pt idx="42">
                  <c:v>47.225520000000003</c:v>
                </c:pt>
                <c:pt idx="43">
                  <c:v>48.246929999999999</c:v>
                </c:pt>
                <c:pt idx="44">
                  <c:v>48.714739999999999</c:v>
                </c:pt>
                <c:pt idx="45">
                  <c:v>49.001434000000003</c:v>
                </c:pt>
                <c:pt idx="46">
                  <c:v>46.125286000000003</c:v>
                </c:pt>
                <c:pt idx="47">
                  <c:v>41.628230000000002</c:v>
                </c:pt>
                <c:pt idx="48">
                  <c:v>39.257570000000001</c:v>
                </c:pt>
                <c:pt idx="49">
                  <c:v>40.124929999999999</c:v>
                </c:pt>
                <c:pt idx="50">
                  <c:v>42.267710000000001</c:v>
                </c:pt>
                <c:pt idx="51">
                  <c:v>43.195520000000002</c:v>
                </c:pt>
                <c:pt idx="52">
                  <c:v>43.249780000000001</c:v>
                </c:pt>
                <c:pt idx="53">
                  <c:v>42.486744000000002</c:v>
                </c:pt>
                <c:pt idx="54">
                  <c:v>42.656129999999997</c:v>
                </c:pt>
                <c:pt idx="55">
                  <c:v>42.606715999999999</c:v>
                </c:pt>
                <c:pt idx="56">
                  <c:v>43.167789999999997</c:v>
                </c:pt>
                <c:pt idx="57">
                  <c:v>42.689390000000003</c:v>
                </c:pt>
                <c:pt idx="58">
                  <c:v>43.525300000000001</c:v>
                </c:pt>
                <c:pt idx="59">
                  <c:v>43.730792999999998</c:v>
                </c:pt>
                <c:pt idx="60">
                  <c:v>41.880940000000002</c:v>
                </c:pt>
                <c:pt idx="61">
                  <c:v>41.507294000000002</c:v>
                </c:pt>
                <c:pt idx="62">
                  <c:v>42.674590000000002</c:v>
                </c:pt>
                <c:pt idx="63">
                  <c:v>41.345824999999998</c:v>
                </c:pt>
                <c:pt idx="64">
                  <c:v>39.836727000000003</c:v>
                </c:pt>
                <c:pt idx="65">
                  <c:v>40.396892999999999</c:v>
                </c:pt>
                <c:pt idx="66">
                  <c:v>43.414368000000003</c:v>
                </c:pt>
                <c:pt idx="67">
                  <c:v>48.807014000000002</c:v>
                </c:pt>
                <c:pt idx="68">
                  <c:v>49.404972000000001</c:v>
                </c:pt>
                <c:pt idx="69">
                  <c:v>47.176439999999999</c:v>
                </c:pt>
                <c:pt idx="70">
                  <c:v>44.043148000000002</c:v>
                </c:pt>
                <c:pt idx="71">
                  <c:v>42.776760000000003</c:v>
                </c:pt>
                <c:pt idx="72">
                  <c:v>43.243651999999997</c:v>
                </c:pt>
                <c:pt idx="73">
                  <c:v>43.018160000000002</c:v>
                </c:pt>
                <c:pt idx="74">
                  <c:v>48.522086999999999</c:v>
                </c:pt>
                <c:pt idx="75">
                  <c:v>48.522086999999999</c:v>
                </c:pt>
                <c:pt idx="76">
                  <c:v>49.516556000000001</c:v>
                </c:pt>
                <c:pt idx="77">
                  <c:v>49.541846999999997</c:v>
                </c:pt>
                <c:pt idx="78">
                  <c:v>49.76455</c:v>
                </c:pt>
                <c:pt idx="79">
                  <c:v>49.678170000000001</c:v>
                </c:pt>
                <c:pt idx="80">
                  <c:v>49.773609999999998</c:v>
                </c:pt>
                <c:pt idx="81">
                  <c:v>48.540173000000003</c:v>
                </c:pt>
                <c:pt idx="82">
                  <c:v>48.394835999999998</c:v>
                </c:pt>
                <c:pt idx="83">
                  <c:v>48.455620000000003</c:v>
                </c:pt>
                <c:pt idx="84">
                  <c:v>48.712400000000002</c:v>
                </c:pt>
                <c:pt idx="85">
                  <c:v>48.860474000000004</c:v>
                </c:pt>
                <c:pt idx="86">
                  <c:v>48.396996000000001</c:v>
                </c:pt>
                <c:pt idx="87">
                  <c:v>46.937945999999997</c:v>
                </c:pt>
                <c:pt idx="88">
                  <c:v>44.666435</c:v>
                </c:pt>
                <c:pt idx="89">
                  <c:v>47.174410000000002</c:v>
                </c:pt>
                <c:pt idx="90">
                  <c:v>45.082867</c:v>
                </c:pt>
                <c:pt idx="91">
                  <c:v>45.404575000000001</c:v>
                </c:pt>
                <c:pt idx="92">
                  <c:v>46.846817000000001</c:v>
                </c:pt>
                <c:pt idx="93">
                  <c:v>48.880856000000001</c:v>
                </c:pt>
                <c:pt idx="94">
                  <c:v>46.617705999999998</c:v>
                </c:pt>
                <c:pt idx="95">
                  <c:v>45.562781999999999</c:v>
                </c:pt>
                <c:pt idx="96">
                  <c:v>44.36777</c:v>
                </c:pt>
                <c:pt idx="97">
                  <c:v>45.141613</c:v>
                </c:pt>
                <c:pt idx="98">
                  <c:v>46.442570000000003</c:v>
                </c:pt>
                <c:pt idx="99">
                  <c:v>46.700560000000003</c:v>
                </c:pt>
                <c:pt idx="100">
                  <c:v>45.883609999999997</c:v>
                </c:pt>
                <c:pt idx="101">
                  <c:v>46.206626999999997</c:v>
                </c:pt>
                <c:pt idx="102">
                  <c:v>47.571710000000003</c:v>
                </c:pt>
                <c:pt idx="103">
                  <c:v>46.635489999999997</c:v>
                </c:pt>
                <c:pt idx="104">
                  <c:v>44.953063999999998</c:v>
                </c:pt>
                <c:pt idx="105">
                  <c:v>44.636851999999998</c:v>
                </c:pt>
                <c:pt idx="106">
                  <c:v>45.054752000000001</c:v>
                </c:pt>
                <c:pt idx="107">
                  <c:v>45.157646</c:v>
                </c:pt>
                <c:pt idx="108">
                  <c:v>43.462425000000003</c:v>
                </c:pt>
                <c:pt idx="109">
                  <c:v>43.445320000000002</c:v>
                </c:pt>
                <c:pt idx="110">
                  <c:v>46.018752999999997</c:v>
                </c:pt>
                <c:pt idx="111">
                  <c:v>44.919243000000002</c:v>
                </c:pt>
                <c:pt idx="112">
                  <c:v>41.556072</c:v>
                </c:pt>
                <c:pt idx="113">
                  <c:v>40.703437999999998</c:v>
                </c:pt>
                <c:pt idx="114">
                  <c:v>39.863934</c:v>
                </c:pt>
                <c:pt idx="115">
                  <c:v>39.476264999999998</c:v>
                </c:pt>
                <c:pt idx="116">
                  <c:v>35.22213</c:v>
                </c:pt>
                <c:pt idx="117">
                  <c:v>32.214294000000002</c:v>
                </c:pt>
                <c:pt idx="118">
                  <c:v>34.982123999999999</c:v>
                </c:pt>
                <c:pt idx="119">
                  <c:v>35.486199999999997</c:v>
                </c:pt>
                <c:pt idx="120">
                  <c:v>36.332633999999999</c:v>
                </c:pt>
                <c:pt idx="121">
                  <c:v>38.083103000000001</c:v>
                </c:pt>
                <c:pt idx="122">
                  <c:v>35.583910000000003</c:v>
                </c:pt>
                <c:pt idx="123">
                  <c:v>35.410732000000003</c:v>
                </c:pt>
                <c:pt idx="124">
                  <c:v>35.129086000000001</c:v>
                </c:pt>
                <c:pt idx="125">
                  <c:v>33.298549999999999</c:v>
                </c:pt>
                <c:pt idx="126">
                  <c:v>34.354534000000001</c:v>
                </c:pt>
                <c:pt idx="127">
                  <c:v>35.745249999999999</c:v>
                </c:pt>
                <c:pt idx="128">
                  <c:v>36.015552999999997</c:v>
                </c:pt>
                <c:pt idx="129">
                  <c:v>34.862589999999997</c:v>
                </c:pt>
                <c:pt idx="130">
                  <c:v>31.260922999999998</c:v>
                </c:pt>
                <c:pt idx="131">
                  <c:v>33.765182000000003</c:v>
                </c:pt>
                <c:pt idx="132">
                  <c:v>29.135238999999999</c:v>
                </c:pt>
                <c:pt idx="133">
                  <c:v>30.103424</c:v>
                </c:pt>
                <c:pt idx="134">
                  <c:v>26.19885</c:v>
                </c:pt>
                <c:pt idx="135">
                  <c:v>33.807212999999997</c:v>
                </c:pt>
                <c:pt idx="136">
                  <c:v>38.561169999999997</c:v>
                </c:pt>
                <c:pt idx="137">
                  <c:v>39.095855999999998</c:v>
                </c:pt>
                <c:pt idx="138">
                  <c:v>38.865279999999998</c:v>
                </c:pt>
                <c:pt idx="139">
                  <c:v>39.490794999999999</c:v>
                </c:pt>
                <c:pt idx="140">
                  <c:v>37.573334000000003</c:v>
                </c:pt>
                <c:pt idx="141">
                  <c:v>46.010959999999997</c:v>
                </c:pt>
                <c:pt idx="142">
                  <c:v>49.732357</c:v>
                </c:pt>
                <c:pt idx="143">
                  <c:v>47.747073999999998</c:v>
                </c:pt>
                <c:pt idx="144">
                  <c:v>48.987965000000003</c:v>
                </c:pt>
                <c:pt idx="145">
                  <c:v>48.754930000000002</c:v>
                </c:pt>
                <c:pt idx="146">
                  <c:v>48.186019999999999</c:v>
                </c:pt>
                <c:pt idx="147">
                  <c:v>48.167552999999998</c:v>
                </c:pt>
                <c:pt idx="148">
                  <c:v>47.327472999999998</c:v>
                </c:pt>
                <c:pt idx="149">
                  <c:v>48.192303000000003</c:v>
                </c:pt>
                <c:pt idx="150">
                  <c:v>49.738543999999997</c:v>
                </c:pt>
                <c:pt idx="151">
                  <c:v>47.075221999999997</c:v>
                </c:pt>
                <c:pt idx="152">
                  <c:v>44.827506999999997</c:v>
                </c:pt>
                <c:pt idx="153">
                  <c:v>44.603214000000001</c:v>
                </c:pt>
                <c:pt idx="154">
                  <c:v>44.955334000000001</c:v>
                </c:pt>
                <c:pt idx="155">
                  <c:v>45.661949999999997</c:v>
                </c:pt>
                <c:pt idx="156">
                  <c:v>43.525559999999999</c:v>
                </c:pt>
                <c:pt idx="157">
                  <c:v>44.709885</c:v>
                </c:pt>
                <c:pt idx="158">
                  <c:v>44.338164999999996</c:v>
                </c:pt>
                <c:pt idx="159">
                  <c:v>42.336894999999998</c:v>
                </c:pt>
                <c:pt idx="160">
                  <c:v>36.823500000000003</c:v>
                </c:pt>
                <c:pt idx="161">
                  <c:v>44.690345999999998</c:v>
                </c:pt>
                <c:pt idx="162">
                  <c:v>47.22645</c:v>
                </c:pt>
                <c:pt idx="163">
                  <c:v>48.440640000000002</c:v>
                </c:pt>
                <c:pt idx="164">
                  <c:v>48.154620000000001</c:v>
                </c:pt>
                <c:pt idx="165">
                  <c:v>47.997619999999998</c:v>
                </c:pt>
                <c:pt idx="166">
                  <c:v>46.549762999999999</c:v>
                </c:pt>
                <c:pt idx="167">
                  <c:v>45.346733</c:v>
                </c:pt>
                <c:pt idx="168">
                  <c:v>44.502569999999999</c:v>
                </c:pt>
                <c:pt idx="169">
                  <c:v>45.364486999999997</c:v>
                </c:pt>
                <c:pt idx="170">
                  <c:v>46.864806999999999</c:v>
                </c:pt>
                <c:pt idx="171">
                  <c:v>47.104843000000002</c:v>
                </c:pt>
                <c:pt idx="172">
                  <c:v>47.027880000000003</c:v>
                </c:pt>
                <c:pt idx="173">
                  <c:v>47.361620000000002</c:v>
                </c:pt>
                <c:pt idx="174">
                  <c:v>46.315069999999999</c:v>
                </c:pt>
                <c:pt idx="175">
                  <c:v>43.785060000000001</c:v>
                </c:pt>
                <c:pt idx="176">
                  <c:v>45.283149999999999</c:v>
                </c:pt>
                <c:pt idx="177">
                  <c:v>44.562714</c:v>
                </c:pt>
                <c:pt idx="178">
                  <c:v>45.476790000000001</c:v>
                </c:pt>
                <c:pt idx="179">
                  <c:v>47.600062999999999</c:v>
                </c:pt>
                <c:pt idx="180">
                  <c:v>48.344433000000002</c:v>
                </c:pt>
                <c:pt idx="181">
                  <c:v>47.740949999999998</c:v>
                </c:pt>
                <c:pt idx="182">
                  <c:v>51.565372000000004</c:v>
                </c:pt>
                <c:pt idx="183">
                  <c:v>48.91086</c:v>
                </c:pt>
                <c:pt idx="184">
                  <c:v>47.207053999999999</c:v>
                </c:pt>
                <c:pt idx="185">
                  <c:v>47.129215000000002</c:v>
                </c:pt>
                <c:pt idx="186">
                  <c:v>46.348469999999999</c:v>
                </c:pt>
                <c:pt idx="187">
                  <c:v>43.910102999999999</c:v>
                </c:pt>
                <c:pt idx="188">
                  <c:v>47.710982999999999</c:v>
                </c:pt>
                <c:pt idx="189">
                  <c:v>48.376904000000003</c:v>
                </c:pt>
                <c:pt idx="190">
                  <c:v>48.276318000000003</c:v>
                </c:pt>
                <c:pt idx="191">
                  <c:v>48.589283000000002</c:v>
                </c:pt>
                <c:pt idx="192">
                  <c:v>48.97025</c:v>
                </c:pt>
                <c:pt idx="193">
                  <c:v>48.612560000000002</c:v>
                </c:pt>
                <c:pt idx="194">
                  <c:v>50.229080000000003</c:v>
                </c:pt>
                <c:pt idx="195">
                  <c:v>50.377605000000003</c:v>
                </c:pt>
                <c:pt idx="196">
                  <c:v>49.721386000000003</c:v>
                </c:pt>
                <c:pt idx="197">
                  <c:v>50.005650000000003</c:v>
                </c:pt>
                <c:pt idx="198">
                  <c:v>48.998432000000001</c:v>
                </c:pt>
                <c:pt idx="199">
                  <c:v>47.400779999999997</c:v>
                </c:pt>
                <c:pt idx="200">
                  <c:v>45.961620000000003</c:v>
                </c:pt>
                <c:pt idx="201">
                  <c:v>46.182879999999997</c:v>
                </c:pt>
                <c:pt idx="202">
                  <c:v>47.892605000000003</c:v>
                </c:pt>
                <c:pt idx="203">
                  <c:v>49.034072999999999</c:v>
                </c:pt>
                <c:pt idx="204">
                  <c:v>48.942852000000002</c:v>
                </c:pt>
                <c:pt idx="205">
                  <c:v>49.880642000000002</c:v>
                </c:pt>
                <c:pt idx="206">
                  <c:v>50.001933999999999</c:v>
                </c:pt>
                <c:pt idx="207">
                  <c:v>48.602679999999999</c:v>
                </c:pt>
                <c:pt idx="208">
                  <c:v>48.271743999999998</c:v>
                </c:pt>
                <c:pt idx="209">
                  <c:v>47.658268</c:v>
                </c:pt>
                <c:pt idx="210">
                  <c:v>44.199317999999998</c:v>
                </c:pt>
                <c:pt idx="211">
                  <c:v>47.335686000000003</c:v>
                </c:pt>
                <c:pt idx="212">
                  <c:v>48.072215999999997</c:v>
                </c:pt>
                <c:pt idx="213">
                  <c:v>48.316330000000001</c:v>
                </c:pt>
                <c:pt idx="214">
                  <c:v>47.875805</c:v>
                </c:pt>
                <c:pt idx="215">
                  <c:v>46.670456000000001</c:v>
                </c:pt>
                <c:pt idx="216">
                  <c:v>47.470779999999998</c:v>
                </c:pt>
                <c:pt idx="217">
                  <c:v>46.482770000000002</c:v>
                </c:pt>
                <c:pt idx="218">
                  <c:v>46.455150000000003</c:v>
                </c:pt>
                <c:pt idx="219">
                  <c:v>46.267456000000003</c:v>
                </c:pt>
                <c:pt idx="220">
                  <c:v>46.479861999999997</c:v>
                </c:pt>
                <c:pt idx="221">
                  <c:v>47.020446999999997</c:v>
                </c:pt>
                <c:pt idx="222">
                  <c:v>45.178592999999999</c:v>
                </c:pt>
                <c:pt idx="223">
                  <c:v>45.32208</c:v>
                </c:pt>
                <c:pt idx="224">
                  <c:v>44.780662999999997</c:v>
                </c:pt>
                <c:pt idx="225">
                  <c:v>44.907978</c:v>
                </c:pt>
                <c:pt idx="226">
                  <c:v>44.936779999999999</c:v>
                </c:pt>
                <c:pt idx="227">
                  <c:v>45.148933</c:v>
                </c:pt>
                <c:pt idx="228">
                  <c:v>44.834282000000002</c:v>
                </c:pt>
                <c:pt idx="229">
                  <c:v>44.390945000000002</c:v>
                </c:pt>
                <c:pt idx="230">
                  <c:v>44.55312</c:v>
                </c:pt>
                <c:pt idx="231">
                  <c:v>44.248800000000003</c:v>
                </c:pt>
                <c:pt idx="232">
                  <c:v>41.866646000000003</c:v>
                </c:pt>
                <c:pt idx="233">
                  <c:v>45.024082</c:v>
                </c:pt>
                <c:pt idx="234">
                  <c:v>44.935127000000001</c:v>
                </c:pt>
                <c:pt idx="235">
                  <c:v>43.331234000000002</c:v>
                </c:pt>
                <c:pt idx="236">
                  <c:v>43.810454999999997</c:v>
                </c:pt>
                <c:pt idx="237">
                  <c:v>44.421474000000003</c:v>
                </c:pt>
                <c:pt idx="238">
                  <c:v>43.834586999999999</c:v>
                </c:pt>
                <c:pt idx="239">
                  <c:v>43.941474999999997</c:v>
                </c:pt>
                <c:pt idx="240">
                  <c:v>46.129066000000002</c:v>
                </c:pt>
                <c:pt idx="241">
                  <c:v>48.120612999999999</c:v>
                </c:pt>
                <c:pt idx="242">
                  <c:v>47.895287000000003</c:v>
                </c:pt>
                <c:pt idx="243">
                  <c:v>47.471927999999998</c:v>
                </c:pt>
                <c:pt idx="244">
                  <c:v>47.038080000000001</c:v>
                </c:pt>
                <c:pt idx="245">
                  <c:v>47.055717000000001</c:v>
                </c:pt>
                <c:pt idx="246">
                  <c:v>46.606499999999997</c:v>
                </c:pt>
                <c:pt idx="247">
                  <c:v>46.935326000000003</c:v>
                </c:pt>
                <c:pt idx="248">
                  <c:v>46.893450000000001</c:v>
                </c:pt>
                <c:pt idx="249">
                  <c:v>47.475838000000003</c:v>
                </c:pt>
                <c:pt idx="250">
                  <c:v>47.582940000000001</c:v>
                </c:pt>
                <c:pt idx="251">
                  <c:v>47.369453</c:v>
                </c:pt>
                <c:pt idx="252">
                  <c:v>47.907145999999997</c:v>
                </c:pt>
                <c:pt idx="253">
                  <c:v>47.850757999999999</c:v>
                </c:pt>
                <c:pt idx="254">
                  <c:v>47.716430000000003</c:v>
                </c:pt>
                <c:pt idx="255">
                  <c:v>48.068187999999999</c:v>
                </c:pt>
                <c:pt idx="256">
                  <c:v>48.050629999999998</c:v>
                </c:pt>
                <c:pt idx="257">
                  <c:v>47.659835999999999</c:v>
                </c:pt>
                <c:pt idx="258">
                  <c:v>47.592730000000003</c:v>
                </c:pt>
                <c:pt idx="259">
                  <c:v>48.365720000000003</c:v>
                </c:pt>
                <c:pt idx="260">
                  <c:v>47.302933000000003</c:v>
                </c:pt>
                <c:pt idx="261">
                  <c:v>47.674522000000003</c:v>
                </c:pt>
                <c:pt idx="262">
                  <c:v>48.374890000000001</c:v>
                </c:pt>
                <c:pt idx="263">
                  <c:v>48.398375999999999</c:v>
                </c:pt>
                <c:pt idx="264">
                  <c:v>48.049374</c:v>
                </c:pt>
                <c:pt idx="265">
                  <c:v>47.362533999999997</c:v>
                </c:pt>
                <c:pt idx="266">
                  <c:v>47.196739999999998</c:v>
                </c:pt>
                <c:pt idx="267">
                  <c:v>48.375706000000001</c:v>
                </c:pt>
                <c:pt idx="268">
                  <c:v>48.396965000000002</c:v>
                </c:pt>
                <c:pt idx="269">
                  <c:v>48.956493000000002</c:v>
                </c:pt>
                <c:pt idx="270">
                  <c:v>49.375717000000002</c:v>
                </c:pt>
                <c:pt idx="271">
                  <c:v>48.649445</c:v>
                </c:pt>
                <c:pt idx="272">
                  <c:v>48.712933</c:v>
                </c:pt>
                <c:pt idx="273">
                  <c:v>47.939793000000002</c:v>
                </c:pt>
                <c:pt idx="274">
                  <c:v>46.402934999999999</c:v>
                </c:pt>
                <c:pt idx="275">
                  <c:v>46.826999999999998</c:v>
                </c:pt>
                <c:pt idx="276">
                  <c:v>47.050699999999999</c:v>
                </c:pt>
                <c:pt idx="277">
                  <c:v>47.425654999999999</c:v>
                </c:pt>
                <c:pt idx="278">
                  <c:v>47.11927</c:v>
                </c:pt>
                <c:pt idx="279">
                  <c:v>45.959940000000003</c:v>
                </c:pt>
                <c:pt idx="280">
                  <c:v>46.998305999999999</c:v>
                </c:pt>
                <c:pt idx="281">
                  <c:v>47.708559999999999</c:v>
                </c:pt>
                <c:pt idx="282">
                  <c:v>47.327637000000003</c:v>
                </c:pt>
                <c:pt idx="283">
                  <c:v>47.285290000000003</c:v>
                </c:pt>
                <c:pt idx="284">
                  <c:v>48.016240000000003</c:v>
                </c:pt>
                <c:pt idx="285">
                  <c:v>47.635128000000002</c:v>
                </c:pt>
                <c:pt idx="286">
                  <c:v>49.197650000000003</c:v>
                </c:pt>
                <c:pt idx="287">
                  <c:v>48.367218000000001</c:v>
                </c:pt>
                <c:pt idx="288">
                  <c:v>48.068783000000003</c:v>
                </c:pt>
                <c:pt idx="289">
                  <c:v>48.679960000000001</c:v>
                </c:pt>
                <c:pt idx="290">
                  <c:v>48.396729999999998</c:v>
                </c:pt>
                <c:pt idx="291">
                  <c:v>48.295909999999999</c:v>
                </c:pt>
                <c:pt idx="292">
                  <c:v>49.776085000000002</c:v>
                </c:pt>
                <c:pt idx="293">
                  <c:v>48.618214000000002</c:v>
                </c:pt>
                <c:pt idx="294">
                  <c:v>47.842274000000003</c:v>
                </c:pt>
                <c:pt idx="295">
                  <c:v>48.210875999999999</c:v>
                </c:pt>
                <c:pt idx="296">
                  <c:v>48.508679999999998</c:v>
                </c:pt>
                <c:pt idx="297">
                  <c:v>48.310645999999998</c:v>
                </c:pt>
                <c:pt idx="298">
                  <c:v>48.815345999999998</c:v>
                </c:pt>
                <c:pt idx="299">
                  <c:v>49.491300000000003</c:v>
                </c:pt>
                <c:pt idx="300">
                  <c:v>49.024695999999999</c:v>
                </c:pt>
                <c:pt idx="301">
                  <c:v>49.135838</c:v>
                </c:pt>
                <c:pt idx="302">
                  <c:v>48.413559999999997</c:v>
                </c:pt>
                <c:pt idx="303">
                  <c:v>47.955379999999998</c:v>
                </c:pt>
                <c:pt idx="304">
                  <c:v>48.488346</c:v>
                </c:pt>
                <c:pt idx="305">
                  <c:v>48.791603000000002</c:v>
                </c:pt>
                <c:pt idx="306">
                  <c:v>48.765160000000002</c:v>
                </c:pt>
                <c:pt idx="307">
                  <c:v>48.499070000000003</c:v>
                </c:pt>
                <c:pt idx="308">
                  <c:v>48.65455</c:v>
                </c:pt>
                <c:pt idx="309">
                  <c:v>48.831325999999997</c:v>
                </c:pt>
                <c:pt idx="310">
                  <c:v>48.691986</c:v>
                </c:pt>
                <c:pt idx="311">
                  <c:v>49.655613000000002</c:v>
                </c:pt>
                <c:pt idx="312">
                  <c:v>52.59093</c:v>
                </c:pt>
                <c:pt idx="313">
                  <c:v>50.741413000000001</c:v>
                </c:pt>
                <c:pt idx="314">
                  <c:v>48.634773000000003</c:v>
                </c:pt>
                <c:pt idx="315">
                  <c:v>50.605003000000004</c:v>
                </c:pt>
                <c:pt idx="316">
                  <c:v>49.931046000000002</c:v>
                </c:pt>
                <c:pt idx="317">
                  <c:v>49.089953999999999</c:v>
                </c:pt>
                <c:pt idx="318">
                  <c:v>49.104059999999997</c:v>
                </c:pt>
                <c:pt idx="319">
                  <c:v>46.584200000000003</c:v>
                </c:pt>
                <c:pt idx="320">
                  <c:v>47.113644000000001</c:v>
                </c:pt>
                <c:pt idx="321">
                  <c:v>47.511584999999997</c:v>
                </c:pt>
                <c:pt idx="322">
                  <c:v>47.675094999999999</c:v>
                </c:pt>
                <c:pt idx="323">
                  <c:v>47.187134</c:v>
                </c:pt>
                <c:pt idx="324">
                  <c:v>45.289496999999997</c:v>
                </c:pt>
                <c:pt idx="325">
                  <c:v>45.507354999999997</c:v>
                </c:pt>
                <c:pt idx="326">
                  <c:v>45.281207999999999</c:v>
                </c:pt>
                <c:pt idx="327">
                  <c:v>45.662320000000001</c:v>
                </c:pt>
                <c:pt idx="328">
                  <c:v>45.701613999999999</c:v>
                </c:pt>
                <c:pt idx="329">
                  <c:v>45.584876999999999</c:v>
                </c:pt>
                <c:pt idx="330">
                  <c:v>45.468594000000003</c:v>
                </c:pt>
                <c:pt idx="331">
                  <c:v>46.185696</c:v>
                </c:pt>
                <c:pt idx="332">
                  <c:v>45.831142</c:v>
                </c:pt>
                <c:pt idx="333">
                  <c:v>45.651209999999999</c:v>
                </c:pt>
                <c:pt idx="334">
                  <c:v>45.600067000000003</c:v>
                </c:pt>
                <c:pt idx="335">
                  <c:v>45.657657999999998</c:v>
                </c:pt>
                <c:pt idx="336">
                  <c:v>45.855789999999999</c:v>
                </c:pt>
                <c:pt idx="337">
                  <c:v>45.712820000000001</c:v>
                </c:pt>
                <c:pt idx="338">
                  <c:v>46.045254</c:v>
                </c:pt>
                <c:pt idx="339">
                  <c:v>46.302193000000003</c:v>
                </c:pt>
                <c:pt idx="340">
                  <c:v>47.396385000000002</c:v>
                </c:pt>
                <c:pt idx="341">
                  <c:v>42.152340000000002</c:v>
                </c:pt>
                <c:pt idx="342">
                  <c:v>47.539079999999998</c:v>
                </c:pt>
              </c:numCache>
            </c:numRef>
          </c:yVal>
          <c:smooth val="0"/>
        </c:ser>
        <c:dLbls>
          <c:showLegendKey val="0"/>
          <c:showVal val="0"/>
          <c:showCatName val="0"/>
          <c:showSerName val="0"/>
          <c:showPercent val="0"/>
          <c:showBubbleSize val="0"/>
        </c:dLbls>
        <c:axId val="344363296"/>
        <c:axId val="344359488"/>
      </c:scatterChart>
      <c:valAx>
        <c:axId val="344363296"/>
        <c:scaling>
          <c:orientation val="minMax"/>
        </c:scaling>
        <c:delete val="0"/>
        <c:axPos val="b"/>
        <c:majorGridlines>
          <c:spPr>
            <a:ln w="19050" cap="flat" cmpd="sng" algn="ctr">
              <a:solidFill>
                <a:schemeClr val="tx1">
                  <a:lumMod val="15000"/>
                  <a:lumOff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1"/>
                    </a:solidFill>
                    <a:latin typeface="Cambria" panose="02040503050406030204" pitchFamily="18" charset="0"/>
                    <a:ea typeface="Cambria" panose="02040503050406030204" pitchFamily="18" charset="0"/>
                  </a:rPr>
                  <a:t>Time</a:t>
                </a:r>
              </a:p>
            </c:rich>
          </c:tx>
          <c:layout>
            <c:manualLayout>
              <c:xMode val="edge"/>
              <c:yMode val="edge"/>
              <c:x val="0.50008002927773798"/>
              <c:y val="0.9173934842961811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59488"/>
        <c:crosses val="autoZero"/>
        <c:crossBetween val="midCat"/>
      </c:valAx>
      <c:valAx>
        <c:axId val="344359488"/>
        <c:scaling>
          <c:orientation val="minMax"/>
        </c:scaling>
        <c:delete val="0"/>
        <c:axPos val="l"/>
        <c:majorGridlines>
          <c:spPr>
            <a:ln w="19050" cap="flat" cmpd="sng" algn="ctr">
              <a:solidFill>
                <a:schemeClr val="tx1">
                  <a:lumMod val="15000"/>
                  <a:lumOff val="8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Magnetic</a:t>
                </a:r>
                <a:r>
                  <a:rPr lang="en-US" b="1" baseline="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field intensity</a:t>
                </a:r>
                <a:endParaRPr lang="en-US"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c:rich>
          </c:tx>
          <c:layout>
            <c:manualLayout>
              <c:xMode val="edge"/>
              <c:yMode val="edge"/>
              <c:x val="2.2213185883354514E-2"/>
              <c:y val="0.2667098533703443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3296"/>
        <c:crosses val="autoZero"/>
        <c:crossBetween val="midCat"/>
      </c:valAx>
      <c:spPr>
        <a:noFill/>
        <a:ln w="0">
          <a:solidFill>
            <a:schemeClr val="tx1">
              <a:lumMod val="15000"/>
              <a:lumOff val="85000"/>
            </a:schemeClr>
          </a:solidFill>
          <a:prstDash val="sysDash"/>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Magnetometer</a:t>
            </a:r>
            <a:r>
              <a:rPr lang="en-US" sz="1100" b="1" baseline="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100" b="1" baseline="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variance</a:t>
            </a:r>
            <a:endParaRPr lang="en-US" sz="11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c:rich>
      </c:tx>
      <c:layout>
        <c:manualLayout>
          <c:xMode val="edge"/>
          <c:yMode val="edge"/>
          <c:x val="0.37207829893089039"/>
          <c:y val="0.1443303491102384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38021195695261"/>
          <c:y val="0.31512661836886141"/>
          <c:w val="0.84404145237517714"/>
          <c:h val="0.53035904670767176"/>
        </c:manualLayout>
      </c:layout>
      <c:scatterChart>
        <c:scatterStyle val="smoothMarker"/>
        <c:varyColors val="0"/>
        <c:ser>
          <c:idx val="0"/>
          <c:order val="0"/>
          <c:tx>
            <c:v>outdoor</c:v>
          </c:tx>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IO_data৪!$G$47:$G$91</c:f>
              <c:numCache>
                <c:formatCode>General</c:formatCode>
                <c:ptCount val="45"/>
                <c:pt idx="0">
                  <c:v>0.43892746999999999</c:v>
                </c:pt>
                <c:pt idx="1">
                  <c:v>0.41121990000000003</c:v>
                </c:pt>
                <c:pt idx="2">
                  <c:v>0.57533829999999997</c:v>
                </c:pt>
                <c:pt idx="3">
                  <c:v>1.2469638999999999</c:v>
                </c:pt>
                <c:pt idx="4">
                  <c:v>1.5493741999999999</c:v>
                </c:pt>
                <c:pt idx="5">
                  <c:v>1.6087104999999999</c:v>
                </c:pt>
                <c:pt idx="6">
                  <c:v>3.6065564000000001</c:v>
                </c:pt>
                <c:pt idx="7">
                  <c:v>7.9113319999999998</c:v>
                </c:pt>
                <c:pt idx="8">
                  <c:v>9.4156630000000003</c:v>
                </c:pt>
                <c:pt idx="9">
                  <c:v>9.1609449999999999</c:v>
                </c:pt>
                <c:pt idx="10">
                  <c:v>8.7596349999999994</c:v>
                </c:pt>
                <c:pt idx="11">
                  <c:v>8.6622730000000008</c:v>
                </c:pt>
                <c:pt idx="12">
                  <c:v>8.0787449999999996</c:v>
                </c:pt>
                <c:pt idx="13">
                  <c:v>7.3340883000000003</c:v>
                </c:pt>
                <c:pt idx="14">
                  <c:v>6.0592546</c:v>
                </c:pt>
                <c:pt idx="15">
                  <c:v>6.6818109999999997</c:v>
                </c:pt>
                <c:pt idx="16">
                  <c:v>7.6547140000000002</c:v>
                </c:pt>
                <c:pt idx="17">
                  <c:v>7.8727099999999997</c:v>
                </c:pt>
                <c:pt idx="18">
                  <c:v>8.7386909999999993</c:v>
                </c:pt>
                <c:pt idx="19">
                  <c:v>8.5097349999999992</c:v>
                </c:pt>
                <c:pt idx="20">
                  <c:v>6.18133</c:v>
                </c:pt>
                <c:pt idx="21">
                  <c:v>3.6947237999999998</c:v>
                </c:pt>
                <c:pt idx="22">
                  <c:v>0.40461382000000001</c:v>
                </c:pt>
                <c:pt idx="23">
                  <c:v>0.32619100000000001</c:v>
                </c:pt>
                <c:pt idx="24">
                  <c:v>0.29777186999999999</c:v>
                </c:pt>
                <c:pt idx="25">
                  <c:v>0.323604</c:v>
                </c:pt>
                <c:pt idx="26">
                  <c:v>0.66006600000000004</c:v>
                </c:pt>
                <c:pt idx="27">
                  <c:v>1.9706653000000001</c:v>
                </c:pt>
                <c:pt idx="28">
                  <c:v>1.8176782</c:v>
                </c:pt>
                <c:pt idx="29">
                  <c:v>2.1299060000000001</c:v>
                </c:pt>
                <c:pt idx="30">
                  <c:v>2.3011577000000001</c:v>
                </c:pt>
                <c:pt idx="31">
                  <c:v>2.1539923999999999</c:v>
                </c:pt>
                <c:pt idx="32">
                  <c:v>2.1835765999999999</c:v>
                </c:pt>
                <c:pt idx="33">
                  <c:v>1.8976549</c:v>
                </c:pt>
                <c:pt idx="34">
                  <c:v>1.5687529</c:v>
                </c:pt>
                <c:pt idx="35">
                  <c:v>1.5399144</c:v>
                </c:pt>
                <c:pt idx="36">
                  <c:v>1.5454971</c:v>
                </c:pt>
                <c:pt idx="37">
                  <c:v>1.3679523</c:v>
                </c:pt>
                <c:pt idx="38">
                  <c:v>1.2904245000000001</c:v>
                </c:pt>
                <c:pt idx="39">
                  <c:v>1.1859227000000001</c:v>
                </c:pt>
                <c:pt idx="40">
                  <c:v>1.1488905</c:v>
                </c:pt>
                <c:pt idx="41">
                  <c:v>1.2804483</c:v>
                </c:pt>
                <c:pt idx="42">
                  <c:v>0.74629420000000002</c:v>
                </c:pt>
                <c:pt idx="43">
                  <c:v>0.82767089999999999</c:v>
                </c:pt>
                <c:pt idx="44">
                  <c:v>0.97590589999999999</c:v>
                </c:pt>
              </c:numCache>
            </c:numRef>
          </c:yVal>
          <c:smooth val="1"/>
        </c:ser>
        <c:ser>
          <c:idx val="1"/>
          <c:order val="1"/>
          <c:tx>
            <c:v>indoor</c:v>
          </c:tx>
          <c:spPr>
            <a:ln w="19050" cap="rnd">
              <a:solidFill>
                <a:schemeClr val="accent2"/>
              </a:solidFill>
              <a:round/>
            </a:ln>
            <a:effectLst/>
          </c:spPr>
          <c:marker>
            <c:symbol val="circle"/>
            <c:size val="5"/>
            <c:spPr>
              <a:solidFill>
                <a:srgbClr val="FF0000"/>
              </a:solidFill>
              <a:ln w="9525">
                <a:solidFill>
                  <a:schemeClr val="accent2"/>
                </a:solidFill>
              </a:ln>
              <a:effectLst/>
            </c:spPr>
          </c:marker>
          <c:yVal>
            <c:numRef>
              <c:f>IO_data৪!$G$114:$G$158</c:f>
              <c:numCache>
                <c:formatCode>General</c:formatCode>
                <c:ptCount val="45"/>
                <c:pt idx="0">
                  <c:v>1.4691683</c:v>
                </c:pt>
                <c:pt idx="1">
                  <c:v>1.5080032000000001</c:v>
                </c:pt>
                <c:pt idx="2">
                  <c:v>2.932366</c:v>
                </c:pt>
                <c:pt idx="3">
                  <c:v>1.9024357000000001</c:v>
                </c:pt>
                <c:pt idx="4">
                  <c:v>4.2673125000000001</c:v>
                </c:pt>
                <c:pt idx="5">
                  <c:v>5.167764</c:v>
                </c:pt>
                <c:pt idx="6">
                  <c:v>9.1498380000000008</c:v>
                </c:pt>
                <c:pt idx="7">
                  <c:v>9.2597550000000002</c:v>
                </c:pt>
                <c:pt idx="8">
                  <c:v>12.483979</c:v>
                </c:pt>
                <c:pt idx="9">
                  <c:v>15.370514</c:v>
                </c:pt>
                <c:pt idx="10">
                  <c:v>17.660173</c:v>
                </c:pt>
                <c:pt idx="11">
                  <c:v>20.78857</c:v>
                </c:pt>
                <c:pt idx="12">
                  <c:v>20.880877999999999</c:v>
                </c:pt>
                <c:pt idx="13">
                  <c:v>32.186543</c:v>
                </c:pt>
                <c:pt idx="14">
                  <c:v>44.368706000000003</c:v>
                </c:pt>
                <c:pt idx="15">
                  <c:v>44.456245000000003</c:v>
                </c:pt>
                <c:pt idx="16">
                  <c:v>29.284748</c:v>
                </c:pt>
                <c:pt idx="17">
                  <c:v>24.717169999999999</c:v>
                </c:pt>
                <c:pt idx="18">
                  <c:v>23.439074999999999</c:v>
                </c:pt>
                <c:pt idx="19">
                  <c:v>21.032195999999999</c:v>
                </c:pt>
                <c:pt idx="20">
                  <c:v>16.365600000000001</c:v>
                </c:pt>
                <c:pt idx="21">
                  <c:v>11.370355</c:v>
                </c:pt>
                <c:pt idx="22">
                  <c:v>1.3966353</c:v>
                </c:pt>
                <c:pt idx="23">
                  <c:v>0.99783469999999996</c:v>
                </c:pt>
                <c:pt idx="24">
                  <c:v>1.6031926999999999</c:v>
                </c:pt>
                <c:pt idx="25">
                  <c:v>2.5920923</c:v>
                </c:pt>
                <c:pt idx="26">
                  <c:v>2.9287508</c:v>
                </c:pt>
                <c:pt idx="27">
                  <c:v>2.820093</c:v>
                </c:pt>
                <c:pt idx="28">
                  <c:v>3.5558171000000001</c:v>
                </c:pt>
                <c:pt idx="29">
                  <c:v>3.3981737999999999</c:v>
                </c:pt>
                <c:pt idx="30">
                  <c:v>3.4456527000000001</c:v>
                </c:pt>
                <c:pt idx="31">
                  <c:v>3.6861915999999999</c:v>
                </c:pt>
                <c:pt idx="32">
                  <c:v>6.9161210000000004</c:v>
                </c:pt>
                <c:pt idx="33">
                  <c:v>5.9066954000000003</c:v>
                </c:pt>
                <c:pt idx="34">
                  <c:v>6.9909210000000002</c:v>
                </c:pt>
                <c:pt idx="35">
                  <c:v>8.8658300000000008</c:v>
                </c:pt>
                <c:pt idx="36">
                  <c:v>10.2249775</c:v>
                </c:pt>
                <c:pt idx="37">
                  <c:v>11.216329999999999</c:v>
                </c:pt>
                <c:pt idx="38">
                  <c:v>11.253879</c:v>
                </c:pt>
                <c:pt idx="39">
                  <c:v>11.23728</c:v>
                </c:pt>
                <c:pt idx="40">
                  <c:v>11.211687</c:v>
                </c:pt>
                <c:pt idx="41">
                  <c:v>10.298806000000001</c:v>
                </c:pt>
                <c:pt idx="42">
                  <c:v>1.929209</c:v>
                </c:pt>
                <c:pt idx="43">
                  <c:v>1.5733439</c:v>
                </c:pt>
                <c:pt idx="44">
                  <c:v>1.5581794</c:v>
                </c:pt>
              </c:numCache>
            </c:numRef>
          </c:yVal>
          <c:smooth val="1"/>
        </c:ser>
        <c:dLbls>
          <c:showLegendKey val="0"/>
          <c:showVal val="0"/>
          <c:showCatName val="0"/>
          <c:showSerName val="0"/>
          <c:showPercent val="0"/>
          <c:showBubbleSize val="0"/>
        </c:dLbls>
        <c:axId val="344366016"/>
        <c:axId val="344364384"/>
      </c:scatterChart>
      <c:valAx>
        <c:axId val="344366016"/>
        <c:scaling>
          <c:orientation val="minMax"/>
        </c:scaling>
        <c:delete val="0"/>
        <c:axPos val="b"/>
        <c:majorGridlines>
          <c:spPr>
            <a:ln w="15875" cap="flat" cmpd="sng" algn="ctr">
              <a:solidFill>
                <a:schemeClr val="tx1">
                  <a:lumMod val="15000"/>
                  <a:lumOff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latin typeface="Cambria" panose="02040503050406030204" pitchFamily="18" charset="0"/>
                    <a:ea typeface="Cambria" panose="02040503050406030204" pitchFamily="18" charset="0"/>
                  </a:rPr>
                  <a:t>Time</a:t>
                </a:r>
                <a:r>
                  <a:rPr lang="en-US" b="1" dirty="0">
                    <a:solidFill>
                      <a:schemeClr val="tx1"/>
                    </a:solidFill>
                  </a:rPr>
                  <a:t> (sec)</a:t>
                </a:r>
              </a:p>
            </c:rich>
          </c:tx>
          <c:layout>
            <c:manualLayout>
              <c:xMode val="edge"/>
              <c:yMode val="edge"/>
              <c:x val="0.47288674832737893"/>
              <c:y val="0.9105523890743675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4384"/>
        <c:crosses val="autoZero"/>
        <c:crossBetween val="midCat"/>
      </c:valAx>
      <c:valAx>
        <c:axId val="344364384"/>
        <c:scaling>
          <c:orientation val="minMax"/>
        </c:scaling>
        <c:delete val="0"/>
        <c:axPos val="l"/>
        <c:majorGridlines>
          <c:spPr>
            <a:ln w="19050" cap="flat" cmpd="sng" algn="ctr">
              <a:solidFill>
                <a:schemeClr val="tx1">
                  <a:lumMod val="15000"/>
                  <a:lumOff val="8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Magnetic Variance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6016"/>
        <c:crosses val="autoZero"/>
        <c:crossBetween val="midCat"/>
      </c:valAx>
      <c:spPr>
        <a:noFill/>
        <a:ln>
          <a:noFill/>
        </a:ln>
        <a:effectLst/>
      </c:spPr>
    </c:plotArea>
    <c:legend>
      <c:legendPos val="r"/>
      <c:layout>
        <c:manualLayout>
          <c:xMode val="edge"/>
          <c:yMode val="edge"/>
          <c:x val="0.46049595466892546"/>
          <c:y val="0.20110115773294532"/>
          <c:w val="0.26341427056373501"/>
          <c:h val="0.280783995178639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Magnetometer</a:t>
            </a:r>
            <a:r>
              <a:rPr lang="en-US" sz="1100" b="1" baseline="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sz="1100" b="1" baseline="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variance</a:t>
            </a:r>
            <a:endParaRPr lang="en-US" sz="11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c:rich>
      </c:tx>
      <c:layout>
        <c:manualLayout>
          <c:xMode val="edge"/>
          <c:yMode val="edge"/>
          <c:x val="0.37207829893089039"/>
          <c:y val="0.1443303491102384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638021195695261"/>
          <c:y val="0.31512661836886141"/>
          <c:w val="0.84404145237517714"/>
          <c:h val="0.53035904670767176"/>
        </c:manualLayout>
      </c:layout>
      <c:scatterChart>
        <c:scatterStyle val="smoothMarker"/>
        <c:varyColors val="0"/>
        <c:ser>
          <c:idx val="0"/>
          <c:order val="0"/>
          <c:tx>
            <c:v>outdoor</c:v>
          </c:tx>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IO_data৪!$G$47:$G$91</c:f>
              <c:numCache>
                <c:formatCode>General</c:formatCode>
                <c:ptCount val="45"/>
                <c:pt idx="0">
                  <c:v>0.43892746999999999</c:v>
                </c:pt>
                <c:pt idx="1">
                  <c:v>0.41121990000000003</c:v>
                </c:pt>
                <c:pt idx="2">
                  <c:v>0.57533829999999997</c:v>
                </c:pt>
                <c:pt idx="3">
                  <c:v>1.2469638999999999</c:v>
                </c:pt>
                <c:pt idx="4">
                  <c:v>1.5493741999999999</c:v>
                </c:pt>
                <c:pt idx="5">
                  <c:v>1.6087104999999999</c:v>
                </c:pt>
                <c:pt idx="6">
                  <c:v>3.6065564000000001</c:v>
                </c:pt>
                <c:pt idx="7">
                  <c:v>7.9113319999999998</c:v>
                </c:pt>
                <c:pt idx="8">
                  <c:v>9.4156630000000003</c:v>
                </c:pt>
                <c:pt idx="9">
                  <c:v>9.1609449999999999</c:v>
                </c:pt>
                <c:pt idx="10">
                  <c:v>8.7596349999999994</c:v>
                </c:pt>
                <c:pt idx="11">
                  <c:v>8.6622730000000008</c:v>
                </c:pt>
                <c:pt idx="12">
                  <c:v>8.0787449999999996</c:v>
                </c:pt>
                <c:pt idx="13">
                  <c:v>7.3340883000000003</c:v>
                </c:pt>
                <c:pt idx="14">
                  <c:v>6.0592546</c:v>
                </c:pt>
                <c:pt idx="15">
                  <c:v>6.6818109999999997</c:v>
                </c:pt>
                <c:pt idx="16">
                  <c:v>7.6547140000000002</c:v>
                </c:pt>
                <c:pt idx="17">
                  <c:v>7.8727099999999997</c:v>
                </c:pt>
                <c:pt idx="18">
                  <c:v>8.7386909999999993</c:v>
                </c:pt>
                <c:pt idx="19">
                  <c:v>8.5097349999999992</c:v>
                </c:pt>
                <c:pt idx="20">
                  <c:v>6.18133</c:v>
                </c:pt>
                <c:pt idx="21">
                  <c:v>3.6947237999999998</c:v>
                </c:pt>
                <c:pt idx="22">
                  <c:v>0.40461382000000001</c:v>
                </c:pt>
                <c:pt idx="23">
                  <c:v>0.32619100000000001</c:v>
                </c:pt>
                <c:pt idx="24">
                  <c:v>0.29777186999999999</c:v>
                </c:pt>
                <c:pt idx="25">
                  <c:v>0.323604</c:v>
                </c:pt>
                <c:pt idx="26">
                  <c:v>0.66006600000000004</c:v>
                </c:pt>
                <c:pt idx="27">
                  <c:v>1.9706653000000001</c:v>
                </c:pt>
                <c:pt idx="28">
                  <c:v>1.8176782</c:v>
                </c:pt>
                <c:pt idx="29">
                  <c:v>2.1299060000000001</c:v>
                </c:pt>
                <c:pt idx="30">
                  <c:v>2.3011577000000001</c:v>
                </c:pt>
                <c:pt idx="31">
                  <c:v>2.1539923999999999</c:v>
                </c:pt>
                <c:pt idx="32">
                  <c:v>2.1835765999999999</c:v>
                </c:pt>
                <c:pt idx="33">
                  <c:v>1.8976549</c:v>
                </c:pt>
                <c:pt idx="34">
                  <c:v>1.5687529</c:v>
                </c:pt>
                <c:pt idx="35">
                  <c:v>1.5399144</c:v>
                </c:pt>
                <c:pt idx="36">
                  <c:v>1.5454971</c:v>
                </c:pt>
                <c:pt idx="37">
                  <c:v>1.3679523</c:v>
                </c:pt>
                <c:pt idx="38">
                  <c:v>1.2904245000000001</c:v>
                </c:pt>
                <c:pt idx="39">
                  <c:v>1.1859227000000001</c:v>
                </c:pt>
                <c:pt idx="40">
                  <c:v>1.1488905</c:v>
                </c:pt>
                <c:pt idx="41">
                  <c:v>1.2804483</c:v>
                </c:pt>
                <c:pt idx="42">
                  <c:v>0.74629420000000002</c:v>
                </c:pt>
                <c:pt idx="43">
                  <c:v>0.82767089999999999</c:v>
                </c:pt>
                <c:pt idx="44">
                  <c:v>0.97590589999999999</c:v>
                </c:pt>
              </c:numCache>
            </c:numRef>
          </c:yVal>
          <c:smooth val="1"/>
        </c:ser>
        <c:ser>
          <c:idx val="1"/>
          <c:order val="1"/>
          <c:tx>
            <c:v>indoor</c:v>
          </c:tx>
          <c:spPr>
            <a:ln w="19050" cap="rnd">
              <a:solidFill>
                <a:schemeClr val="accent2"/>
              </a:solidFill>
              <a:round/>
            </a:ln>
            <a:effectLst/>
          </c:spPr>
          <c:marker>
            <c:symbol val="circle"/>
            <c:size val="5"/>
            <c:spPr>
              <a:solidFill>
                <a:srgbClr val="FF0000"/>
              </a:solidFill>
              <a:ln w="9525">
                <a:solidFill>
                  <a:schemeClr val="accent2"/>
                </a:solidFill>
              </a:ln>
              <a:effectLst/>
            </c:spPr>
          </c:marker>
          <c:yVal>
            <c:numRef>
              <c:f>IO_data৪!$G$114:$G$158</c:f>
              <c:numCache>
                <c:formatCode>General</c:formatCode>
                <c:ptCount val="45"/>
                <c:pt idx="0">
                  <c:v>1.4691683</c:v>
                </c:pt>
                <c:pt idx="1">
                  <c:v>1.5080032000000001</c:v>
                </c:pt>
                <c:pt idx="2">
                  <c:v>2.932366</c:v>
                </c:pt>
                <c:pt idx="3">
                  <c:v>1.9024357000000001</c:v>
                </c:pt>
                <c:pt idx="4">
                  <c:v>4.2673125000000001</c:v>
                </c:pt>
                <c:pt idx="5">
                  <c:v>5.167764</c:v>
                </c:pt>
                <c:pt idx="6">
                  <c:v>9.1498380000000008</c:v>
                </c:pt>
                <c:pt idx="7">
                  <c:v>9.2597550000000002</c:v>
                </c:pt>
                <c:pt idx="8">
                  <c:v>12.483979</c:v>
                </c:pt>
                <c:pt idx="9">
                  <c:v>15.370514</c:v>
                </c:pt>
                <c:pt idx="10">
                  <c:v>17.660173</c:v>
                </c:pt>
                <c:pt idx="11">
                  <c:v>20.78857</c:v>
                </c:pt>
                <c:pt idx="12">
                  <c:v>20.880877999999999</c:v>
                </c:pt>
                <c:pt idx="13">
                  <c:v>32.186543</c:v>
                </c:pt>
                <c:pt idx="14">
                  <c:v>44.368706000000003</c:v>
                </c:pt>
                <c:pt idx="15">
                  <c:v>44.456245000000003</c:v>
                </c:pt>
                <c:pt idx="16">
                  <c:v>29.284748</c:v>
                </c:pt>
                <c:pt idx="17">
                  <c:v>24.717169999999999</c:v>
                </c:pt>
                <c:pt idx="18">
                  <c:v>23.439074999999999</c:v>
                </c:pt>
                <c:pt idx="19">
                  <c:v>21.032195999999999</c:v>
                </c:pt>
                <c:pt idx="20">
                  <c:v>16.365600000000001</c:v>
                </c:pt>
                <c:pt idx="21">
                  <c:v>11.370355</c:v>
                </c:pt>
                <c:pt idx="22">
                  <c:v>1.3966353</c:v>
                </c:pt>
                <c:pt idx="23">
                  <c:v>0.99783469999999996</c:v>
                </c:pt>
                <c:pt idx="24">
                  <c:v>1.6031926999999999</c:v>
                </c:pt>
                <c:pt idx="25">
                  <c:v>2.5920923</c:v>
                </c:pt>
                <c:pt idx="26">
                  <c:v>2.9287508</c:v>
                </c:pt>
                <c:pt idx="27">
                  <c:v>2.820093</c:v>
                </c:pt>
                <c:pt idx="28">
                  <c:v>3.5558171000000001</c:v>
                </c:pt>
                <c:pt idx="29">
                  <c:v>3.3981737999999999</c:v>
                </c:pt>
                <c:pt idx="30">
                  <c:v>3.4456527000000001</c:v>
                </c:pt>
                <c:pt idx="31">
                  <c:v>3.6861915999999999</c:v>
                </c:pt>
                <c:pt idx="32">
                  <c:v>6.9161210000000004</c:v>
                </c:pt>
                <c:pt idx="33">
                  <c:v>5.9066954000000003</c:v>
                </c:pt>
                <c:pt idx="34">
                  <c:v>6.9909210000000002</c:v>
                </c:pt>
                <c:pt idx="35">
                  <c:v>8.8658300000000008</c:v>
                </c:pt>
                <c:pt idx="36">
                  <c:v>10.2249775</c:v>
                </c:pt>
                <c:pt idx="37">
                  <c:v>11.216329999999999</c:v>
                </c:pt>
                <c:pt idx="38">
                  <c:v>11.253879</c:v>
                </c:pt>
                <c:pt idx="39">
                  <c:v>11.23728</c:v>
                </c:pt>
                <c:pt idx="40">
                  <c:v>11.211687</c:v>
                </c:pt>
                <c:pt idx="41">
                  <c:v>10.298806000000001</c:v>
                </c:pt>
                <c:pt idx="42">
                  <c:v>1.929209</c:v>
                </c:pt>
                <c:pt idx="43">
                  <c:v>1.5733439</c:v>
                </c:pt>
                <c:pt idx="44">
                  <c:v>1.5581794</c:v>
                </c:pt>
              </c:numCache>
            </c:numRef>
          </c:yVal>
          <c:smooth val="1"/>
        </c:ser>
        <c:dLbls>
          <c:showLegendKey val="0"/>
          <c:showVal val="0"/>
          <c:showCatName val="0"/>
          <c:showSerName val="0"/>
          <c:showPercent val="0"/>
          <c:showBubbleSize val="0"/>
        </c:dLbls>
        <c:axId val="344364928"/>
        <c:axId val="344360032"/>
      </c:scatterChart>
      <c:valAx>
        <c:axId val="344364928"/>
        <c:scaling>
          <c:orientation val="minMax"/>
        </c:scaling>
        <c:delete val="0"/>
        <c:axPos val="b"/>
        <c:majorGridlines>
          <c:spPr>
            <a:ln w="15875" cap="flat" cmpd="sng" algn="ctr">
              <a:solidFill>
                <a:schemeClr val="tx1">
                  <a:lumMod val="15000"/>
                  <a:lumOff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latin typeface="Cambria" panose="02040503050406030204" pitchFamily="18" charset="0"/>
                    <a:ea typeface="Cambria" panose="02040503050406030204" pitchFamily="18" charset="0"/>
                  </a:rPr>
                  <a:t>Time</a:t>
                </a:r>
                <a:r>
                  <a:rPr lang="en-US" b="1" dirty="0">
                    <a:solidFill>
                      <a:schemeClr val="tx1"/>
                    </a:solidFill>
                  </a:rPr>
                  <a:t> (sec)</a:t>
                </a:r>
              </a:p>
            </c:rich>
          </c:tx>
          <c:layout>
            <c:manualLayout>
              <c:xMode val="edge"/>
              <c:yMode val="edge"/>
              <c:x val="0.47288674832737893"/>
              <c:y val="0.9105523890743675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0032"/>
        <c:crosses val="autoZero"/>
        <c:crossBetween val="midCat"/>
      </c:valAx>
      <c:valAx>
        <c:axId val="344360032"/>
        <c:scaling>
          <c:orientation val="minMax"/>
        </c:scaling>
        <c:delete val="0"/>
        <c:axPos val="l"/>
        <c:majorGridlines>
          <c:spPr>
            <a:ln w="19050" cap="flat" cmpd="sng" algn="ctr">
              <a:solidFill>
                <a:schemeClr val="tx1">
                  <a:lumMod val="15000"/>
                  <a:lumOff val="8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Magnetic Variance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4928"/>
        <c:crosses val="autoZero"/>
        <c:crossBetween val="midCat"/>
      </c:valAx>
      <c:spPr>
        <a:noFill/>
        <a:ln>
          <a:noFill/>
        </a:ln>
        <a:effectLst/>
      </c:spPr>
    </c:plotArea>
    <c:legend>
      <c:legendPos val="r"/>
      <c:layout>
        <c:manualLayout>
          <c:xMode val="edge"/>
          <c:yMode val="edge"/>
          <c:x val="0.46049595466892546"/>
          <c:y val="0.20110115773294532"/>
          <c:w val="0.26341427056373501"/>
          <c:h val="0.280783995178639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100">
                <a:latin typeface="Times New Roman" panose="02020603050405020304" pitchFamily="18" charset="0"/>
                <a:ea typeface="Cambria" panose="02040503050406030204" pitchFamily="18" charset="0"/>
                <a:cs typeface="Times New Roman" panose="02020603050405020304" pitchFamily="18" charset="0"/>
              </a:rPr>
              <a:t>Detection</a:t>
            </a:r>
            <a:r>
              <a:rPr lang="en-US" sz="1100" baseline="0">
                <a:latin typeface="Times New Roman" panose="02020603050405020304" pitchFamily="18" charset="0"/>
                <a:ea typeface="Cambria" panose="02040503050406030204" pitchFamily="18" charset="0"/>
                <a:cs typeface="Times New Roman" panose="02020603050405020304" pitchFamily="18" charset="0"/>
              </a:rPr>
              <a:t> Result</a:t>
            </a:r>
            <a:endParaRPr lang="en-US" sz="1100">
              <a:latin typeface="Times New Roman" panose="02020603050405020304" pitchFamily="18" charset="0"/>
              <a:ea typeface="Cambria" panose="02040503050406030204" pitchFamily="18" charset="0"/>
              <a:cs typeface="Times New Roman" panose="02020603050405020304" pitchFamily="18" charset="0"/>
            </a:endParaRPr>
          </a:p>
        </c:rich>
      </c:tx>
      <c:layout>
        <c:manualLayout>
          <c:xMode val="edge"/>
          <c:yMode val="edge"/>
          <c:x val="0.32710257336727044"/>
          <c:y val="6.8105522446221659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682105796001011E-2"/>
          <c:y val="0.27111254284969533"/>
          <c:w val="0.88863578840799795"/>
          <c:h val="0.59558494444908938"/>
        </c:manualLayout>
      </c:layout>
      <c:barChart>
        <c:barDir val="col"/>
        <c:grouping val="stacked"/>
        <c:varyColors val="0"/>
        <c:ser>
          <c:idx val="0"/>
          <c:order val="0"/>
          <c:tx>
            <c:strRef>
              <c:f>Sheet1!$B$1</c:f>
              <c:strCache>
                <c:ptCount val="1"/>
                <c:pt idx="0">
                  <c:v>Environment type</c:v>
                </c:pt>
              </c:strCache>
            </c:strRef>
          </c:tx>
          <c:spPr>
            <a:solidFill>
              <a:schemeClr val="accent1"/>
            </a:solidFill>
            <a:ln>
              <a:noFill/>
            </a:ln>
            <a:effectLst/>
          </c:spPr>
          <c:invertIfNegative val="0"/>
          <c:dPt>
            <c:idx val="0"/>
            <c:invertIfNegative val="0"/>
            <c:bubble3D val="0"/>
            <c:spPr>
              <a:solidFill>
                <a:srgbClr val="FF9933"/>
              </a:solidFill>
              <a:ln>
                <a:noFill/>
              </a:ln>
              <a:effectLst/>
            </c:spPr>
          </c:dPt>
          <c:dPt>
            <c:idx val="1"/>
            <c:invertIfNegative val="0"/>
            <c:bubble3D val="0"/>
            <c:spPr>
              <a:solidFill>
                <a:srgbClr val="FFFF00"/>
              </a:solidFill>
              <a:ln>
                <a:noFill/>
              </a:ln>
              <a:effectLst/>
            </c:spPr>
          </c:dPt>
          <c:dPt>
            <c:idx val="2"/>
            <c:invertIfNegative val="0"/>
            <c:bubble3D val="0"/>
            <c:spPr>
              <a:solidFill>
                <a:srgbClr val="00B050"/>
              </a:solidFill>
              <a:ln>
                <a:noFill/>
              </a:ln>
              <a:effectLst/>
            </c:spPr>
          </c:dPt>
          <c:dLbls>
            <c:dLbl>
              <c:idx val="1"/>
              <c:layout/>
              <c:tx>
                <c:rich>
                  <a:bodyPr/>
                  <a:lstStyle/>
                  <a:p>
                    <a:r>
                      <a:rPr lang="en-US"/>
                      <a:t>60%</a:t>
                    </a:r>
                  </a:p>
                </c:rich>
              </c:tx>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Sheet1!$A$2:$A$4</c:f>
              <c:strCache>
                <c:ptCount val="3"/>
                <c:pt idx="0">
                  <c:v>indoor</c:v>
                </c:pt>
                <c:pt idx="1">
                  <c:v>semioutdoor</c:v>
                </c:pt>
                <c:pt idx="2">
                  <c:v>outdoor</c:v>
                </c:pt>
              </c:strCache>
            </c:strRef>
          </c:cat>
          <c:val>
            <c:numRef>
              <c:f>Sheet1!$B$2:$B$4</c:f>
              <c:numCache>
                <c:formatCode>0%</c:formatCode>
                <c:ptCount val="3"/>
                <c:pt idx="0">
                  <c:v>0.93</c:v>
                </c:pt>
                <c:pt idx="1">
                  <c:v>0.6</c:v>
                </c:pt>
                <c:pt idx="2">
                  <c:v>0.95</c:v>
                </c:pt>
              </c:numCache>
            </c:numRef>
          </c:val>
        </c:ser>
        <c:dLbls>
          <c:dLblPos val="ctr"/>
          <c:showLegendKey val="0"/>
          <c:showVal val="1"/>
          <c:showCatName val="0"/>
          <c:showSerName val="0"/>
          <c:showPercent val="0"/>
          <c:showBubbleSize val="0"/>
        </c:dLbls>
        <c:gapWidth val="79"/>
        <c:overlap val="100"/>
        <c:axId val="344361120"/>
        <c:axId val="344370368"/>
      </c:barChart>
      <c:catAx>
        <c:axId val="344361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44370368"/>
        <c:crosses val="autoZero"/>
        <c:auto val="1"/>
        <c:lblAlgn val="ctr"/>
        <c:lblOffset val="100"/>
        <c:noMultiLvlLbl val="0"/>
      </c:catAx>
      <c:valAx>
        <c:axId val="344370368"/>
        <c:scaling>
          <c:orientation val="minMax"/>
        </c:scaling>
        <c:delete val="1"/>
        <c:axPos val="l"/>
        <c:numFmt formatCode="0%" sourceLinked="1"/>
        <c:majorTickMark val="none"/>
        <c:minorTickMark val="none"/>
        <c:tickLblPos val="nextTo"/>
        <c:crossAx val="344361120"/>
        <c:crosses val="autoZero"/>
        <c:crossBetween val="between"/>
      </c:valAx>
      <c:spPr>
        <a:noFill/>
        <a:ln>
          <a:noFill/>
        </a:ln>
        <a:effectLst/>
      </c:spPr>
    </c:plotArea>
    <c:legend>
      <c:legendPos val="t"/>
      <c:layout>
        <c:manualLayout>
          <c:xMode val="edge"/>
          <c:yMode val="edge"/>
          <c:x val="3.0681689564528093E-2"/>
          <c:y val="0.1620665646573452"/>
          <c:w val="0.93081013505366339"/>
          <c:h val="0.1424060600019934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Satellite Visibility</a:t>
            </a:r>
            <a:endParaRPr lang="en-US"/>
          </a:p>
        </c:rich>
      </c:tx>
      <c:layout>
        <c:manualLayout>
          <c:xMode val="edge"/>
          <c:yMode val="edge"/>
          <c:x val="0.34877531261708072"/>
          <c:y val="4.135721685469410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49913259811286"/>
          <c:y val="0.19515436703308781"/>
          <c:w val="0.85510246223432351"/>
          <c:h val="0.5978271178782445"/>
        </c:manualLayout>
      </c:layout>
      <c:scatterChart>
        <c:scatterStyle val="lineMarker"/>
        <c:varyColors val="0"/>
        <c:ser>
          <c:idx val="0"/>
          <c:order val="0"/>
          <c:tx>
            <c:v>indoor</c:v>
          </c:tx>
          <c:spPr>
            <a:ln w="19050" cap="rnd">
              <a:solidFill>
                <a:srgbClr val="FF0000"/>
              </a:solidFill>
              <a:round/>
            </a:ln>
            <a:effectLst/>
          </c:spPr>
          <c:marker>
            <c:symbol val="circle"/>
            <c:size val="5"/>
            <c:spPr>
              <a:solidFill>
                <a:schemeClr val="accent1"/>
              </a:solidFill>
              <a:ln w="9525">
                <a:solidFill>
                  <a:srgbClr val="FF0000"/>
                </a:solidFill>
              </a:ln>
              <a:effectLst/>
            </c:spPr>
          </c:marker>
          <c:yVal>
            <c:numRef>
              <c:f>IO_data২!$B$7:$B$34</c:f>
              <c:numCache>
                <c:formatCode>General</c:formatCode>
                <c:ptCount val="28"/>
                <c:pt idx="0">
                  <c:v>1</c:v>
                </c:pt>
                <c:pt idx="1">
                  <c:v>1</c:v>
                </c:pt>
                <c:pt idx="2">
                  <c:v>2</c:v>
                </c:pt>
                <c:pt idx="3">
                  <c:v>3</c:v>
                </c:pt>
                <c:pt idx="4">
                  <c:v>3</c:v>
                </c:pt>
                <c:pt idx="5">
                  <c:v>3</c:v>
                </c:pt>
                <c:pt idx="6">
                  <c:v>2</c:v>
                </c:pt>
                <c:pt idx="7">
                  <c:v>2</c:v>
                </c:pt>
                <c:pt idx="8">
                  <c:v>3</c:v>
                </c:pt>
                <c:pt idx="9">
                  <c:v>2</c:v>
                </c:pt>
                <c:pt idx="10">
                  <c:v>2</c:v>
                </c:pt>
                <c:pt idx="11">
                  <c:v>2</c:v>
                </c:pt>
                <c:pt idx="12">
                  <c:v>1</c:v>
                </c:pt>
                <c:pt idx="13">
                  <c:v>1</c:v>
                </c:pt>
                <c:pt idx="14">
                  <c:v>1</c:v>
                </c:pt>
                <c:pt idx="15">
                  <c:v>1</c:v>
                </c:pt>
                <c:pt idx="16">
                  <c:v>1</c:v>
                </c:pt>
                <c:pt idx="17">
                  <c:v>2</c:v>
                </c:pt>
                <c:pt idx="18">
                  <c:v>2</c:v>
                </c:pt>
                <c:pt idx="19">
                  <c:v>2</c:v>
                </c:pt>
                <c:pt idx="20">
                  <c:v>2</c:v>
                </c:pt>
                <c:pt idx="21">
                  <c:v>2</c:v>
                </c:pt>
                <c:pt idx="22">
                  <c:v>2</c:v>
                </c:pt>
                <c:pt idx="23">
                  <c:v>2</c:v>
                </c:pt>
                <c:pt idx="24">
                  <c:v>2</c:v>
                </c:pt>
                <c:pt idx="25">
                  <c:v>2</c:v>
                </c:pt>
                <c:pt idx="26">
                  <c:v>2</c:v>
                </c:pt>
                <c:pt idx="27">
                  <c:v>2</c:v>
                </c:pt>
              </c:numCache>
            </c:numRef>
          </c:yVal>
          <c:smooth val="0"/>
        </c:ser>
        <c:ser>
          <c:idx val="1"/>
          <c:order val="1"/>
          <c:tx>
            <c:v>outdoor</c:v>
          </c:tx>
          <c:spPr>
            <a:ln w="19050" cap="rnd">
              <a:solidFill>
                <a:srgbClr val="0066FF"/>
              </a:solidFill>
              <a:round/>
            </a:ln>
            <a:effectLst/>
          </c:spPr>
          <c:marker>
            <c:symbol val="circle"/>
            <c:size val="5"/>
            <c:spPr>
              <a:solidFill>
                <a:schemeClr val="accent2"/>
              </a:solidFill>
              <a:ln w="9525">
                <a:solidFill>
                  <a:srgbClr val="0066FF"/>
                </a:solidFill>
              </a:ln>
              <a:effectLst/>
            </c:spPr>
          </c:marker>
          <c:yVal>
            <c:numRef>
              <c:f>IO_data২!$B$214:$B$246</c:f>
              <c:numCache>
                <c:formatCode>General</c:formatCode>
                <c:ptCount val="33"/>
                <c:pt idx="0">
                  <c:v>6</c:v>
                </c:pt>
                <c:pt idx="1">
                  <c:v>6</c:v>
                </c:pt>
                <c:pt idx="2">
                  <c:v>6</c:v>
                </c:pt>
                <c:pt idx="3">
                  <c:v>7</c:v>
                </c:pt>
                <c:pt idx="4">
                  <c:v>7</c:v>
                </c:pt>
                <c:pt idx="5">
                  <c:v>7</c:v>
                </c:pt>
                <c:pt idx="6">
                  <c:v>7</c:v>
                </c:pt>
                <c:pt idx="7">
                  <c:v>7</c:v>
                </c:pt>
                <c:pt idx="8">
                  <c:v>8</c:v>
                </c:pt>
                <c:pt idx="9">
                  <c:v>8</c:v>
                </c:pt>
                <c:pt idx="10">
                  <c:v>8</c:v>
                </c:pt>
                <c:pt idx="11">
                  <c:v>8</c:v>
                </c:pt>
                <c:pt idx="12">
                  <c:v>8</c:v>
                </c:pt>
                <c:pt idx="13">
                  <c:v>8</c:v>
                </c:pt>
                <c:pt idx="14">
                  <c:v>8</c:v>
                </c:pt>
                <c:pt idx="15">
                  <c:v>9</c:v>
                </c:pt>
                <c:pt idx="16">
                  <c:v>9</c:v>
                </c:pt>
                <c:pt idx="17">
                  <c:v>9</c:v>
                </c:pt>
                <c:pt idx="18">
                  <c:v>9</c:v>
                </c:pt>
                <c:pt idx="19">
                  <c:v>8</c:v>
                </c:pt>
                <c:pt idx="20">
                  <c:v>8</c:v>
                </c:pt>
                <c:pt idx="21">
                  <c:v>8</c:v>
                </c:pt>
                <c:pt idx="22">
                  <c:v>8</c:v>
                </c:pt>
                <c:pt idx="23">
                  <c:v>8</c:v>
                </c:pt>
                <c:pt idx="24">
                  <c:v>8</c:v>
                </c:pt>
                <c:pt idx="25">
                  <c:v>8</c:v>
                </c:pt>
                <c:pt idx="26">
                  <c:v>8</c:v>
                </c:pt>
                <c:pt idx="27">
                  <c:v>8</c:v>
                </c:pt>
                <c:pt idx="28">
                  <c:v>9</c:v>
                </c:pt>
                <c:pt idx="29">
                  <c:v>9</c:v>
                </c:pt>
                <c:pt idx="30">
                  <c:v>9</c:v>
                </c:pt>
                <c:pt idx="31">
                  <c:v>9</c:v>
                </c:pt>
                <c:pt idx="32">
                  <c:v>8</c:v>
                </c:pt>
              </c:numCache>
            </c:numRef>
          </c:yVal>
          <c:smooth val="0"/>
        </c:ser>
        <c:dLbls>
          <c:showLegendKey val="0"/>
          <c:showVal val="0"/>
          <c:showCatName val="0"/>
          <c:showSerName val="0"/>
          <c:showPercent val="0"/>
          <c:showBubbleSize val="0"/>
        </c:dLbls>
        <c:axId val="313491680"/>
        <c:axId val="313494400"/>
      </c:scatterChart>
      <c:valAx>
        <c:axId val="313491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tx1"/>
                    </a:solidFill>
                  </a:rPr>
                  <a:t>Time(Sec)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94400"/>
        <c:crosses val="autoZero"/>
        <c:crossBetween val="midCat"/>
      </c:valAx>
      <c:valAx>
        <c:axId val="313494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u="none" strike="noStrike" baseline="0">
                    <a:solidFill>
                      <a:schemeClr val="tx1"/>
                    </a:solidFill>
                    <a:effectLst/>
                  </a:rPr>
                  <a:t>No. of Satellite</a:t>
                </a:r>
                <a:endParaRPr lang="en-US">
                  <a:solidFill>
                    <a:schemeClr val="tx1"/>
                  </a:solidFill>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91680"/>
        <c:crosses val="autoZero"/>
        <c:crossBetween val="midCat"/>
      </c:valAx>
      <c:spPr>
        <a:noFill/>
        <a:ln>
          <a:noFill/>
        </a:ln>
        <a:effectLst/>
      </c:spPr>
    </c:plotArea>
    <c:legend>
      <c:legendPos val="r"/>
      <c:layout>
        <c:manualLayout>
          <c:xMode val="edge"/>
          <c:yMode val="edge"/>
          <c:x val="0.62755217909736627"/>
          <c:y val="3.5984035137349947E-4"/>
          <c:w val="0.35674432273202944"/>
          <c:h val="0.16567391706982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smtClean="0">
                <a:solidFill>
                  <a:schemeClr val="tx1"/>
                </a:solidFill>
                <a:effectLst/>
              </a:rPr>
              <a:t>Outdoor to indoor GPS SNR</a:t>
            </a:r>
            <a:endParaRPr lang="en-US" dirty="0">
              <a:solidFill>
                <a:schemeClr val="tx1"/>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1119229943131047E-2"/>
          <c:y val="0.14753761497333354"/>
          <c:w val="0.89019685039370078"/>
          <c:h val="0.5453993951293874"/>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25400">
                <a:noFill/>
              </a:ln>
              <a:effectLst/>
            </c:spPr>
          </c:marker>
          <c:yVal>
            <c:numRef>
              <c:f>IO_data২!$A$271:$A$296</c:f>
              <c:numCache>
                <c:formatCode>General</c:formatCode>
                <c:ptCount val="26"/>
                <c:pt idx="0">
                  <c:v>25.474997999999999</c:v>
                </c:pt>
                <c:pt idx="1">
                  <c:v>26.35</c:v>
                </c:pt>
                <c:pt idx="2">
                  <c:v>26.124998000000001</c:v>
                </c:pt>
                <c:pt idx="3">
                  <c:v>26.324999999999999</c:v>
                </c:pt>
                <c:pt idx="4">
                  <c:v>27.257141000000001</c:v>
                </c:pt>
                <c:pt idx="5">
                  <c:v>28</c:v>
                </c:pt>
                <c:pt idx="6">
                  <c:v>26.557144000000001</c:v>
                </c:pt>
                <c:pt idx="7">
                  <c:v>23.074998999999998</c:v>
                </c:pt>
                <c:pt idx="8">
                  <c:v>22.350002</c:v>
                </c:pt>
                <c:pt idx="9">
                  <c:v>22.737501000000002</c:v>
                </c:pt>
                <c:pt idx="10">
                  <c:v>22.574998999999998</c:v>
                </c:pt>
                <c:pt idx="11">
                  <c:v>22.65</c:v>
                </c:pt>
                <c:pt idx="12">
                  <c:v>21.62857</c:v>
                </c:pt>
                <c:pt idx="13">
                  <c:v>21.671429</c:v>
                </c:pt>
                <c:pt idx="14">
                  <c:v>20.183332</c:v>
                </c:pt>
                <c:pt idx="15">
                  <c:v>19.25</c:v>
                </c:pt>
                <c:pt idx="16">
                  <c:v>18.36</c:v>
                </c:pt>
                <c:pt idx="17">
                  <c:v>17.383333</c:v>
                </c:pt>
                <c:pt idx="18">
                  <c:v>15.683332999999999</c:v>
                </c:pt>
                <c:pt idx="19">
                  <c:v>14.55</c:v>
                </c:pt>
                <c:pt idx="20">
                  <c:v>12.65</c:v>
                </c:pt>
                <c:pt idx="21">
                  <c:v>12.65</c:v>
                </c:pt>
                <c:pt idx="22">
                  <c:v>13.3</c:v>
                </c:pt>
                <c:pt idx="23">
                  <c:v>13.1</c:v>
                </c:pt>
                <c:pt idx="24">
                  <c:v>13.1</c:v>
                </c:pt>
                <c:pt idx="25">
                  <c:v>13.1</c:v>
                </c:pt>
              </c:numCache>
            </c:numRef>
          </c:yVal>
          <c:smooth val="0"/>
        </c:ser>
        <c:dLbls>
          <c:showLegendKey val="0"/>
          <c:showVal val="0"/>
          <c:showCatName val="0"/>
          <c:showSerName val="0"/>
          <c:showPercent val="0"/>
          <c:showBubbleSize val="0"/>
        </c:dLbls>
        <c:axId val="313487328"/>
        <c:axId val="313487872"/>
      </c:scatterChart>
      <c:valAx>
        <c:axId val="313487328"/>
        <c:scaling>
          <c:orientation val="minMax"/>
        </c:scaling>
        <c:delete val="0"/>
        <c:axPos val="b"/>
        <c:majorGridlines>
          <c:spPr>
            <a:ln w="15875" cap="flat" cmpd="sng" algn="ctr">
              <a:solidFill>
                <a:schemeClr val="tx1">
                  <a:lumMod val="15000"/>
                  <a:lumOff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b="1" i="0" baseline="0" dirty="0">
                    <a:solidFill>
                      <a:schemeClr val="tx1"/>
                    </a:solidFill>
                    <a:effectLst/>
                  </a:rPr>
                  <a:t>Time(Seconds</a:t>
                </a:r>
                <a:r>
                  <a:rPr lang="en-US" sz="1800" b="1" i="0" baseline="0" dirty="0">
                    <a:effectLst/>
                  </a:rPr>
                  <a:t>)</a:t>
                </a:r>
                <a:endParaRPr lang="en-US" dirty="0">
                  <a:effectLst/>
                </a:endParaRPr>
              </a:p>
            </c:rich>
          </c:tx>
          <c:layout>
            <c:manualLayout>
              <c:xMode val="edge"/>
              <c:yMode val="edge"/>
              <c:x val="0.3720225124639247"/>
              <c:y val="0.788011794308332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87872"/>
        <c:crosses val="autoZero"/>
        <c:crossBetween val="midCat"/>
      </c:valAx>
      <c:valAx>
        <c:axId val="313487872"/>
        <c:scaling>
          <c:orientation val="minMax"/>
        </c:scaling>
        <c:delete val="0"/>
        <c:axPos val="l"/>
        <c:majorGridlines>
          <c:spPr>
            <a:ln w="15875" cap="flat" cmpd="sng" algn="ctr">
              <a:solidFill>
                <a:schemeClr val="tx1">
                  <a:lumMod val="15000"/>
                  <a:lumOff val="8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 </a:t>
                </a:r>
                <a:r>
                  <a:rPr lang="en-US" sz="1400" b="1" dirty="0">
                    <a:solidFill>
                      <a:schemeClr val="tx1"/>
                    </a:solidFill>
                  </a:rPr>
                  <a:t>GPS</a:t>
                </a:r>
                <a:r>
                  <a:rPr lang="en-US" sz="1400" b="1" baseline="0" dirty="0">
                    <a:solidFill>
                      <a:schemeClr val="tx1"/>
                    </a:solidFill>
                  </a:rPr>
                  <a:t> Signal strength</a:t>
                </a:r>
                <a:endParaRPr lang="en-US" b="1" dirty="0">
                  <a:solidFill>
                    <a:schemeClr val="tx1"/>
                  </a:solidFill>
                </a:endParaRPr>
              </a:p>
            </c:rich>
          </c:tx>
          <c:layout>
            <c:manualLayout>
              <c:xMode val="edge"/>
              <c:yMode val="edge"/>
              <c:x val="8.0947680157946724E-4"/>
              <c:y val="0.1349935701852722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8732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dirty="0" smtClean="0">
                <a:solidFill>
                  <a:schemeClr val="tx1"/>
                </a:solidFill>
                <a:effectLst/>
              </a:rPr>
              <a:t>Outdoor </a:t>
            </a:r>
            <a:r>
              <a:rPr lang="en-US" sz="1400" b="1" dirty="0">
                <a:solidFill>
                  <a:schemeClr val="tx1"/>
                </a:solidFill>
                <a:effectLst/>
              </a:rPr>
              <a:t>to indoor GPS Satellite count</a:t>
            </a:r>
            <a:endParaRPr lang="en-US" sz="1100" dirty="0">
              <a:solidFill>
                <a:schemeClr val="tx1"/>
              </a:solidFill>
              <a:effectLst/>
            </a:endParaRPr>
          </a:p>
        </c:rich>
      </c:tx>
      <c:layout>
        <c:manualLayout>
          <c:xMode val="edge"/>
          <c:yMode val="edge"/>
          <c:x val="0.32126582410984594"/>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264799491281932E-2"/>
          <c:y val="8.0696879505677332E-2"/>
          <c:w val="0.88403924820384061"/>
          <c:h val="0.59098024495226598"/>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IO_data২!$B$271:$B$297</c:f>
              <c:numCache>
                <c:formatCode>General</c:formatCode>
                <c:ptCount val="27"/>
                <c:pt idx="0">
                  <c:v>8</c:v>
                </c:pt>
                <c:pt idx="1">
                  <c:v>8</c:v>
                </c:pt>
                <c:pt idx="2">
                  <c:v>8</c:v>
                </c:pt>
                <c:pt idx="3">
                  <c:v>8</c:v>
                </c:pt>
                <c:pt idx="4">
                  <c:v>7</c:v>
                </c:pt>
                <c:pt idx="5">
                  <c:v>7</c:v>
                </c:pt>
                <c:pt idx="6">
                  <c:v>7</c:v>
                </c:pt>
                <c:pt idx="7">
                  <c:v>8</c:v>
                </c:pt>
                <c:pt idx="8">
                  <c:v>8</c:v>
                </c:pt>
                <c:pt idx="9">
                  <c:v>8</c:v>
                </c:pt>
                <c:pt idx="10">
                  <c:v>8</c:v>
                </c:pt>
                <c:pt idx="11">
                  <c:v>8</c:v>
                </c:pt>
                <c:pt idx="12">
                  <c:v>7</c:v>
                </c:pt>
                <c:pt idx="13">
                  <c:v>7</c:v>
                </c:pt>
                <c:pt idx="14">
                  <c:v>6</c:v>
                </c:pt>
                <c:pt idx="15">
                  <c:v>6</c:v>
                </c:pt>
                <c:pt idx="16">
                  <c:v>5</c:v>
                </c:pt>
                <c:pt idx="17">
                  <c:v>6</c:v>
                </c:pt>
                <c:pt idx="18">
                  <c:v>6</c:v>
                </c:pt>
                <c:pt idx="19">
                  <c:v>4</c:v>
                </c:pt>
                <c:pt idx="20">
                  <c:v>2</c:v>
                </c:pt>
                <c:pt idx="21">
                  <c:v>2</c:v>
                </c:pt>
                <c:pt idx="22">
                  <c:v>1</c:v>
                </c:pt>
                <c:pt idx="23">
                  <c:v>1</c:v>
                </c:pt>
                <c:pt idx="24">
                  <c:v>1</c:v>
                </c:pt>
                <c:pt idx="25">
                  <c:v>1</c:v>
                </c:pt>
                <c:pt idx="26">
                  <c:v>0</c:v>
                </c:pt>
              </c:numCache>
            </c:numRef>
          </c:yVal>
          <c:smooth val="0"/>
        </c:ser>
        <c:dLbls>
          <c:showLegendKey val="0"/>
          <c:showVal val="0"/>
          <c:showCatName val="0"/>
          <c:showSerName val="0"/>
          <c:showPercent val="0"/>
          <c:showBubbleSize val="0"/>
        </c:dLbls>
        <c:axId val="313489504"/>
        <c:axId val="313490048"/>
      </c:scatterChart>
      <c:valAx>
        <c:axId val="3134895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b="1" dirty="0">
                    <a:solidFill>
                      <a:schemeClr val="tx1"/>
                    </a:solidFill>
                  </a:rPr>
                  <a:t>Time(Second)</a:t>
                </a:r>
              </a:p>
            </c:rich>
          </c:tx>
          <c:layout>
            <c:manualLayout>
              <c:xMode val="edge"/>
              <c:yMode val="edge"/>
              <c:x val="0.39196051807565008"/>
              <c:y val="0.8137271788170162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90048"/>
        <c:crosses val="autoZero"/>
        <c:crossBetween val="midCat"/>
      </c:valAx>
      <c:valAx>
        <c:axId val="313490048"/>
        <c:scaling>
          <c:orientation val="minMax"/>
        </c:scaling>
        <c:delete val="0"/>
        <c:axPos val="l"/>
        <c:majorGridlines>
          <c:spPr>
            <a:ln w="15875" cap="flat" cmpd="sng" algn="ctr">
              <a:solidFill>
                <a:schemeClr val="tx1">
                  <a:lumMod val="15000"/>
                  <a:lumOff val="8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dirty="0">
                    <a:solidFill>
                      <a:schemeClr val="tx1"/>
                    </a:solidFill>
                  </a:rPr>
                  <a:t>Number</a:t>
                </a:r>
                <a:r>
                  <a:rPr lang="en-US" sz="1200" b="1" baseline="0" dirty="0">
                    <a:solidFill>
                      <a:schemeClr val="tx1"/>
                    </a:solidFill>
                  </a:rPr>
                  <a:t> of </a:t>
                </a:r>
                <a:r>
                  <a:rPr lang="en-US" sz="1200" b="1" baseline="0" dirty="0" smtClean="0">
                    <a:solidFill>
                      <a:schemeClr val="tx1"/>
                    </a:solidFill>
                  </a:rPr>
                  <a:t>available </a:t>
                </a:r>
                <a:r>
                  <a:rPr lang="en-US" sz="1200" b="1" baseline="0" dirty="0">
                    <a:solidFill>
                      <a:schemeClr val="tx1"/>
                    </a:solidFill>
                  </a:rPr>
                  <a:t>satellite</a:t>
                </a:r>
                <a:endParaRPr lang="en-US" sz="1200" b="1" dirty="0">
                  <a:solidFill>
                    <a:schemeClr val="tx1"/>
                  </a:solidFill>
                </a:endParaRPr>
              </a:p>
            </c:rich>
          </c:tx>
          <c:layout>
            <c:manualLayout>
              <c:xMode val="edge"/>
              <c:yMode val="edge"/>
              <c:x val="1.2458688764710654E-3"/>
              <c:y val="0.1725757736698954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89504"/>
        <c:crosses val="autoZero"/>
        <c:crossBetween val="midCat"/>
      </c:valAx>
      <c:spPr>
        <a:noFill/>
        <a:ln w="15875">
          <a:solidFill>
            <a:schemeClr val="tx1">
              <a:lumMod val="15000"/>
              <a:lumOff val="85000"/>
            </a:schemeClr>
          </a:solidFill>
          <a:prstDash val="sysDash"/>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prstClr val="black">
                    <a:lumMod val="65000"/>
                    <a:lumOff val="35000"/>
                  </a:prstClr>
                </a:solidFill>
                <a:latin typeface="+mn-lt"/>
                <a:ea typeface="+mn-ea"/>
                <a:cs typeface="+mn-cs"/>
              </a:defRPr>
            </a:pPr>
            <a:r>
              <a:rPr lang="en-US" sz="2400" b="1" i="0" u="none" strike="noStrike" kern="1200" spc="0" baseline="0" dirty="0" smtClean="0">
                <a:solidFill>
                  <a:schemeClr val="tx1"/>
                </a:solidFill>
                <a:latin typeface="+mn-lt"/>
                <a:ea typeface="+mn-ea"/>
                <a:cs typeface="+mn-cs"/>
              </a:rPr>
              <a:t>Outdoor </a:t>
            </a:r>
            <a:r>
              <a:rPr lang="en-US" sz="2400" b="1" i="0" u="none" strike="noStrike" kern="1200" spc="0" baseline="0" dirty="0">
                <a:solidFill>
                  <a:schemeClr val="tx1"/>
                </a:solidFill>
                <a:latin typeface="+mn-lt"/>
                <a:ea typeface="+mn-ea"/>
                <a:cs typeface="+mn-cs"/>
              </a:rPr>
              <a:t>- </a:t>
            </a:r>
            <a:r>
              <a:rPr lang="en-US" sz="2400" b="1" i="0" u="none" strike="noStrike" kern="1200" spc="0" baseline="0" dirty="0" smtClean="0">
                <a:solidFill>
                  <a:schemeClr val="tx1"/>
                </a:solidFill>
                <a:latin typeface="+mn-lt"/>
                <a:ea typeface="+mn-ea"/>
                <a:cs typeface="+mn-cs"/>
              </a:rPr>
              <a:t>Indoor </a:t>
            </a:r>
            <a:r>
              <a:rPr lang="en-US" sz="2400" b="1" i="0" u="none" strike="noStrike" kern="1200" spc="0" baseline="0" dirty="0">
                <a:solidFill>
                  <a:schemeClr val="tx1"/>
                </a:solidFill>
                <a:latin typeface="+mn-lt"/>
                <a:ea typeface="+mn-ea"/>
                <a:cs typeface="+mn-cs"/>
              </a:rPr>
              <a:t>- </a:t>
            </a:r>
            <a:r>
              <a:rPr lang="en-US" sz="2400" b="1" i="0" u="none" strike="noStrike" kern="1200" spc="0" baseline="0" dirty="0" smtClean="0">
                <a:solidFill>
                  <a:schemeClr val="tx1"/>
                </a:solidFill>
                <a:latin typeface="+mn-lt"/>
                <a:ea typeface="+mn-ea"/>
                <a:cs typeface="+mn-cs"/>
              </a:rPr>
              <a:t>Outdoor </a:t>
            </a:r>
            <a:r>
              <a:rPr lang="en-US" sz="2400" b="1" i="0" u="none" strike="noStrike" kern="1200" spc="0" baseline="0" dirty="0">
                <a:solidFill>
                  <a:schemeClr val="tx1"/>
                </a:solidFill>
                <a:latin typeface="+mn-lt"/>
                <a:ea typeface="+mn-ea"/>
                <a:cs typeface="+mn-cs"/>
              </a:rPr>
              <a:t>GPS Signal</a:t>
            </a:r>
          </a:p>
        </c:rich>
      </c:tx>
      <c:layout>
        <c:manualLayout>
          <c:xMode val="edge"/>
          <c:yMode val="edge"/>
          <c:x val="0.24882663861002324"/>
          <c:y val="0"/>
        </c:manualLayout>
      </c:layout>
      <c:overlay val="0"/>
      <c:spPr>
        <a:noFill/>
        <a:ln>
          <a:noFill/>
        </a:ln>
        <a:effectLst/>
      </c:spPr>
      <c:txPr>
        <a:bodyPr rot="0" spcFirstLastPara="1" vertOverflow="ellipsis" vert="horz" wrap="square" anchor="ctr" anchorCtr="1"/>
        <a:lstStyle/>
        <a:p>
          <a:pPr algn="ctr" rtl="0">
            <a:defRPr sz="1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manualLayout>
          <c:layoutTarget val="inner"/>
          <c:xMode val="edge"/>
          <c:yMode val="edge"/>
          <c:x val="7.8216515549192719E-2"/>
          <c:y val="0.22479189326584334"/>
          <c:w val="0.88344326537006534"/>
          <c:h val="0.63117698058500815"/>
        </c:manualLayout>
      </c:layout>
      <c:lineChart>
        <c:grouping val="standard"/>
        <c:varyColors val="0"/>
        <c:ser>
          <c:idx val="0"/>
          <c:order val="0"/>
          <c:tx>
            <c:v>SNR</c:v>
          </c:tx>
          <c:spPr>
            <a:ln w="19050" cap="rnd">
              <a:solidFill>
                <a:srgbClr val="FF0000"/>
              </a:solidFill>
              <a:round/>
            </a:ln>
            <a:effectLst/>
          </c:spPr>
          <c:marker>
            <c:symbol val="none"/>
          </c:marker>
          <c:val>
            <c:numRef>
              <c:f>IO_data২!$A$271:$A$376</c:f>
              <c:numCache>
                <c:formatCode>General</c:formatCode>
                <c:ptCount val="106"/>
                <c:pt idx="0">
                  <c:v>25.474997999999999</c:v>
                </c:pt>
                <c:pt idx="1">
                  <c:v>26.35</c:v>
                </c:pt>
                <c:pt idx="2">
                  <c:v>26.124998000000001</c:v>
                </c:pt>
                <c:pt idx="3">
                  <c:v>26.324999999999999</c:v>
                </c:pt>
                <c:pt idx="4">
                  <c:v>27.257141000000001</c:v>
                </c:pt>
                <c:pt idx="5">
                  <c:v>28</c:v>
                </c:pt>
                <c:pt idx="6">
                  <c:v>26.557144000000001</c:v>
                </c:pt>
                <c:pt idx="7">
                  <c:v>23.074998999999998</c:v>
                </c:pt>
                <c:pt idx="8">
                  <c:v>22.350002</c:v>
                </c:pt>
                <c:pt idx="9">
                  <c:v>22.737501000000002</c:v>
                </c:pt>
                <c:pt idx="10">
                  <c:v>22.574998999999998</c:v>
                </c:pt>
                <c:pt idx="11">
                  <c:v>22.65</c:v>
                </c:pt>
                <c:pt idx="12">
                  <c:v>21.62857</c:v>
                </c:pt>
                <c:pt idx="13">
                  <c:v>21.671429</c:v>
                </c:pt>
                <c:pt idx="14">
                  <c:v>20.183332</c:v>
                </c:pt>
                <c:pt idx="15">
                  <c:v>19.25</c:v>
                </c:pt>
                <c:pt idx="16">
                  <c:v>18.36</c:v>
                </c:pt>
                <c:pt idx="17">
                  <c:v>17.383333</c:v>
                </c:pt>
                <c:pt idx="18">
                  <c:v>15.683332999999999</c:v>
                </c:pt>
                <c:pt idx="19">
                  <c:v>14.55</c:v>
                </c:pt>
                <c:pt idx="20">
                  <c:v>12.65</c:v>
                </c:pt>
                <c:pt idx="21">
                  <c:v>12.65</c:v>
                </c:pt>
                <c:pt idx="22">
                  <c:v>13.3</c:v>
                </c:pt>
                <c:pt idx="23">
                  <c:v>13.1</c:v>
                </c:pt>
                <c:pt idx="24">
                  <c:v>13.1</c:v>
                </c:pt>
                <c:pt idx="25">
                  <c:v>13.1</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19.899999999999999</c:v>
                </c:pt>
                <c:pt idx="50">
                  <c:v>19.899999999999999</c:v>
                </c:pt>
                <c:pt idx="51">
                  <c:v>19.899999999999999</c:v>
                </c:pt>
                <c:pt idx="52">
                  <c:v>13.6</c:v>
                </c:pt>
                <c:pt idx="53">
                  <c:v>14.25</c:v>
                </c:pt>
                <c:pt idx="54">
                  <c:v>14.25</c:v>
                </c:pt>
                <c:pt idx="55">
                  <c:v>14.2</c:v>
                </c:pt>
                <c:pt idx="56">
                  <c:v>13.5</c:v>
                </c:pt>
                <c:pt idx="57">
                  <c:v>13.5</c:v>
                </c:pt>
                <c:pt idx="58">
                  <c:v>13.4</c:v>
                </c:pt>
                <c:pt idx="59">
                  <c:v>13</c:v>
                </c:pt>
                <c:pt idx="60">
                  <c:v>0</c:v>
                </c:pt>
                <c:pt idx="61">
                  <c:v>0</c:v>
                </c:pt>
                <c:pt idx="62">
                  <c:v>0</c:v>
                </c:pt>
                <c:pt idx="63">
                  <c:v>0</c:v>
                </c:pt>
                <c:pt idx="64">
                  <c:v>0</c:v>
                </c:pt>
                <c:pt idx="65">
                  <c:v>0</c:v>
                </c:pt>
                <c:pt idx="66">
                  <c:v>0</c:v>
                </c:pt>
                <c:pt idx="67">
                  <c:v>0</c:v>
                </c:pt>
                <c:pt idx="68">
                  <c:v>0</c:v>
                </c:pt>
                <c:pt idx="69">
                  <c:v>0</c:v>
                </c:pt>
                <c:pt idx="70">
                  <c:v>0</c:v>
                </c:pt>
                <c:pt idx="71">
                  <c:v>23.6</c:v>
                </c:pt>
                <c:pt idx="72">
                  <c:v>20.100000000000001</c:v>
                </c:pt>
                <c:pt idx="73">
                  <c:v>20.7</c:v>
                </c:pt>
                <c:pt idx="74">
                  <c:v>20.8</c:v>
                </c:pt>
                <c:pt idx="75">
                  <c:v>17.3</c:v>
                </c:pt>
                <c:pt idx="76">
                  <c:v>17.399999999999999</c:v>
                </c:pt>
                <c:pt idx="77">
                  <c:v>22.55</c:v>
                </c:pt>
                <c:pt idx="78">
                  <c:v>21.5</c:v>
                </c:pt>
                <c:pt idx="79">
                  <c:v>17.399999999999999</c:v>
                </c:pt>
                <c:pt idx="80">
                  <c:v>17.55</c:v>
                </c:pt>
                <c:pt idx="81">
                  <c:v>15.849999</c:v>
                </c:pt>
                <c:pt idx="82">
                  <c:v>19.600000000000001</c:v>
                </c:pt>
                <c:pt idx="83">
                  <c:v>19.5</c:v>
                </c:pt>
                <c:pt idx="84">
                  <c:v>19.899999999999999</c:v>
                </c:pt>
                <c:pt idx="85">
                  <c:v>16.399999999999999</c:v>
                </c:pt>
                <c:pt idx="86">
                  <c:v>18.349997999999999</c:v>
                </c:pt>
                <c:pt idx="87">
                  <c:v>18.349997999999999</c:v>
                </c:pt>
                <c:pt idx="88">
                  <c:v>19.849997999999999</c:v>
                </c:pt>
                <c:pt idx="89">
                  <c:v>20.733335</c:v>
                </c:pt>
                <c:pt idx="90">
                  <c:v>22.225000000000001</c:v>
                </c:pt>
                <c:pt idx="91">
                  <c:v>21.8</c:v>
                </c:pt>
                <c:pt idx="92">
                  <c:v>23.139997000000001</c:v>
                </c:pt>
                <c:pt idx="93">
                  <c:v>27.26</c:v>
                </c:pt>
                <c:pt idx="94">
                  <c:v>27.1</c:v>
                </c:pt>
                <c:pt idx="95">
                  <c:v>26.079998</c:v>
                </c:pt>
                <c:pt idx="96">
                  <c:v>26.9</c:v>
                </c:pt>
                <c:pt idx="97">
                  <c:v>25.183332</c:v>
                </c:pt>
                <c:pt idx="98">
                  <c:v>27.5</c:v>
                </c:pt>
                <c:pt idx="99">
                  <c:v>27.466667000000001</c:v>
                </c:pt>
                <c:pt idx="100">
                  <c:v>25.983332000000001</c:v>
                </c:pt>
                <c:pt idx="101">
                  <c:v>27.550001000000002</c:v>
                </c:pt>
                <c:pt idx="102">
                  <c:v>26.766665</c:v>
                </c:pt>
                <c:pt idx="103">
                  <c:v>27.433333999999999</c:v>
                </c:pt>
                <c:pt idx="104">
                  <c:v>27.842855</c:v>
                </c:pt>
                <c:pt idx="105">
                  <c:v>24.442858000000001</c:v>
                </c:pt>
              </c:numCache>
            </c:numRef>
          </c:val>
          <c:smooth val="0"/>
        </c:ser>
        <c:ser>
          <c:idx val="1"/>
          <c:order val="1"/>
          <c:tx>
            <c:v>Numer of satellite</c:v>
          </c:tx>
          <c:spPr>
            <a:ln w="19050" cap="rnd">
              <a:solidFill>
                <a:srgbClr val="0066FF"/>
              </a:solidFill>
              <a:round/>
            </a:ln>
            <a:effectLst/>
          </c:spPr>
          <c:marker>
            <c:symbol val="none"/>
          </c:marker>
          <c:val>
            <c:numRef>
              <c:f>IO_data২!$B$271:$B$376</c:f>
              <c:numCache>
                <c:formatCode>General</c:formatCode>
                <c:ptCount val="106"/>
                <c:pt idx="0">
                  <c:v>8</c:v>
                </c:pt>
                <c:pt idx="1">
                  <c:v>8</c:v>
                </c:pt>
                <c:pt idx="2">
                  <c:v>8</c:v>
                </c:pt>
                <c:pt idx="3">
                  <c:v>8</c:v>
                </c:pt>
                <c:pt idx="4">
                  <c:v>7</c:v>
                </c:pt>
                <c:pt idx="5">
                  <c:v>7</c:v>
                </c:pt>
                <c:pt idx="6">
                  <c:v>7</c:v>
                </c:pt>
                <c:pt idx="7">
                  <c:v>8</c:v>
                </c:pt>
                <c:pt idx="8">
                  <c:v>8</c:v>
                </c:pt>
                <c:pt idx="9">
                  <c:v>8</c:v>
                </c:pt>
                <c:pt idx="10">
                  <c:v>8</c:v>
                </c:pt>
                <c:pt idx="11">
                  <c:v>8</c:v>
                </c:pt>
                <c:pt idx="12">
                  <c:v>7</c:v>
                </c:pt>
                <c:pt idx="13">
                  <c:v>7</c:v>
                </c:pt>
                <c:pt idx="14">
                  <c:v>6</c:v>
                </c:pt>
                <c:pt idx="15">
                  <c:v>6</c:v>
                </c:pt>
                <c:pt idx="16">
                  <c:v>5</c:v>
                </c:pt>
                <c:pt idx="17">
                  <c:v>6</c:v>
                </c:pt>
                <c:pt idx="18">
                  <c:v>6</c:v>
                </c:pt>
                <c:pt idx="19">
                  <c:v>4</c:v>
                </c:pt>
                <c:pt idx="20">
                  <c:v>2</c:v>
                </c:pt>
                <c:pt idx="21">
                  <c:v>2</c:v>
                </c:pt>
                <c:pt idx="22">
                  <c:v>1</c:v>
                </c:pt>
                <c:pt idx="23">
                  <c:v>1</c:v>
                </c:pt>
                <c:pt idx="24">
                  <c:v>1</c:v>
                </c:pt>
                <c:pt idx="25">
                  <c:v>1</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1</c:v>
                </c:pt>
                <c:pt idx="50">
                  <c:v>1</c:v>
                </c:pt>
                <c:pt idx="51">
                  <c:v>1</c:v>
                </c:pt>
                <c:pt idx="52">
                  <c:v>1</c:v>
                </c:pt>
                <c:pt idx="53">
                  <c:v>2</c:v>
                </c:pt>
                <c:pt idx="54">
                  <c:v>2</c:v>
                </c:pt>
                <c:pt idx="55">
                  <c:v>2</c:v>
                </c:pt>
                <c:pt idx="56">
                  <c:v>1</c:v>
                </c:pt>
                <c:pt idx="57">
                  <c:v>1</c:v>
                </c:pt>
                <c:pt idx="58">
                  <c:v>1</c:v>
                </c:pt>
                <c:pt idx="59">
                  <c:v>1</c:v>
                </c:pt>
                <c:pt idx="60">
                  <c:v>0</c:v>
                </c:pt>
                <c:pt idx="61">
                  <c:v>0</c:v>
                </c:pt>
                <c:pt idx="62">
                  <c:v>0</c:v>
                </c:pt>
                <c:pt idx="63">
                  <c:v>0</c:v>
                </c:pt>
                <c:pt idx="64">
                  <c:v>0</c:v>
                </c:pt>
                <c:pt idx="65">
                  <c:v>0</c:v>
                </c:pt>
                <c:pt idx="66">
                  <c:v>0</c:v>
                </c:pt>
                <c:pt idx="67">
                  <c:v>0</c:v>
                </c:pt>
                <c:pt idx="68">
                  <c:v>0</c:v>
                </c:pt>
                <c:pt idx="69">
                  <c:v>0</c:v>
                </c:pt>
                <c:pt idx="70">
                  <c:v>0</c:v>
                </c:pt>
                <c:pt idx="71">
                  <c:v>1</c:v>
                </c:pt>
                <c:pt idx="72">
                  <c:v>1</c:v>
                </c:pt>
                <c:pt idx="73">
                  <c:v>1</c:v>
                </c:pt>
                <c:pt idx="74">
                  <c:v>1</c:v>
                </c:pt>
                <c:pt idx="75">
                  <c:v>2</c:v>
                </c:pt>
                <c:pt idx="76">
                  <c:v>1</c:v>
                </c:pt>
                <c:pt idx="77">
                  <c:v>2</c:v>
                </c:pt>
                <c:pt idx="78">
                  <c:v>2</c:v>
                </c:pt>
                <c:pt idx="79">
                  <c:v>2</c:v>
                </c:pt>
                <c:pt idx="80">
                  <c:v>2</c:v>
                </c:pt>
                <c:pt idx="81">
                  <c:v>2</c:v>
                </c:pt>
                <c:pt idx="82">
                  <c:v>1</c:v>
                </c:pt>
                <c:pt idx="83">
                  <c:v>1</c:v>
                </c:pt>
                <c:pt idx="84">
                  <c:v>2</c:v>
                </c:pt>
                <c:pt idx="85">
                  <c:v>2</c:v>
                </c:pt>
                <c:pt idx="86">
                  <c:v>2</c:v>
                </c:pt>
                <c:pt idx="87">
                  <c:v>2</c:v>
                </c:pt>
                <c:pt idx="88">
                  <c:v>2</c:v>
                </c:pt>
                <c:pt idx="89">
                  <c:v>3</c:v>
                </c:pt>
                <c:pt idx="90">
                  <c:v>4</c:v>
                </c:pt>
                <c:pt idx="91">
                  <c:v>2</c:v>
                </c:pt>
                <c:pt idx="92">
                  <c:v>5</c:v>
                </c:pt>
                <c:pt idx="93">
                  <c:v>5</c:v>
                </c:pt>
                <c:pt idx="94">
                  <c:v>5</c:v>
                </c:pt>
                <c:pt idx="95">
                  <c:v>5</c:v>
                </c:pt>
                <c:pt idx="96">
                  <c:v>5</c:v>
                </c:pt>
                <c:pt idx="97">
                  <c:v>6</c:v>
                </c:pt>
                <c:pt idx="98">
                  <c:v>6</c:v>
                </c:pt>
                <c:pt idx="99">
                  <c:v>6</c:v>
                </c:pt>
                <c:pt idx="100">
                  <c:v>6</c:v>
                </c:pt>
                <c:pt idx="101">
                  <c:v>6</c:v>
                </c:pt>
                <c:pt idx="102">
                  <c:v>6</c:v>
                </c:pt>
                <c:pt idx="103">
                  <c:v>6</c:v>
                </c:pt>
                <c:pt idx="104">
                  <c:v>7</c:v>
                </c:pt>
                <c:pt idx="105">
                  <c:v>7</c:v>
                </c:pt>
              </c:numCache>
            </c:numRef>
          </c:val>
          <c:smooth val="0"/>
        </c:ser>
        <c:dLbls>
          <c:showLegendKey val="0"/>
          <c:showVal val="0"/>
          <c:showCatName val="0"/>
          <c:showSerName val="0"/>
          <c:showPercent val="0"/>
          <c:showBubbleSize val="0"/>
        </c:dLbls>
        <c:smooth val="0"/>
        <c:axId val="313492224"/>
        <c:axId val="313492768"/>
      </c:lineChart>
      <c:catAx>
        <c:axId val="313492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dirty="0">
                    <a:solidFill>
                      <a:schemeClr val="tx1"/>
                    </a:solidFill>
                    <a:latin typeface="Times New Roman" panose="02020603050405020304" pitchFamily="18" charset="0"/>
                    <a:cs typeface="Times New Roman" panose="02020603050405020304" pitchFamily="18" charset="0"/>
                  </a:rPr>
                  <a:t>Tim</a:t>
                </a:r>
                <a:r>
                  <a:rPr lang="en-US" sz="2000" dirty="0">
                    <a:solidFill>
                      <a:schemeClr val="tx1"/>
                    </a:solidFill>
                  </a:rPr>
                  <a:t>e</a:t>
                </a:r>
              </a:p>
            </c:rich>
          </c:tx>
          <c:layout>
            <c:manualLayout>
              <c:xMode val="edge"/>
              <c:yMode val="edge"/>
              <c:x val="0.50396835104349824"/>
              <c:y val="0.8931302506105656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92768"/>
        <c:crosses val="autoZero"/>
        <c:auto val="1"/>
        <c:lblAlgn val="ctr"/>
        <c:lblOffset val="100"/>
        <c:noMultiLvlLbl val="0"/>
      </c:catAx>
      <c:valAx>
        <c:axId val="313492768"/>
        <c:scaling>
          <c:orientation val="minMax"/>
        </c:scaling>
        <c:delete val="0"/>
        <c:axPos val="l"/>
        <c:majorGridlines>
          <c:spPr>
            <a:ln w="19050" cap="flat" cmpd="sng" algn="ctr">
              <a:solidFill>
                <a:schemeClr val="tx1">
                  <a:lumMod val="15000"/>
                  <a:lumOff val="8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dirty="0">
                    <a:solidFill>
                      <a:schemeClr val="tx1"/>
                    </a:solidFill>
                    <a:latin typeface="Times New Roman" panose="02020603050405020304" pitchFamily="18" charset="0"/>
                    <a:cs typeface="Times New Roman" panose="02020603050405020304" pitchFamily="18" charset="0"/>
                  </a:rPr>
                  <a:t>GPS</a:t>
                </a:r>
                <a:r>
                  <a:rPr lang="en-US" sz="2400" baseline="0" dirty="0">
                    <a:solidFill>
                      <a:schemeClr val="tx1"/>
                    </a:solidFill>
                    <a:latin typeface="Times New Roman" panose="02020603050405020304" pitchFamily="18" charset="0"/>
                    <a:cs typeface="Times New Roman" panose="02020603050405020304" pitchFamily="18" charset="0"/>
                  </a:rPr>
                  <a:t> signal</a:t>
                </a:r>
                <a:endParaRPr lang="en-US" sz="24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
              <c:y val="0.2782050013770787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92224"/>
        <c:crosses val="autoZero"/>
        <c:crossBetween val="between"/>
      </c:valAx>
      <c:spPr>
        <a:noFill/>
        <a:ln>
          <a:noFill/>
        </a:ln>
        <a:effectLst/>
      </c:spPr>
    </c:plotArea>
    <c:legend>
      <c:legendPos val="b"/>
      <c:layout>
        <c:manualLayout>
          <c:xMode val="edge"/>
          <c:yMode val="edge"/>
          <c:x val="0.33424252366181501"/>
          <c:y val="7.4356148929985655E-2"/>
          <c:w val="0.3073532060730324"/>
          <c:h val="8.42492167260919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78310085125642E-2"/>
          <c:y val="7.8673145509984499E-2"/>
          <c:w val="0.8796411558398447"/>
          <c:h val="0.68218545991462787"/>
        </c:manualLayout>
      </c:layout>
      <c:scatterChart>
        <c:scatterStyle val="smoothMarker"/>
        <c:varyColors val="0"/>
        <c:ser>
          <c:idx val="0"/>
          <c:order val="0"/>
          <c:tx>
            <c:v>Indoor environment</c:v>
          </c:tx>
          <c:spPr>
            <a:ln w="19050" cap="rnd">
              <a:solidFill>
                <a:srgbClr val="FF0000"/>
              </a:solidFill>
              <a:round/>
            </a:ln>
            <a:effectLst/>
          </c:spPr>
          <c:marker>
            <c:symbol val="none"/>
          </c:marker>
          <c:yVal>
            <c:numRef>
              <c:f>IO_datawifi২!$D$2:$D$290</c:f>
              <c:numCache>
                <c:formatCode>General</c:formatCode>
                <c:ptCount val="289"/>
                <c:pt idx="0">
                  <c:v>11</c:v>
                </c:pt>
                <c:pt idx="1">
                  <c:v>11</c:v>
                </c:pt>
                <c:pt idx="2">
                  <c:v>11</c:v>
                </c:pt>
                <c:pt idx="3">
                  <c:v>11</c:v>
                </c:pt>
                <c:pt idx="4">
                  <c:v>11</c:v>
                </c:pt>
                <c:pt idx="5">
                  <c:v>11</c:v>
                </c:pt>
                <c:pt idx="6">
                  <c:v>11</c:v>
                </c:pt>
                <c:pt idx="7">
                  <c:v>11</c:v>
                </c:pt>
                <c:pt idx="8">
                  <c:v>11</c:v>
                </c:pt>
                <c:pt idx="9">
                  <c:v>11</c:v>
                </c:pt>
                <c:pt idx="10">
                  <c:v>11</c:v>
                </c:pt>
                <c:pt idx="11">
                  <c:v>12</c:v>
                </c:pt>
                <c:pt idx="12">
                  <c:v>12</c:v>
                </c:pt>
                <c:pt idx="13">
                  <c:v>12</c:v>
                </c:pt>
                <c:pt idx="14">
                  <c:v>12</c:v>
                </c:pt>
                <c:pt idx="15">
                  <c:v>9</c:v>
                </c:pt>
                <c:pt idx="16">
                  <c:v>9</c:v>
                </c:pt>
                <c:pt idx="17">
                  <c:v>9</c:v>
                </c:pt>
                <c:pt idx="18">
                  <c:v>9</c:v>
                </c:pt>
                <c:pt idx="19">
                  <c:v>9</c:v>
                </c:pt>
                <c:pt idx="20">
                  <c:v>9</c:v>
                </c:pt>
                <c:pt idx="21">
                  <c:v>9</c:v>
                </c:pt>
                <c:pt idx="22">
                  <c:v>9</c:v>
                </c:pt>
                <c:pt idx="23">
                  <c:v>9</c:v>
                </c:pt>
                <c:pt idx="24">
                  <c:v>9</c:v>
                </c:pt>
                <c:pt idx="25">
                  <c:v>9</c:v>
                </c:pt>
                <c:pt idx="26">
                  <c:v>9</c:v>
                </c:pt>
                <c:pt idx="27">
                  <c:v>9</c:v>
                </c:pt>
                <c:pt idx="28">
                  <c:v>9</c:v>
                </c:pt>
                <c:pt idx="29">
                  <c:v>9</c:v>
                </c:pt>
                <c:pt idx="30">
                  <c:v>9</c:v>
                </c:pt>
                <c:pt idx="31">
                  <c:v>9</c:v>
                </c:pt>
                <c:pt idx="32">
                  <c:v>6</c:v>
                </c:pt>
                <c:pt idx="33">
                  <c:v>6</c:v>
                </c:pt>
                <c:pt idx="34">
                  <c:v>6</c:v>
                </c:pt>
                <c:pt idx="35">
                  <c:v>6</c:v>
                </c:pt>
                <c:pt idx="36">
                  <c:v>6</c:v>
                </c:pt>
                <c:pt idx="37">
                  <c:v>6</c:v>
                </c:pt>
                <c:pt idx="38">
                  <c:v>6</c:v>
                </c:pt>
                <c:pt idx="39">
                  <c:v>6</c:v>
                </c:pt>
                <c:pt idx="40">
                  <c:v>6</c:v>
                </c:pt>
                <c:pt idx="41">
                  <c:v>6</c:v>
                </c:pt>
                <c:pt idx="42">
                  <c:v>6</c:v>
                </c:pt>
                <c:pt idx="43">
                  <c:v>6</c:v>
                </c:pt>
                <c:pt idx="44">
                  <c:v>6</c:v>
                </c:pt>
                <c:pt idx="45">
                  <c:v>11</c:v>
                </c:pt>
                <c:pt idx="46">
                  <c:v>11</c:v>
                </c:pt>
                <c:pt idx="47">
                  <c:v>11</c:v>
                </c:pt>
                <c:pt idx="48">
                  <c:v>11</c:v>
                </c:pt>
                <c:pt idx="49">
                  <c:v>11</c:v>
                </c:pt>
                <c:pt idx="50">
                  <c:v>11</c:v>
                </c:pt>
                <c:pt idx="51">
                  <c:v>11</c:v>
                </c:pt>
                <c:pt idx="52">
                  <c:v>11</c:v>
                </c:pt>
                <c:pt idx="53">
                  <c:v>11</c:v>
                </c:pt>
                <c:pt idx="54">
                  <c:v>11</c:v>
                </c:pt>
                <c:pt idx="55">
                  <c:v>11</c:v>
                </c:pt>
                <c:pt idx="56">
                  <c:v>11</c:v>
                </c:pt>
                <c:pt idx="57">
                  <c:v>11</c:v>
                </c:pt>
                <c:pt idx="58">
                  <c:v>11</c:v>
                </c:pt>
                <c:pt idx="59">
                  <c:v>9</c:v>
                </c:pt>
                <c:pt idx="60">
                  <c:v>9</c:v>
                </c:pt>
                <c:pt idx="61">
                  <c:v>9</c:v>
                </c:pt>
                <c:pt idx="62">
                  <c:v>9</c:v>
                </c:pt>
                <c:pt idx="63">
                  <c:v>9</c:v>
                </c:pt>
                <c:pt idx="64">
                  <c:v>9</c:v>
                </c:pt>
                <c:pt idx="65">
                  <c:v>9</c:v>
                </c:pt>
                <c:pt idx="66">
                  <c:v>9</c:v>
                </c:pt>
                <c:pt idx="67">
                  <c:v>9</c:v>
                </c:pt>
                <c:pt idx="68">
                  <c:v>9</c:v>
                </c:pt>
                <c:pt idx="69">
                  <c:v>9</c:v>
                </c:pt>
                <c:pt idx="70">
                  <c:v>9</c:v>
                </c:pt>
                <c:pt idx="71">
                  <c:v>9</c:v>
                </c:pt>
                <c:pt idx="72">
                  <c:v>9</c:v>
                </c:pt>
                <c:pt idx="73">
                  <c:v>9</c:v>
                </c:pt>
                <c:pt idx="74">
                  <c:v>9</c:v>
                </c:pt>
                <c:pt idx="75">
                  <c:v>12</c:v>
                </c:pt>
                <c:pt idx="76">
                  <c:v>12</c:v>
                </c:pt>
                <c:pt idx="77">
                  <c:v>12</c:v>
                </c:pt>
                <c:pt idx="78">
                  <c:v>12</c:v>
                </c:pt>
                <c:pt idx="79">
                  <c:v>12</c:v>
                </c:pt>
                <c:pt idx="80">
                  <c:v>12</c:v>
                </c:pt>
                <c:pt idx="81">
                  <c:v>12</c:v>
                </c:pt>
                <c:pt idx="82">
                  <c:v>12</c:v>
                </c:pt>
                <c:pt idx="83">
                  <c:v>12</c:v>
                </c:pt>
                <c:pt idx="84">
                  <c:v>12</c:v>
                </c:pt>
                <c:pt idx="85">
                  <c:v>12</c:v>
                </c:pt>
                <c:pt idx="86">
                  <c:v>12</c:v>
                </c:pt>
                <c:pt idx="87">
                  <c:v>12</c:v>
                </c:pt>
                <c:pt idx="88">
                  <c:v>12</c:v>
                </c:pt>
                <c:pt idx="89">
                  <c:v>12</c:v>
                </c:pt>
                <c:pt idx="90">
                  <c:v>12</c:v>
                </c:pt>
                <c:pt idx="91">
                  <c:v>12</c:v>
                </c:pt>
                <c:pt idx="92">
                  <c:v>12</c:v>
                </c:pt>
                <c:pt idx="93">
                  <c:v>10</c:v>
                </c:pt>
                <c:pt idx="94">
                  <c:v>10</c:v>
                </c:pt>
                <c:pt idx="95">
                  <c:v>10</c:v>
                </c:pt>
                <c:pt idx="96">
                  <c:v>10</c:v>
                </c:pt>
                <c:pt idx="97">
                  <c:v>10</c:v>
                </c:pt>
                <c:pt idx="98">
                  <c:v>10</c:v>
                </c:pt>
                <c:pt idx="99">
                  <c:v>10</c:v>
                </c:pt>
                <c:pt idx="100">
                  <c:v>10</c:v>
                </c:pt>
                <c:pt idx="101">
                  <c:v>10</c:v>
                </c:pt>
                <c:pt idx="102">
                  <c:v>10</c:v>
                </c:pt>
                <c:pt idx="103">
                  <c:v>10</c:v>
                </c:pt>
                <c:pt idx="104">
                  <c:v>10</c:v>
                </c:pt>
                <c:pt idx="105">
                  <c:v>10</c:v>
                </c:pt>
                <c:pt idx="106">
                  <c:v>10</c:v>
                </c:pt>
                <c:pt idx="107">
                  <c:v>10</c:v>
                </c:pt>
                <c:pt idx="108">
                  <c:v>10</c:v>
                </c:pt>
                <c:pt idx="109">
                  <c:v>10</c:v>
                </c:pt>
                <c:pt idx="110">
                  <c:v>10</c:v>
                </c:pt>
                <c:pt idx="111">
                  <c:v>10</c:v>
                </c:pt>
                <c:pt idx="112">
                  <c:v>14</c:v>
                </c:pt>
                <c:pt idx="113">
                  <c:v>14</c:v>
                </c:pt>
                <c:pt idx="114">
                  <c:v>14</c:v>
                </c:pt>
                <c:pt idx="115">
                  <c:v>14</c:v>
                </c:pt>
                <c:pt idx="116">
                  <c:v>14</c:v>
                </c:pt>
                <c:pt idx="117">
                  <c:v>14</c:v>
                </c:pt>
                <c:pt idx="118">
                  <c:v>14</c:v>
                </c:pt>
                <c:pt idx="119">
                  <c:v>14</c:v>
                </c:pt>
                <c:pt idx="120">
                  <c:v>14</c:v>
                </c:pt>
                <c:pt idx="121">
                  <c:v>14</c:v>
                </c:pt>
                <c:pt idx="122">
                  <c:v>14</c:v>
                </c:pt>
                <c:pt idx="123">
                  <c:v>14</c:v>
                </c:pt>
                <c:pt idx="124">
                  <c:v>14</c:v>
                </c:pt>
                <c:pt idx="125">
                  <c:v>14</c:v>
                </c:pt>
                <c:pt idx="126">
                  <c:v>14</c:v>
                </c:pt>
                <c:pt idx="127">
                  <c:v>14</c:v>
                </c:pt>
                <c:pt idx="128">
                  <c:v>14</c:v>
                </c:pt>
                <c:pt idx="129">
                  <c:v>14</c:v>
                </c:pt>
                <c:pt idx="130">
                  <c:v>14</c:v>
                </c:pt>
                <c:pt idx="131">
                  <c:v>14</c:v>
                </c:pt>
                <c:pt idx="132">
                  <c:v>14</c:v>
                </c:pt>
                <c:pt idx="133">
                  <c:v>11</c:v>
                </c:pt>
                <c:pt idx="134">
                  <c:v>11</c:v>
                </c:pt>
                <c:pt idx="135">
                  <c:v>11</c:v>
                </c:pt>
                <c:pt idx="136">
                  <c:v>11</c:v>
                </c:pt>
                <c:pt idx="137">
                  <c:v>11</c:v>
                </c:pt>
                <c:pt idx="138">
                  <c:v>11</c:v>
                </c:pt>
                <c:pt idx="139">
                  <c:v>11</c:v>
                </c:pt>
                <c:pt idx="140">
                  <c:v>11</c:v>
                </c:pt>
                <c:pt idx="141">
                  <c:v>11</c:v>
                </c:pt>
                <c:pt idx="142">
                  <c:v>11</c:v>
                </c:pt>
                <c:pt idx="143">
                  <c:v>11</c:v>
                </c:pt>
                <c:pt idx="144">
                  <c:v>11</c:v>
                </c:pt>
                <c:pt idx="145">
                  <c:v>11</c:v>
                </c:pt>
                <c:pt idx="146">
                  <c:v>11</c:v>
                </c:pt>
                <c:pt idx="147">
                  <c:v>11</c:v>
                </c:pt>
                <c:pt idx="148">
                  <c:v>11</c:v>
                </c:pt>
                <c:pt idx="149">
                  <c:v>11</c:v>
                </c:pt>
                <c:pt idx="150">
                  <c:v>11</c:v>
                </c:pt>
                <c:pt idx="151">
                  <c:v>11</c:v>
                </c:pt>
                <c:pt idx="152">
                  <c:v>11</c:v>
                </c:pt>
                <c:pt idx="153">
                  <c:v>9</c:v>
                </c:pt>
                <c:pt idx="154">
                  <c:v>9</c:v>
                </c:pt>
                <c:pt idx="155">
                  <c:v>9</c:v>
                </c:pt>
                <c:pt idx="156">
                  <c:v>9</c:v>
                </c:pt>
                <c:pt idx="157">
                  <c:v>9</c:v>
                </c:pt>
                <c:pt idx="158">
                  <c:v>9</c:v>
                </c:pt>
                <c:pt idx="159">
                  <c:v>9</c:v>
                </c:pt>
                <c:pt idx="160">
                  <c:v>9</c:v>
                </c:pt>
                <c:pt idx="161">
                  <c:v>9</c:v>
                </c:pt>
                <c:pt idx="162">
                  <c:v>9</c:v>
                </c:pt>
                <c:pt idx="163">
                  <c:v>9</c:v>
                </c:pt>
                <c:pt idx="164">
                  <c:v>9</c:v>
                </c:pt>
                <c:pt idx="165">
                  <c:v>9</c:v>
                </c:pt>
                <c:pt idx="166">
                  <c:v>9</c:v>
                </c:pt>
                <c:pt idx="167">
                  <c:v>9</c:v>
                </c:pt>
                <c:pt idx="168">
                  <c:v>9</c:v>
                </c:pt>
                <c:pt idx="169">
                  <c:v>9</c:v>
                </c:pt>
                <c:pt idx="170">
                  <c:v>7</c:v>
                </c:pt>
                <c:pt idx="171">
                  <c:v>7</c:v>
                </c:pt>
                <c:pt idx="172">
                  <c:v>7</c:v>
                </c:pt>
                <c:pt idx="173">
                  <c:v>7</c:v>
                </c:pt>
                <c:pt idx="174">
                  <c:v>7</c:v>
                </c:pt>
                <c:pt idx="175">
                  <c:v>7</c:v>
                </c:pt>
                <c:pt idx="176">
                  <c:v>7</c:v>
                </c:pt>
                <c:pt idx="177">
                  <c:v>7</c:v>
                </c:pt>
                <c:pt idx="178">
                  <c:v>11</c:v>
                </c:pt>
                <c:pt idx="179">
                  <c:v>11</c:v>
                </c:pt>
                <c:pt idx="180">
                  <c:v>11</c:v>
                </c:pt>
                <c:pt idx="181">
                  <c:v>11</c:v>
                </c:pt>
                <c:pt idx="182">
                  <c:v>11</c:v>
                </c:pt>
                <c:pt idx="183">
                  <c:v>11</c:v>
                </c:pt>
                <c:pt idx="184">
                  <c:v>11</c:v>
                </c:pt>
                <c:pt idx="185">
                  <c:v>11</c:v>
                </c:pt>
                <c:pt idx="186">
                  <c:v>11</c:v>
                </c:pt>
                <c:pt idx="187">
                  <c:v>11</c:v>
                </c:pt>
                <c:pt idx="188">
                  <c:v>11</c:v>
                </c:pt>
                <c:pt idx="189">
                  <c:v>11</c:v>
                </c:pt>
                <c:pt idx="190">
                  <c:v>11</c:v>
                </c:pt>
                <c:pt idx="191">
                  <c:v>9</c:v>
                </c:pt>
                <c:pt idx="192">
                  <c:v>9</c:v>
                </c:pt>
                <c:pt idx="193">
                  <c:v>9</c:v>
                </c:pt>
                <c:pt idx="194">
                  <c:v>9</c:v>
                </c:pt>
                <c:pt idx="195">
                  <c:v>9</c:v>
                </c:pt>
                <c:pt idx="196">
                  <c:v>9</c:v>
                </c:pt>
                <c:pt idx="197">
                  <c:v>9</c:v>
                </c:pt>
                <c:pt idx="198">
                  <c:v>9</c:v>
                </c:pt>
                <c:pt idx="199">
                  <c:v>9</c:v>
                </c:pt>
                <c:pt idx="200">
                  <c:v>9</c:v>
                </c:pt>
                <c:pt idx="201">
                  <c:v>9</c:v>
                </c:pt>
                <c:pt idx="202">
                  <c:v>9</c:v>
                </c:pt>
                <c:pt idx="203">
                  <c:v>9</c:v>
                </c:pt>
                <c:pt idx="204">
                  <c:v>9</c:v>
                </c:pt>
                <c:pt idx="205">
                  <c:v>9</c:v>
                </c:pt>
                <c:pt idx="206">
                  <c:v>9</c:v>
                </c:pt>
                <c:pt idx="207">
                  <c:v>9</c:v>
                </c:pt>
                <c:pt idx="208">
                  <c:v>11</c:v>
                </c:pt>
                <c:pt idx="209">
                  <c:v>11</c:v>
                </c:pt>
                <c:pt idx="210">
                  <c:v>11</c:v>
                </c:pt>
                <c:pt idx="211">
                  <c:v>11</c:v>
                </c:pt>
                <c:pt idx="212">
                  <c:v>11</c:v>
                </c:pt>
                <c:pt idx="213">
                  <c:v>11</c:v>
                </c:pt>
                <c:pt idx="214">
                  <c:v>11</c:v>
                </c:pt>
                <c:pt idx="215">
                  <c:v>11</c:v>
                </c:pt>
                <c:pt idx="216">
                  <c:v>11</c:v>
                </c:pt>
                <c:pt idx="217">
                  <c:v>11</c:v>
                </c:pt>
                <c:pt idx="218">
                  <c:v>11</c:v>
                </c:pt>
                <c:pt idx="219">
                  <c:v>11</c:v>
                </c:pt>
                <c:pt idx="220">
                  <c:v>11</c:v>
                </c:pt>
                <c:pt idx="221">
                  <c:v>11</c:v>
                </c:pt>
                <c:pt idx="222">
                  <c:v>11</c:v>
                </c:pt>
                <c:pt idx="223">
                  <c:v>13</c:v>
                </c:pt>
                <c:pt idx="224">
                  <c:v>13</c:v>
                </c:pt>
                <c:pt idx="225">
                  <c:v>13</c:v>
                </c:pt>
                <c:pt idx="226">
                  <c:v>13</c:v>
                </c:pt>
                <c:pt idx="227">
                  <c:v>13</c:v>
                </c:pt>
                <c:pt idx="228">
                  <c:v>13</c:v>
                </c:pt>
                <c:pt idx="229">
                  <c:v>13</c:v>
                </c:pt>
                <c:pt idx="230">
                  <c:v>13</c:v>
                </c:pt>
                <c:pt idx="231">
                  <c:v>13</c:v>
                </c:pt>
                <c:pt idx="232">
                  <c:v>13</c:v>
                </c:pt>
                <c:pt idx="233">
                  <c:v>13</c:v>
                </c:pt>
                <c:pt idx="234">
                  <c:v>14</c:v>
                </c:pt>
                <c:pt idx="235">
                  <c:v>14</c:v>
                </c:pt>
                <c:pt idx="236">
                  <c:v>14</c:v>
                </c:pt>
                <c:pt idx="237">
                  <c:v>14</c:v>
                </c:pt>
                <c:pt idx="238">
                  <c:v>14</c:v>
                </c:pt>
                <c:pt idx="239">
                  <c:v>14</c:v>
                </c:pt>
                <c:pt idx="240">
                  <c:v>14</c:v>
                </c:pt>
                <c:pt idx="241">
                  <c:v>14</c:v>
                </c:pt>
                <c:pt idx="242">
                  <c:v>14</c:v>
                </c:pt>
                <c:pt idx="243">
                  <c:v>14</c:v>
                </c:pt>
                <c:pt idx="244">
                  <c:v>14</c:v>
                </c:pt>
                <c:pt idx="245">
                  <c:v>14</c:v>
                </c:pt>
                <c:pt idx="246">
                  <c:v>14</c:v>
                </c:pt>
                <c:pt idx="247">
                  <c:v>14</c:v>
                </c:pt>
                <c:pt idx="248">
                  <c:v>14</c:v>
                </c:pt>
                <c:pt idx="249">
                  <c:v>14</c:v>
                </c:pt>
                <c:pt idx="250">
                  <c:v>14</c:v>
                </c:pt>
                <c:pt idx="251">
                  <c:v>14</c:v>
                </c:pt>
                <c:pt idx="252">
                  <c:v>14</c:v>
                </c:pt>
                <c:pt idx="253">
                  <c:v>14</c:v>
                </c:pt>
                <c:pt idx="254">
                  <c:v>8</c:v>
                </c:pt>
                <c:pt idx="255">
                  <c:v>8</c:v>
                </c:pt>
                <c:pt idx="256">
                  <c:v>8</c:v>
                </c:pt>
                <c:pt idx="257">
                  <c:v>8</c:v>
                </c:pt>
                <c:pt idx="258">
                  <c:v>8</c:v>
                </c:pt>
                <c:pt idx="259">
                  <c:v>9</c:v>
                </c:pt>
                <c:pt idx="260">
                  <c:v>9</c:v>
                </c:pt>
                <c:pt idx="261">
                  <c:v>9</c:v>
                </c:pt>
                <c:pt idx="262">
                  <c:v>9</c:v>
                </c:pt>
                <c:pt idx="263">
                  <c:v>9</c:v>
                </c:pt>
                <c:pt idx="264">
                  <c:v>9</c:v>
                </c:pt>
                <c:pt idx="265">
                  <c:v>9</c:v>
                </c:pt>
                <c:pt idx="266">
                  <c:v>9</c:v>
                </c:pt>
                <c:pt idx="267">
                  <c:v>9</c:v>
                </c:pt>
                <c:pt idx="268">
                  <c:v>9</c:v>
                </c:pt>
                <c:pt idx="269">
                  <c:v>9</c:v>
                </c:pt>
                <c:pt idx="270">
                  <c:v>9</c:v>
                </c:pt>
                <c:pt idx="271">
                  <c:v>9</c:v>
                </c:pt>
                <c:pt idx="272">
                  <c:v>9</c:v>
                </c:pt>
                <c:pt idx="273">
                  <c:v>9</c:v>
                </c:pt>
                <c:pt idx="274">
                  <c:v>9</c:v>
                </c:pt>
                <c:pt idx="275">
                  <c:v>9</c:v>
                </c:pt>
                <c:pt idx="276">
                  <c:v>9</c:v>
                </c:pt>
                <c:pt idx="277">
                  <c:v>9</c:v>
                </c:pt>
                <c:pt idx="278">
                  <c:v>9</c:v>
                </c:pt>
                <c:pt idx="279">
                  <c:v>9</c:v>
                </c:pt>
                <c:pt idx="280">
                  <c:v>9</c:v>
                </c:pt>
                <c:pt idx="281">
                  <c:v>9</c:v>
                </c:pt>
                <c:pt idx="282">
                  <c:v>9</c:v>
                </c:pt>
                <c:pt idx="283">
                  <c:v>9</c:v>
                </c:pt>
                <c:pt idx="284">
                  <c:v>9</c:v>
                </c:pt>
                <c:pt idx="285">
                  <c:v>9</c:v>
                </c:pt>
                <c:pt idx="286">
                  <c:v>9</c:v>
                </c:pt>
                <c:pt idx="287">
                  <c:v>9</c:v>
                </c:pt>
                <c:pt idx="288">
                  <c:v>9</c:v>
                </c:pt>
              </c:numCache>
            </c:numRef>
          </c:yVal>
          <c:smooth val="1"/>
        </c:ser>
        <c:ser>
          <c:idx val="1"/>
          <c:order val="1"/>
          <c:tx>
            <c:v>Outdoor Environment</c:v>
          </c:tx>
          <c:spPr>
            <a:ln w="19050" cap="rnd">
              <a:solidFill>
                <a:srgbClr val="0066FF"/>
              </a:solidFill>
              <a:round/>
            </a:ln>
            <a:effectLst/>
          </c:spPr>
          <c:marker>
            <c:symbol val="none"/>
          </c:marker>
          <c:yVal>
            <c:numRef>
              <c:f>IO_datawifi২!$O$2:$O$534</c:f>
              <c:numCache>
                <c:formatCode>General</c:formatCode>
                <c:ptCount val="533"/>
                <c:pt idx="289">
                  <c:v>11</c:v>
                </c:pt>
                <c:pt idx="290">
                  <c:v>11</c:v>
                </c:pt>
                <c:pt idx="291">
                  <c:v>11</c:v>
                </c:pt>
                <c:pt idx="292">
                  <c:v>11</c:v>
                </c:pt>
                <c:pt idx="293">
                  <c:v>11</c:v>
                </c:pt>
                <c:pt idx="294">
                  <c:v>11</c:v>
                </c:pt>
                <c:pt idx="295">
                  <c:v>11</c:v>
                </c:pt>
                <c:pt idx="296">
                  <c:v>11</c:v>
                </c:pt>
                <c:pt idx="297">
                  <c:v>11</c:v>
                </c:pt>
                <c:pt idx="298">
                  <c:v>11</c:v>
                </c:pt>
                <c:pt idx="299">
                  <c:v>11</c:v>
                </c:pt>
                <c:pt idx="300">
                  <c:v>11</c:v>
                </c:pt>
                <c:pt idx="301">
                  <c:v>11</c:v>
                </c:pt>
                <c:pt idx="302">
                  <c:v>11</c:v>
                </c:pt>
                <c:pt idx="303">
                  <c:v>11</c:v>
                </c:pt>
                <c:pt idx="304">
                  <c:v>11</c:v>
                </c:pt>
                <c:pt idx="305">
                  <c:v>11</c:v>
                </c:pt>
                <c:pt idx="306">
                  <c:v>11</c:v>
                </c:pt>
                <c:pt idx="307">
                  <c:v>11</c:v>
                </c:pt>
                <c:pt idx="308">
                  <c:v>11</c:v>
                </c:pt>
                <c:pt idx="309">
                  <c:v>11</c:v>
                </c:pt>
                <c:pt idx="310">
                  <c:v>11</c:v>
                </c:pt>
                <c:pt idx="311">
                  <c:v>11</c:v>
                </c:pt>
                <c:pt idx="312">
                  <c:v>11</c:v>
                </c:pt>
                <c:pt idx="313">
                  <c:v>11</c:v>
                </c:pt>
                <c:pt idx="314">
                  <c:v>11</c:v>
                </c:pt>
                <c:pt idx="315">
                  <c:v>11</c:v>
                </c:pt>
                <c:pt idx="316">
                  <c:v>11</c:v>
                </c:pt>
                <c:pt idx="317">
                  <c:v>11</c:v>
                </c:pt>
                <c:pt idx="318">
                  <c:v>17</c:v>
                </c:pt>
                <c:pt idx="319">
                  <c:v>17</c:v>
                </c:pt>
                <c:pt idx="320">
                  <c:v>17</c:v>
                </c:pt>
                <c:pt idx="321">
                  <c:v>17</c:v>
                </c:pt>
                <c:pt idx="322">
                  <c:v>17</c:v>
                </c:pt>
                <c:pt idx="323">
                  <c:v>17</c:v>
                </c:pt>
                <c:pt idx="324">
                  <c:v>17</c:v>
                </c:pt>
                <c:pt idx="325">
                  <c:v>17</c:v>
                </c:pt>
                <c:pt idx="326">
                  <c:v>17</c:v>
                </c:pt>
                <c:pt idx="327">
                  <c:v>17</c:v>
                </c:pt>
                <c:pt idx="328">
                  <c:v>17</c:v>
                </c:pt>
                <c:pt idx="329">
                  <c:v>17</c:v>
                </c:pt>
                <c:pt idx="330">
                  <c:v>17</c:v>
                </c:pt>
                <c:pt idx="331">
                  <c:v>17</c:v>
                </c:pt>
                <c:pt idx="332">
                  <c:v>17</c:v>
                </c:pt>
                <c:pt idx="333">
                  <c:v>17</c:v>
                </c:pt>
                <c:pt idx="334">
                  <c:v>17</c:v>
                </c:pt>
                <c:pt idx="335">
                  <c:v>17</c:v>
                </c:pt>
                <c:pt idx="336">
                  <c:v>17</c:v>
                </c:pt>
                <c:pt idx="337">
                  <c:v>17</c:v>
                </c:pt>
                <c:pt idx="338">
                  <c:v>17</c:v>
                </c:pt>
                <c:pt idx="339">
                  <c:v>17</c:v>
                </c:pt>
                <c:pt idx="340">
                  <c:v>17</c:v>
                </c:pt>
                <c:pt idx="341">
                  <c:v>17</c:v>
                </c:pt>
                <c:pt idx="342">
                  <c:v>17</c:v>
                </c:pt>
                <c:pt idx="343">
                  <c:v>17</c:v>
                </c:pt>
                <c:pt idx="344">
                  <c:v>15</c:v>
                </c:pt>
                <c:pt idx="345">
                  <c:v>15</c:v>
                </c:pt>
                <c:pt idx="346">
                  <c:v>15</c:v>
                </c:pt>
                <c:pt idx="347">
                  <c:v>15</c:v>
                </c:pt>
                <c:pt idx="348">
                  <c:v>15</c:v>
                </c:pt>
                <c:pt idx="349">
                  <c:v>15</c:v>
                </c:pt>
                <c:pt idx="350">
                  <c:v>15</c:v>
                </c:pt>
                <c:pt idx="351">
                  <c:v>15</c:v>
                </c:pt>
                <c:pt idx="352">
                  <c:v>15</c:v>
                </c:pt>
                <c:pt idx="353">
                  <c:v>19</c:v>
                </c:pt>
                <c:pt idx="354">
                  <c:v>19</c:v>
                </c:pt>
                <c:pt idx="355">
                  <c:v>19</c:v>
                </c:pt>
                <c:pt idx="356">
                  <c:v>19</c:v>
                </c:pt>
                <c:pt idx="357">
                  <c:v>19</c:v>
                </c:pt>
                <c:pt idx="358">
                  <c:v>19</c:v>
                </c:pt>
                <c:pt idx="359">
                  <c:v>19</c:v>
                </c:pt>
                <c:pt idx="360">
                  <c:v>19</c:v>
                </c:pt>
                <c:pt idx="361">
                  <c:v>19</c:v>
                </c:pt>
                <c:pt idx="362">
                  <c:v>19</c:v>
                </c:pt>
                <c:pt idx="363">
                  <c:v>19</c:v>
                </c:pt>
                <c:pt idx="364">
                  <c:v>19</c:v>
                </c:pt>
                <c:pt idx="365">
                  <c:v>19</c:v>
                </c:pt>
                <c:pt idx="366">
                  <c:v>18</c:v>
                </c:pt>
                <c:pt idx="367">
                  <c:v>18</c:v>
                </c:pt>
                <c:pt idx="368">
                  <c:v>18</c:v>
                </c:pt>
                <c:pt idx="369">
                  <c:v>18</c:v>
                </c:pt>
                <c:pt idx="370">
                  <c:v>18</c:v>
                </c:pt>
                <c:pt idx="371">
                  <c:v>18</c:v>
                </c:pt>
                <c:pt idx="372">
                  <c:v>18</c:v>
                </c:pt>
                <c:pt idx="373">
                  <c:v>18</c:v>
                </c:pt>
                <c:pt idx="374">
                  <c:v>18</c:v>
                </c:pt>
                <c:pt idx="375">
                  <c:v>13</c:v>
                </c:pt>
                <c:pt idx="376">
                  <c:v>13</c:v>
                </c:pt>
                <c:pt idx="377">
                  <c:v>13</c:v>
                </c:pt>
                <c:pt idx="378">
                  <c:v>13</c:v>
                </c:pt>
                <c:pt idx="379">
                  <c:v>13</c:v>
                </c:pt>
                <c:pt idx="380">
                  <c:v>13</c:v>
                </c:pt>
                <c:pt idx="381">
                  <c:v>13</c:v>
                </c:pt>
                <c:pt idx="382">
                  <c:v>13</c:v>
                </c:pt>
                <c:pt idx="383">
                  <c:v>13</c:v>
                </c:pt>
                <c:pt idx="384">
                  <c:v>13</c:v>
                </c:pt>
                <c:pt idx="385">
                  <c:v>13</c:v>
                </c:pt>
                <c:pt idx="386">
                  <c:v>13</c:v>
                </c:pt>
                <c:pt idx="387">
                  <c:v>13</c:v>
                </c:pt>
                <c:pt idx="388">
                  <c:v>13</c:v>
                </c:pt>
                <c:pt idx="389">
                  <c:v>13</c:v>
                </c:pt>
                <c:pt idx="390">
                  <c:v>13</c:v>
                </c:pt>
                <c:pt idx="391">
                  <c:v>18</c:v>
                </c:pt>
                <c:pt idx="392">
                  <c:v>18</c:v>
                </c:pt>
                <c:pt idx="393">
                  <c:v>18</c:v>
                </c:pt>
                <c:pt idx="394">
                  <c:v>18</c:v>
                </c:pt>
                <c:pt idx="395">
                  <c:v>18</c:v>
                </c:pt>
                <c:pt idx="396">
                  <c:v>18</c:v>
                </c:pt>
                <c:pt idx="397">
                  <c:v>18</c:v>
                </c:pt>
                <c:pt idx="398">
                  <c:v>18</c:v>
                </c:pt>
                <c:pt idx="399">
                  <c:v>18</c:v>
                </c:pt>
                <c:pt idx="400">
                  <c:v>18</c:v>
                </c:pt>
                <c:pt idx="401">
                  <c:v>18</c:v>
                </c:pt>
                <c:pt idx="402">
                  <c:v>18</c:v>
                </c:pt>
                <c:pt idx="403">
                  <c:v>18</c:v>
                </c:pt>
                <c:pt idx="404">
                  <c:v>18</c:v>
                </c:pt>
                <c:pt idx="405">
                  <c:v>14</c:v>
                </c:pt>
                <c:pt idx="406">
                  <c:v>14</c:v>
                </c:pt>
                <c:pt idx="407">
                  <c:v>14</c:v>
                </c:pt>
                <c:pt idx="408">
                  <c:v>14</c:v>
                </c:pt>
                <c:pt idx="409">
                  <c:v>18</c:v>
                </c:pt>
                <c:pt idx="410">
                  <c:v>18</c:v>
                </c:pt>
                <c:pt idx="411">
                  <c:v>18</c:v>
                </c:pt>
                <c:pt idx="412">
                  <c:v>18</c:v>
                </c:pt>
                <c:pt idx="413">
                  <c:v>18</c:v>
                </c:pt>
                <c:pt idx="414">
                  <c:v>18</c:v>
                </c:pt>
                <c:pt idx="415">
                  <c:v>18</c:v>
                </c:pt>
                <c:pt idx="416">
                  <c:v>18</c:v>
                </c:pt>
                <c:pt idx="417">
                  <c:v>26</c:v>
                </c:pt>
                <c:pt idx="418">
                  <c:v>26</c:v>
                </c:pt>
                <c:pt idx="419">
                  <c:v>26</c:v>
                </c:pt>
                <c:pt idx="420">
                  <c:v>26</c:v>
                </c:pt>
                <c:pt idx="421">
                  <c:v>26</c:v>
                </c:pt>
                <c:pt idx="422">
                  <c:v>29</c:v>
                </c:pt>
                <c:pt idx="423">
                  <c:v>29</c:v>
                </c:pt>
                <c:pt idx="424">
                  <c:v>29</c:v>
                </c:pt>
                <c:pt idx="425">
                  <c:v>31</c:v>
                </c:pt>
                <c:pt idx="426">
                  <c:v>31</c:v>
                </c:pt>
                <c:pt idx="427">
                  <c:v>31</c:v>
                </c:pt>
                <c:pt idx="428">
                  <c:v>26</c:v>
                </c:pt>
                <c:pt idx="429">
                  <c:v>26</c:v>
                </c:pt>
                <c:pt idx="430">
                  <c:v>26</c:v>
                </c:pt>
                <c:pt idx="431">
                  <c:v>26</c:v>
                </c:pt>
                <c:pt idx="432">
                  <c:v>20</c:v>
                </c:pt>
                <c:pt idx="433">
                  <c:v>20</c:v>
                </c:pt>
                <c:pt idx="434">
                  <c:v>22</c:v>
                </c:pt>
                <c:pt idx="435">
                  <c:v>22</c:v>
                </c:pt>
                <c:pt idx="436">
                  <c:v>22</c:v>
                </c:pt>
                <c:pt idx="437">
                  <c:v>20</c:v>
                </c:pt>
                <c:pt idx="438">
                  <c:v>20</c:v>
                </c:pt>
                <c:pt idx="439">
                  <c:v>20</c:v>
                </c:pt>
                <c:pt idx="440">
                  <c:v>20</c:v>
                </c:pt>
                <c:pt idx="441">
                  <c:v>20</c:v>
                </c:pt>
                <c:pt idx="442">
                  <c:v>20</c:v>
                </c:pt>
                <c:pt idx="443">
                  <c:v>20</c:v>
                </c:pt>
                <c:pt idx="444">
                  <c:v>19</c:v>
                </c:pt>
                <c:pt idx="445">
                  <c:v>19</c:v>
                </c:pt>
                <c:pt idx="446">
                  <c:v>19</c:v>
                </c:pt>
                <c:pt idx="447">
                  <c:v>19</c:v>
                </c:pt>
                <c:pt idx="448">
                  <c:v>19</c:v>
                </c:pt>
                <c:pt idx="449">
                  <c:v>19</c:v>
                </c:pt>
                <c:pt idx="450">
                  <c:v>19</c:v>
                </c:pt>
                <c:pt idx="451">
                  <c:v>19</c:v>
                </c:pt>
                <c:pt idx="452">
                  <c:v>19</c:v>
                </c:pt>
                <c:pt idx="453">
                  <c:v>19</c:v>
                </c:pt>
                <c:pt idx="454">
                  <c:v>19</c:v>
                </c:pt>
                <c:pt idx="455">
                  <c:v>19</c:v>
                </c:pt>
                <c:pt idx="456">
                  <c:v>19</c:v>
                </c:pt>
                <c:pt idx="457">
                  <c:v>19</c:v>
                </c:pt>
                <c:pt idx="458">
                  <c:v>19</c:v>
                </c:pt>
                <c:pt idx="459">
                  <c:v>20</c:v>
                </c:pt>
                <c:pt idx="460">
                  <c:v>20</c:v>
                </c:pt>
                <c:pt idx="461">
                  <c:v>20</c:v>
                </c:pt>
                <c:pt idx="462">
                  <c:v>20</c:v>
                </c:pt>
                <c:pt idx="463">
                  <c:v>20</c:v>
                </c:pt>
                <c:pt idx="464">
                  <c:v>20</c:v>
                </c:pt>
                <c:pt idx="465">
                  <c:v>20</c:v>
                </c:pt>
                <c:pt idx="466">
                  <c:v>20</c:v>
                </c:pt>
                <c:pt idx="467">
                  <c:v>20</c:v>
                </c:pt>
                <c:pt idx="468">
                  <c:v>20</c:v>
                </c:pt>
                <c:pt idx="469">
                  <c:v>20</c:v>
                </c:pt>
                <c:pt idx="470">
                  <c:v>20</c:v>
                </c:pt>
                <c:pt idx="471">
                  <c:v>20</c:v>
                </c:pt>
                <c:pt idx="472">
                  <c:v>20</c:v>
                </c:pt>
                <c:pt idx="473">
                  <c:v>20</c:v>
                </c:pt>
                <c:pt idx="474">
                  <c:v>20</c:v>
                </c:pt>
                <c:pt idx="475">
                  <c:v>20</c:v>
                </c:pt>
                <c:pt idx="476">
                  <c:v>20</c:v>
                </c:pt>
                <c:pt idx="477">
                  <c:v>20</c:v>
                </c:pt>
                <c:pt idx="478">
                  <c:v>20</c:v>
                </c:pt>
                <c:pt idx="479">
                  <c:v>20</c:v>
                </c:pt>
                <c:pt idx="480">
                  <c:v>20</c:v>
                </c:pt>
                <c:pt idx="481">
                  <c:v>20</c:v>
                </c:pt>
                <c:pt idx="482">
                  <c:v>20</c:v>
                </c:pt>
                <c:pt idx="483">
                  <c:v>20</c:v>
                </c:pt>
                <c:pt idx="484">
                  <c:v>20</c:v>
                </c:pt>
                <c:pt idx="485">
                  <c:v>20</c:v>
                </c:pt>
                <c:pt idx="486">
                  <c:v>20</c:v>
                </c:pt>
                <c:pt idx="487">
                  <c:v>20</c:v>
                </c:pt>
                <c:pt idx="488">
                  <c:v>20</c:v>
                </c:pt>
                <c:pt idx="489">
                  <c:v>20</c:v>
                </c:pt>
                <c:pt idx="490">
                  <c:v>20</c:v>
                </c:pt>
                <c:pt idx="491">
                  <c:v>20</c:v>
                </c:pt>
                <c:pt idx="492">
                  <c:v>20</c:v>
                </c:pt>
                <c:pt idx="493">
                  <c:v>20</c:v>
                </c:pt>
                <c:pt idx="494">
                  <c:v>20</c:v>
                </c:pt>
                <c:pt idx="495">
                  <c:v>20</c:v>
                </c:pt>
                <c:pt idx="496">
                  <c:v>20</c:v>
                </c:pt>
                <c:pt idx="497">
                  <c:v>20</c:v>
                </c:pt>
                <c:pt idx="498">
                  <c:v>29</c:v>
                </c:pt>
                <c:pt idx="499">
                  <c:v>30</c:v>
                </c:pt>
                <c:pt idx="500">
                  <c:v>30</c:v>
                </c:pt>
                <c:pt idx="501">
                  <c:v>30</c:v>
                </c:pt>
                <c:pt idx="502">
                  <c:v>31</c:v>
                </c:pt>
                <c:pt idx="503">
                  <c:v>31</c:v>
                </c:pt>
                <c:pt idx="504">
                  <c:v>31</c:v>
                </c:pt>
                <c:pt idx="505">
                  <c:v>31</c:v>
                </c:pt>
                <c:pt idx="506">
                  <c:v>31</c:v>
                </c:pt>
                <c:pt idx="507">
                  <c:v>19</c:v>
                </c:pt>
                <c:pt idx="508">
                  <c:v>19</c:v>
                </c:pt>
                <c:pt idx="509">
                  <c:v>19</c:v>
                </c:pt>
                <c:pt idx="510">
                  <c:v>19</c:v>
                </c:pt>
                <c:pt idx="511">
                  <c:v>15</c:v>
                </c:pt>
                <c:pt idx="512">
                  <c:v>15</c:v>
                </c:pt>
                <c:pt idx="513">
                  <c:v>15</c:v>
                </c:pt>
                <c:pt idx="514">
                  <c:v>15</c:v>
                </c:pt>
                <c:pt idx="515">
                  <c:v>15</c:v>
                </c:pt>
                <c:pt idx="516">
                  <c:v>15</c:v>
                </c:pt>
                <c:pt idx="517">
                  <c:v>15</c:v>
                </c:pt>
                <c:pt idx="518">
                  <c:v>15</c:v>
                </c:pt>
                <c:pt idx="519">
                  <c:v>13</c:v>
                </c:pt>
                <c:pt idx="520">
                  <c:v>13</c:v>
                </c:pt>
                <c:pt idx="521">
                  <c:v>13</c:v>
                </c:pt>
                <c:pt idx="522">
                  <c:v>13</c:v>
                </c:pt>
                <c:pt idx="523">
                  <c:v>13</c:v>
                </c:pt>
                <c:pt idx="524">
                  <c:v>20</c:v>
                </c:pt>
                <c:pt idx="525">
                  <c:v>20</c:v>
                </c:pt>
                <c:pt idx="526">
                  <c:v>20</c:v>
                </c:pt>
                <c:pt idx="527">
                  <c:v>20</c:v>
                </c:pt>
                <c:pt idx="528">
                  <c:v>20</c:v>
                </c:pt>
                <c:pt idx="529">
                  <c:v>20</c:v>
                </c:pt>
                <c:pt idx="530">
                  <c:v>20</c:v>
                </c:pt>
                <c:pt idx="531">
                  <c:v>20</c:v>
                </c:pt>
                <c:pt idx="532">
                  <c:v>20</c:v>
                </c:pt>
              </c:numCache>
            </c:numRef>
          </c:yVal>
          <c:smooth val="1"/>
        </c:ser>
        <c:dLbls>
          <c:showLegendKey val="0"/>
          <c:showVal val="0"/>
          <c:showCatName val="0"/>
          <c:showSerName val="0"/>
          <c:showPercent val="0"/>
          <c:showBubbleSize val="0"/>
        </c:dLbls>
        <c:axId val="270620576"/>
        <c:axId val="344368192"/>
      </c:scatterChart>
      <c:valAx>
        <c:axId val="270620576"/>
        <c:scaling>
          <c:orientation val="minMax"/>
          <c:max val="550"/>
        </c:scaling>
        <c:delete val="0"/>
        <c:axPos val="b"/>
        <c:majorGridlines>
          <c:spPr>
            <a:ln w="19050" cap="flat" cmpd="sng" algn="ctr">
              <a:solidFill>
                <a:schemeClr val="tx1">
                  <a:lumMod val="15000"/>
                  <a:lumOff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1"/>
                    </a:solidFill>
                    <a:latin typeface="Times New Roman" panose="02020603050405020304" pitchFamily="18" charset="0"/>
                    <a:cs typeface="Times New Roman" panose="02020603050405020304" pitchFamily="18" charset="0"/>
                  </a:rPr>
                  <a:t>Scan</a:t>
                </a:r>
                <a:r>
                  <a:rPr lang="en-US" baseline="0" dirty="0">
                    <a:solidFill>
                      <a:schemeClr val="tx1"/>
                    </a:solidFill>
                    <a:latin typeface="Times New Roman" panose="02020603050405020304" pitchFamily="18" charset="0"/>
                    <a:cs typeface="Times New Roman" panose="02020603050405020304" pitchFamily="18" charset="0"/>
                  </a:rPr>
                  <a:t> Index</a:t>
                </a:r>
                <a:endParaRPr lang="en-US"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43939045380964448"/>
              <c:y val="0.8648178651561152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8192"/>
        <c:crosses val="autoZero"/>
        <c:crossBetween val="midCat"/>
      </c:valAx>
      <c:valAx>
        <c:axId val="344368192"/>
        <c:scaling>
          <c:orientation val="minMax"/>
          <c:max val="35"/>
          <c:min val="5"/>
        </c:scaling>
        <c:delete val="0"/>
        <c:axPos val="l"/>
        <c:majorGridlines>
          <c:spPr>
            <a:ln w="15875" cap="flat" cmpd="sng" algn="ctr">
              <a:solidFill>
                <a:schemeClr val="bg1">
                  <a:lumMod val="95000"/>
                </a:schemeClr>
              </a:solidFill>
              <a:prstDash val="sysDash"/>
              <a:round/>
              <a:headEnd type="none"/>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latin typeface="Times New Roman" panose="02020603050405020304" pitchFamily="18" charset="0"/>
                    <a:cs typeface="Times New Roman" panose="02020603050405020304" pitchFamily="18" charset="0"/>
                  </a:rPr>
                  <a:t>Wi-Fi</a:t>
                </a:r>
                <a:r>
                  <a:rPr lang="en-US" b="1" baseline="0" dirty="0">
                    <a:solidFill>
                      <a:schemeClr val="tx1"/>
                    </a:solidFill>
                    <a:latin typeface="Times New Roman" panose="02020603050405020304" pitchFamily="18" charset="0"/>
                    <a:cs typeface="Times New Roman" panose="02020603050405020304" pitchFamily="18" charset="0"/>
                  </a:rPr>
                  <a:t> APs Number</a:t>
                </a:r>
                <a:endParaRPr lang="en-US"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9354430375283529E-2"/>
              <c:y val="0.1494215330371360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62057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err="1">
                <a:solidFill>
                  <a:schemeClr val="tx1"/>
                </a:solidFill>
                <a:latin typeface="Times New Roman" panose="02020603050405020304" pitchFamily="18" charset="0"/>
                <a:cs typeface="Times New Roman" panose="02020603050405020304" pitchFamily="18" charset="0"/>
              </a:rPr>
              <a:t>WIFI_Max_RSS</a:t>
            </a:r>
            <a:r>
              <a:rPr lang="en-US" sz="1100" dirty="0" err="1">
                <a:latin typeface="Times New Roman" panose="02020603050405020304" pitchFamily="18" charset="0"/>
                <a:cs typeface="Times New Roman" panose="02020603050405020304" pitchFamily="18" charset="0"/>
              </a:rPr>
              <a:t>I</a:t>
            </a:r>
            <a:endParaRPr lang="en-US" sz="1100" dirty="0">
              <a:latin typeface="Times New Roman" panose="02020603050405020304" pitchFamily="18" charset="0"/>
              <a:cs typeface="Times New Roman" panose="02020603050405020304" pitchFamily="18" charset="0"/>
            </a:endParaRPr>
          </a:p>
        </c:rich>
      </c:tx>
      <c:layout>
        <c:manualLayout>
          <c:xMode val="edge"/>
          <c:yMode val="edge"/>
          <c:x val="0.4103744052967427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202681028184666"/>
          <c:y val="0.11641693719718695"/>
          <c:w val="0.80938089279899383"/>
          <c:h val="0.77605280835805146"/>
        </c:manualLayout>
      </c:layout>
      <c:scatterChart>
        <c:scatterStyle val="lineMarker"/>
        <c:varyColors val="0"/>
        <c:ser>
          <c:idx val="0"/>
          <c:order val="0"/>
          <c:tx>
            <c:strRef>
              <c:f>IO_data৪!$D$1</c:f>
              <c:strCache>
                <c:ptCount val="1"/>
                <c:pt idx="0">
                  <c:v>WIFI_RSSI</c:v>
                </c:pt>
              </c:strCache>
            </c:strRef>
          </c:tx>
          <c:spPr>
            <a:ln w="19050" cap="rnd">
              <a:solidFill>
                <a:srgbClr val="FF0000"/>
              </a:solidFill>
              <a:round/>
            </a:ln>
            <a:effectLst/>
          </c:spPr>
          <c:marker>
            <c:symbol val="none"/>
          </c:marker>
          <c:yVal>
            <c:numRef>
              <c:f>IO_data৪!$D$2:$D$478</c:f>
              <c:numCache>
                <c:formatCode>General</c:formatCode>
                <c:ptCount val="477"/>
                <c:pt idx="0">
                  <c:v>-78</c:v>
                </c:pt>
                <c:pt idx="1">
                  <c:v>-78</c:v>
                </c:pt>
                <c:pt idx="2">
                  <c:v>-78</c:v>
                </c:pt>
                <c:pt idx="3">
                  <c:v>-78</c:v>
                </c:pt>
                <c:pt idx="4">
                  <c:v>-78</c:v>
                </c:pt>
                <c:pt idx="5">
                  <c:v>-78</c:v>
                </c:pt>
                <c:pt idx="6">
                  <c:v>-78</c:v>
                </c:pt>
                <c:pt idx="7">
                  <c:v>-78</c:v>
                </c:pt>
                <c:pt idx="8">
                  <c:v>-78</c:v>
                </c:pt>
                <c:pt idx="9">
                  <c:v>-78</c:v>
                </c:pt>
                <c:pt idx="10">
                  <c:v>-78</c:v>
                </c:pt>
                <c:pt idx="11">
                  <c:v>-78</c:v>
                </c:pt>
                <c:pt idx="12">
                  <c:v>-78</c:v>
                </c:pt>
                <c:pt idx="13">
                  <c:v>-78</c:v>
                </c:pt>
                <c:pt idx="14">
                  <c:v>-78</c:v>
                </c:pt>
                <c:pt idx="15">
                  <c:v>-78</c:v>
                </c:pt>
                <c:pt idx="16">
                  <c:v>-78</c:v>
                </c:pt>
                <c:pt idx="17">
                  <c:v>-78</c:v>
                </c:pt>
                <c:pt idx="18">
                  <c:v>-78</c:v>
                </c:pt>
                <c:pt idx="19">
                  <c:v>-78</c:v>
                </c:pt>
                <c:pt idx="20">
                  <c:v>-78</c:v>
                </c:pt>
                <c:pt idx="21">
                  <c:v>-78</c:v>
                </c:pt>
                <c:pt idx="22">
                  <c:v>-78</c:v>
                </c:pt>
                <c:pt idx="23">
                  <c:v>-78</c:v>
                </c:pt>
                <c:pt idx="24">
                  <c:v>-78</c:v>
                </c:pt>
                <c:pt idx="25">
                  <c:v>-78</c:v>
                </c:pt>
                <c:pt idx="26">
                  <c:v>-78</c:v>
                </c:pt>
                <c:pt idx="27">
                  <c:v>-78</c:v>
                </c:pt>
                <c:pt idx="28">
                  <c:v>-78</c:v>
                </c:pt>
                <c:pt idx="29">
                  <c:v>-78</c:v>
                </c:pt>
                <c:pt idx="30">
                  <c:v>-78</c:v>
                </c:pt>
                <c:pt idx="31">
                  <c:v>-78</c:v>
                </c:pt>
                <c:pt idx="32">
                  <c:v>-78</c:v>
                </c:pt>
                <c:pt idx="33">
                  <c:v>-78</c:v>
                </c:pt>
                <c:pt idx="34">
                  <c:v>-78</c:v>
                </c:pt>
                <c:pt idx="35">
                  <c:v>-78</c:v>
                </c:pt>
                <c:pt idx="36">
                  <c:v>-78</c:v>
                </c:pt>
                <c:pt idx="37">
                  <c:v>-78</c:v>
                </c:pt>
                <c:pt idx="38">
                  <c:v>-78</c:v>
                </c:pt>
                <c:pt idx="39">
                  <c:v>-78</c:v>
                </c:pt>
                <c:pt idx="40">
                  <c:v>-78</c:v>
                </c:pt>
                <c:pt idx="41">
                  <c:v>-78</c:v>
                </c:pt>
                <c:pt idx="42">
                  <c:v>-78</c:v>
                </c:pt>
                <c:pt idx="43">
                  <c:v>-78</c:v>
                </c:pt>
                <c:pt idx="44">
                  <c:v>-78</c:v>
                </c:pt>
                <c:pt idx="45">
                  <c:v>-78</c:v>
                </c:pt>
                <c:pt idx="46">
                  <c:v>-78</c:v>
                </c:pt>
                <c:pt idx="47">
                  <c:v>-78</c:v>
                </c:pt>
                <c:pt idx="48">
                  <c:v>-78</c:v>
                </c:pt>
                <c:pt idx="49">
                  <c:v>-78</c:v>
                </c:pt>
                <c:pt idx="50">
                  <c:v>-78</c:v>
                </c:pt>
                <c:pt idx="51">
                  <c:v>-78</c:v>
                </c:pt>
                <c:pt idx="52">
                  <c:v>-78</c:v>
                </c:pt>
                <c:pt idx="53">
                  <c:v>-78</c:v>
                </c:pt>
                <c:pt idx="54">
                  <c:v>-78</c:v>
                </c:pt>
                <c:pt idx="55">
                  <c:v>-78</c:v>
                </c:pt>
                <c:pt idx="56">
                  <c:v>-78</c:v>
                </c:pt>
                <c:pt idx="57">
                  <c:v>-78</c:v>
                </c:pt>
                <c:pt idx="58">
                  <c:v>-78</c:v>
                </c:pt>
                <c:pt idx="59">
                  <c:v>-78</c:v>
                </c:pt>
                <c:pt idx="60">
                  <c:v>-78</c:v>
                </c:pt>
                <c:pt idx="61">
                  <c:v>-78</c:v>
                </c:pt>
                <c:pt idx="62">
                  <c:v>-78</c:v>
                </c:pt>
                <c:pt idx="63">
                  <c:v>-78</c:v>
                </c:pt>
                <c:pt idx="64">
                  <c:v>-78</c:v>
                </c:pt>
                <c:pt idx="65">
                  <c:v>-78</c:v>
                </c:pt>
                <c:pt idx="66">
                  <c:v>-78</c:v>
                </c:pt>
                <c:pt idx="67">
                  <c:v>-78</c:v>
                </c:pt>
                <c:pt idx="68">
                  <c:v>-78</c:v>
                </c:pt>
                <c:pt idx="69">
                  <c:v>-78</c:v>
                </c:pt>
                <c:pt idx="70">
                  <c:v>-78</c:v>
                </c:pt>
                <c:pt idx="71">
                  <c:v>-78</c:v>
                </c:pt>
                <c:pt idx="72">
                  <c:v>-78</c:v>
                </c:pt>
                <c:pt idx="73">
                  <c:v>-78</c:v>
                </c:pt>
                <c:pt idx="74">
                  <c:v>-78</c:v>
                </c:pt>
                <c:pt idx="75">
                  <c:v>-78</c:v>
                </c:pt>
                <c:pt idx="76">
                  <c:v>-78</c:v>
                </c:pt>
                <c:pt idx="77">
                  <c:v>-78</c:v>
                </c:pt>
                <c:pt idx="78">
                  <c:v>-78</c:v>
                </c:pt>
                <c:pt idx="79">
                  <c:v>-78</c:v>
                </c:pt>
                <c:pt idx="80">
                  <c:v>-78</c:v>
                </c:pt>
                <c:pt idx="81">
                  <c:v>-78</c:v>
                </c:pt>
                <c:pt idx="82">
                  <c:v>-78</c:v>
                </c:pt>
                <c:pt idx="83">
                  <c:v>-78</c:v>
                </c:pt>
                <c:pt idx="84">
                  <c:v>-78</c:v>
                </c:pt>
                <c:pt idx="85">
                  <c:v>-78</c:v>
                </c:pt>
                <c:pt idx="86">
                  <c:v>-78</c:v>
                </c:pt>
                <c:pt idx="87">
                  <c:v>-78</c:v>
                </c:pt>
                <c:pt idx="88">
                  <c:v>-78</c:v>
                </c:pt>
                <c:pt idx="89">
                  <c:v>-78</c:v>
                </c:pt>
                <c:pt idx="90">
                  <c:v>-78</c:v>
                </c:pt>
                <c:pt idx="91">
                  <c:v>-78</c:v>
                </c:pt>
                <c:pt idx="92">
                  <c:v>-78</c:v>
                </c:pt>
                <c:pt idx="93">
                  <c:v>-78</c:v>
                </c:pt>
                <c:pt idx="94">
                  <c:v>-78</c:v>
                </c:pt>
                <c:pt idx="95">
                  <c:v>-78</c:v>
                </c:pt>
                <c:pt idx="96">
                  <c:v>-78</c:v>
                </c:pt>
                <c:pt idx="97">
                  <c:v>-78</c:v>
                </c:pt>
                <c:pt idx="98">
                  <c:v>-78</c:v>
                </c:pt>
                <c:pt idx="99">
                  <c:v>-78</c:v>
                </c:pt>
                <c:pt idx="100">
                  <c:v>-78</c:v>
                </c:pt>
                <c:pt idx="101">
                  <c:v>-78</c:v>
                </c:pt>
                <c:pt idx="102">
                  <c:v>-78</c:v>
                </c:pt>
                <c:pt idx="103">
                  <c:v>-78</c:v>
                </c:pt>
                <c:pt idx="104">
                  <c:v>-78</c:v>
                </c:pt>
                <c:pt idx="105">
                  <c:v>-78</c:v>
                </c:pt>
                <c:pt idx="106">
                  <c:v>-78</c:v>
                </c:pt>
                <c:pt idx="107">
                  <c:v>-78</c:v>
                </c:pt>
                <c:pt idx="108">
                  <c:v>-78</c:v>
                </c:pt>
                <c:pt idx="109">
                  <c:v>-78</c:v>
                </c:pt>
                <c:pt idx="110">
                  <c:v>-78</c:v>
                </c:pt>
                <c:pt idx="111">
                  <c:v>-78</c:v>
                </c:pt>
                <c:pt idx="112">
                  <c:v>-78</c:v>
                </c:pt>
                <c:pt idx="113">
                  <c:v>-78</c:v>
                </c:pt>
                <c:pt idx="114">
                  <c:v>-78</c:v>
                </c:pt>
                <c:pt idx="115">
                  <c:v>-78</c:v>
                </c:pt>
                <c:pt idx="116">
                  <c:v>-78</c:v>
                </c:pt>
                <c:pt idx="117">
                  <c:v>-78</c:v>
                </c:pt>
                <c:pt idx="118">
                  <c:v>-78</c:v>
                </c:pt>
                <c:pt idx="119">
                  <c:v>-78</c:v>
                </c:pt>
                <c:pt idx="120">
                  <c:v>-78</c:v>
                </c:pt>
                <c:pt idx="121">
                  <c:v>-78</c:v>
                </c:pt>
                <c:pt idx="122">
                  <c:v>-78</c:v>
                </c:pt>
                <c:pt idx="123">
                  <c:v>-78</c:v>
                </c:pt>
                <c:pt idx="124">
                  <c:v>-78</c:v>
                </c:pt>
                <c:pt idx="125">
                  <c:v>-78</c:v>
                </c:pt>
                <c:pt idx="126">
                  <c:v>-78</c:v>
                </c:pt>
                <c:pt idx="127">
                  <c:v>-78</c:v>
                </c:pt>
                <c:pt idx="128">
                  <c:v>-78</c:v>
                </c:pt>
                <c:pt idx="129">
                  <c:v>-78</c:v>
                </c:pt>
                <c:pt idx="130">
                  <c:v>-78</c:v>
                </c:pt>
                <c:pt idx="131">
                  <c:v>-78</c:v>
                </c:pt>
                <c:pt idx="132">
                  <c:v>-78</c:v>
                </c:pt>
                <c:pt idx="133">
                  <c:v>-78</c:v>
                </c:pt>
                <c:pt idx="134">
                  <c:v>-78</c:v>
                </c:pt>
                <c:pt idx="135">
                  <c:v>-78</c:v>
                </c:pt>
                <c:pt idx="136">
                  <c:v>-78</c:v>
                </c:pt>
                <c:pt idx="137">
                  <c:v>-78</c:v>
                </c:pt>
                <c:pt idx="138">
                  <c:v>-78</c:v>
                </c:pt>
                <c:pt idx="139">
                  <c:v>-78</c:v>
                </c:pt>
                <c:pt idx="140">
                  <c:v>-78</c:v>
                </c:pt>
                <c:pt idx="141">
                  <c:v>-78</c:v>
                </c:pt>
                <c:pt idx="142">
                  <c:v>-78</c:v>
                </c:pt>
                <c:pt idx="143">
                  <c:v>-78</c:v>
                </c:pt>
                <c:pt idx="144">
                  <c:v>-78</c:v>
                </c:pt>
                <c:pt idx="145">
                  <c:v>-78</c:v>
                </c:pt>
                <c:pt idx="146">
                  <c:v>-78</c:v>
                </c:pt>
                <c:pt idx="147">
                  <c:v>-78</c:v>
                </c:pt>
                <c:pt idx="148">
                  <c:v>-78</c:v>
                </c:pt>
                <c:pt idx="149">
                  <c:v>-78</c:v>
                </c:pt>
                <c:pt idx="150">
                  <c:v>-78</c:v>
                </c:pt>
                <c:pt idx="151">
                  <c:v>-78</c:v>
                </c:pt>
                <c:pt idx="152">
                  <c:v>-78</c:v>
                </c:pt>
                <c:pt idx="153">
                  <c:v>-78</c:v>
                </c:pt>
                <c:pt idx="154">
                  <c:v>-78</c:v>
                </c:pt>
                <c:pt idx="155">
                  <c:v>-78</c:v>
                </c:pt>
                <c:pt idx="156">
                  <c:v>-78</c:v>
                </c:pt>
                <c:pt idx="157">
                  <c:v>-78</c:v>
                </c:pt>
                <c:pt idx="158">
                  <c:v>-78</c:v>
                </c:pt>
                <c:pt idx="159">
                  <c:v>-78</c:v>
                </c:pt>
                <c:pt idx="160">
                  <c:v>-78</c:v>
                </c:pt>
                <c:pt idx="161">
                  <c:v>-78</c:v>
                </c:pt>
                <c:pt idx="162">
                  <c:v>-78</c:v>
                </c:pt>
                <c:pt idx="163">
                  <c:v>-78</c:v>
                </c:pt>
                <c:pt idx="164">
                  <c:v>-78</c:v>
                </c:pt>
                <c:pt idx="165">
                  <c:v>-78</c:v>
                </c:pt>
                <c:pt idx="166">
                  <c:v>-78</c:v>
                </c:pt>
                <c:pt idx="167">
                  <c:v>-78</c:v>
                </c:pt>
                <c:pt idx="168">
                  <c:v>-78</c:v>
                </c:pt>
                <c:pt idx="169">
                  <c:v>-78</c:v>
                </c:pt>
                <c:pt idx="170">
                  <c:v>-78</c:v>
                </c:pt>
                <c:pt idx="171">
                  <c:v>-78</c:v>
                </c:pt>
                <c:pt idx="172">
                  <c:v>-78</c:v>
                </c:pt>
                <c:pt idx="173">
                  <c:v>-78</c:v>
                </c:pt>
                <c:pt idx="174">
                  <c:v>-78</c:v>
                </c:pt>
                <c:pt idx="175">
                  <c:v>-78</c:v>
                </c:pt>
                <c:pt idx="176">
                  <c:v>-78</c:v>
                </c:pt>
                <c:pt idx="177">
                  <c:v>-78</c:v>
                </c:pt>
                <c:pt idx="178">
                  <c:v>-78</c:v>
                </c:pt>
                <c:pt idx="179">
                  <c:v>-78</c:v>
                </c:pt>
                <c:pt idx="180">
                  <c:v>-78</c:v>
                </c:pt>
                <c:pt idx="181">
                  <c:v>-78</c:v>
                </c:pt>
                <c:pt idx="182">
                  <c:v>-78</c:v>
                </c:pt>
                <c:pt idx="183">
                  <c:v>-78</c:v>
                </c:pt>
                <c:pt idx="184">
                  <c:v>-78</c:v>
                </c:pt>
                <c:pt idx="185">
                  <c:v>-78</c:v>
                </c:pt>
                <c:pt idx="186">
                  <c:v>-78</c:v>
                </c:pt>
                <c:pt idx="187">
                  <c:v>-33</c:v>
                </c:pt>
                <c:pt idx="188">
                  <c:v>-33</c:v>
                </c:pt>
                <c:pt idx="189">
                  <c:v>-33</c:v>
                </c:pt>
                <c:pt idx="190">
                  <c:v>-33</c:v>
                </c:pt>
                <c:pt idx="191">
                  <c:v>-33</c:v>
                </c:pt>
                <c:pt idx="192">
                  <c:v>-33</c:v>
                </c:pt>
                <c:pt idx="193">
                  <c:v>-33</c:v>
                </c:pt>
                <c:pt idx="194">
                  <c:v>-33</c:v>
                </c:pt>
                <c:pt idx="195">
                  <c:v>-33</c:v>
                </c:pt>
                <c:pt idx="196">
                  <c:v>-33</c:v>
                </c:pt>
                <c:pt idx="197">
                  <c:v>-33</c:v>
                </c:pt>
                <c:pt idx="198">
                  <c:v>-33</c:v>
                </c:pt>
                <c:pt idx="199">
                  <c:v>-33</c:v>
                </c:pt>
                <c:pt idx="200">
                  <c:v>-33</c:v>
                </c:pt>
                <c:pt idx="201">
                  <c:v>-33</c:v>
                </c:pt>
                <c:pt idx="202">
                  <c:v>-33</c:v>
                </c:pt>
                <c:pt idx="203">
                  <c:v>-33</c:v>
                </c:pt>
                <c:pt idx="204">
                  <c:v>-33</c:v>
                </c:pt>
                <c:pt idx="205">
                  <c:v>-33</c:v>
                </c:pt>
                <c:pt idx="206">
                  <c:v>-33</c:v>
                </c:pt>
                <c:pt idx="207">
                  <c:v>-33</c:v>
                </c:pt>
                <c:pt idx="208">
                  <c:v>-33</c:v>
                </c:pt>
                <c:pt idx="209">
                  <c:v>-33</c:v>
                </c:pt>
                <c:pt idx="210">
                  <c:v>-33</c:v>
                </c:pt>
                <c:pt idx="211">
                  <c:v>-33</c:v>
                </c:pt>
                <c:pt idx="212">
                  <c:v>-33</c:v>
                </c:pt>
                <c:pt idx="213">
                  <c:v>-33</c:v>
                </c:pt>
                <c:pt idx="214">
                  <c:v>-33</c:v>
                </c:pt>
                <c:pt idx="215">
                  <c:v>-33</c:v>
                </c:pt>
                <c:pt idx="216">
                  <c:v>-33</c:v>
                </c:pt>
                <c:pt idx="217">
                  <c:v>-33</c:v>
                </c:pt>
                <c:pt idx="218">
                  <c:v>-50</c:v>
                </c:pt>
                <c:pt idx="219">
                  <c:v>-50</c:v>
                </c:pt>
                <c:pt idx="220">
                  <c:v>-50</c:v>
                </c:pt>
                <c:pt idx="221">
                  <c:v>-50</c:v>
                </c:pt>
                <c:pt idx="222">
                  <c:v>-50</c:v>
                </c:pt>
                <c:pt idx="223">
                  <c:v>-50</c:v>
                </c:pt>
                <c:pt idx="224">
                  <c:v>-50</c:v>
                </c:pt>
                <c:pt idx="225">
                  <c:v>-50</c:v>
                </c:pt>
                <c:pt idx="226">
                  <c:v>-50</c:v>
                </c:pt>
                <c:pt idx="227">
                  <c:v>-50</c:v>
                </c:pt>
                <c:pt idx="228">
                  <c:v>-50</c:v>
                </c:pt>
                <c:pt idx="229">
                  <c:v>-50</c:v>
                </c:pt>
                <c:pt idx="230">
                  <c:v>-50</c:v>
                </c:pt>
                <c:pt idx="231">
                  <c:v>-50</c:v>
                </c:pt>
                <c:pt idx="232">
                  <c:v>-50</c:v>
                </c:pt>
                <c:pt idx="233">
                  <c:v>-50</c:v>
                </c:pt>
                <c:pt idx="234">
                  <c:v>-50</c:v>
                </c:pt>
                <c:pt idx="235">
                  <c:v>-50</c:v>
                </c:pt>
                <c:pt idx="236">
                  <c:v>-50</c:v>
                </c:pt>
                <c:pt idx="237">
                  <c:v>-50</c:v>
                </c:pt>
                <c:pt idx="238">
                  <c:v>-50</c:v>
                </c:pt>
                <c:pt idx="239">
                  <c:v>-50</c:v>
                </c:pt>
                <c:pt idx="240">
                  <c:v>-50</c:v>
                </c:pt>
                <c:pt idx="241">
                  <c:v>-50</c:v>
                </c:pt>
                <c:pt idx="242">
                  <c:v>-50</c:v>
                </c:pt>
                <c:pt idx="243">
                  <c:v>-50</c:v>
                </c:pt>
                <c:pt idx="244">
                  <c:v>-50</c:v>
                </c:pt>
                <c:pt idx="245">
                  <c:v>-50</c:v>
                </c:pt>
                <c:pt idx="246">
                  <c:v>-50</c:v>
                </c:pt>
                <c:pt idx="247">
                  <c:v>-50</c:v>
                </c:pt>
                <c:pt idx="248">
                  <c:v>-50</c:v>
                </c:pt>
                <c:pt idx="249">
                  <c:v>-50</c:v>
                </c:pt>
                <c:pt idx="250">
                  <c:v>-50</c:v>
                </c:pt>
                <c:pt idx="251">
                  <c:v>-63</c:v>
                </c:pt>
                <c:pt idx="252">
                  <c:v>-63</c:v>
                </c:pt>
                <c:pt idx="253">
                  <c:v>-63</c:v>
                </c:pt>
                <c:pt idx="254">
                  <c:v>-63</c:v>
                </c:pt>
                <c:pt idx="255">
                  <c:v>-63</c:v>
                </c:pt>
                <c:pt idx="256">
                  <c:v>-63</c:v>
                </c:pt>
                <c:pt idx="257">
                  <c:v>-63</c:v>
                </c:pt>
                <c:pt idx="258">
                  <c:v>-63</c:v>
                </c:pt>
                <c:pt idx="259">
                  <c:v>-63</c:v>
                </c:pt>
                <c:pt idx="260">
                  <c:v>-63</c:v>
                </c:pt>
                <c:pt idx="261">
                  <c:v>-63</c:v>
                </c:pt>
                <c:pt idx="262">
                  <c:v>-63</c:v>
                </c:pt>
                <c:pt idx="263">
                  <c:v>-63</c:v>
                </c:pt>
                <c:pt idx="264">
                  <c:v>-63</c:v>
                </c:pt>
                <c:pt idx="265">
                  <c:v>-63</c:v>
                </c:pt>
                <c:pt idx="266">
                  <c:v>-63</c:v>
                </c:pt>
                <c:pt idx="267">
                  <c:v>-63</c:v>
                </c:pt>
                <c:pt idx="268">
                  <c:v>-63</c:v>
                </c:pt>
                <c:pt idx="269">
                  <c:v>-63</c:v>
                </c:pt>
                <c:pt idx="270">
                  <c:v>-63</c:v>
                </c:pt>
                <c:pt idx="271">
                  <c:v>-63</c:v>
                </c:pt>
                <c:pt idx="272">
                  <c:v>-63</c:v>
                </c:pt>
                <c:pt idx="273">
                  <c:v>-63</c:v>
                </c:pt>
                <c:pt idx="274">
                  <c:v>-63</c:v>
                </c:pt>
                <c:pt idx="275">
                  <c:v>-63</c:v>
                </c:pt>
                <c:pt idx="276">
                  <c:v>-63</c:v>
                </c:pt>
                <c:pt idx="277">
                  <c:v>-63</c:v>
                </c:pt>
                <c:pt idx="278">
                  <c:v>-63</c:v>
                </c:pt>
                <c:pt idx="279">
                  <c:v>-63</c:v>
                </c:pt>
                <c:pt idx="280">
                  <c:v>-63</c:v>
                </c:pt>
                <c:pt idx="281">
                  <c:v>-63</c:v>
                </c:pt>
                <c:pt idx="282">
                  <c:v>-63</c:v>
                </c:pt>
                <c:pt idx="283">
                  <c:v>-44</c:v>
                </c:pt>
                <c:pt idx="284">
                  <c:v>-44</c:v>
                </c:pt>
                <c:pt idx="285">
                  <c:v>-44</c:v>
                </c:pt>
                <c:pt idx="286">
                  <c:v>-44</c:v>
                </c:pt>
                <c:pt idx="287">
                  <c:v>-44</c:v>
                </c:pt>
                <c:pt idx="288">
                  <c:v>-44</c:v>
                </c:pt>
                <c:pt idx="289">
                  <c:v>-44</c:v>
                </c:pt>
                <c:pt idx="290">
                  <c:v>-44</c:v>
                </c:pt>
                <c:pt idx="291">
                  <c:v>-44</c:v>
                </c:pt>
                <c:pt idx="292">
                  <c:v>-44</c:v>
                </c:pt>
                <c:pt idx="293">
                  <c:v>-44</c:v>
                </c:pt>
                <c:pt idx="294">
                  <c:v>-44</c:v>
                </c:pt>
                <c:pt idx="295">
                  <c:v>-44</c:v>
                </c:pt>
                <c:pt idx="296">
                  <c:v>-44</c:v>
                </c:pt>
                <c:pt idx="297">
                  <c:v>-44</c:v>
                </c:pt>
                <c:pt idx="298">
                  <c:v>-44</c:v>
                </c:pt>
                <c:pt idx="299">
                  <c:v>-44</c:v>
                </c:pt>
                <c:pt idx="300">
                  <c:v>-44</c:v>
                </c:pt>
                <c:pt idx="301">
                  <c:v>-44</c:v>
                </c:pt>
                <c:pt idx="302">
                  <c:v>-44</c:v>
                </c:pt>
                <c:pt idx="303">
                  <c:v>-44</c:v>
                </c:pt>
                <c:pt idx="304">
                  <c:v>-44</c:v>
                </c:pt>
                <c:pt idx="305">
                  <c:v>-44</c:v>
                </c:pt>
                <c:pt idx="306">
                  <c:v>-44</c:v>
                </c:pt>
                <c:pt idx="307">
                  <c:v>-44</c:v>
                </c:pt>
                <c:pt idx="308">
                  <c:v>-44</c:v>
                </c:pt>
                <c:pt idx="309">
                  <c:v>-44</c:v>
                </c:pt>
                <c:pt idx="310">
                  <c:v>-44</c:v>
                </c:pt>
                <c:pt idx="311">
                  <c:v>-44</c:v>
                </c:pt>
                <c:pt idx="312">
                  <c:v>-44</c:v>
                </c:pt>
                <c:pt idx="313">
                  <c:v>-44</c:v>
                </c:pt>
                <c:pt idx="314">
                  <c:v>-44</c:v>
                </c:pt>
                <c:pt idx="315">
                  <c:v>-44</c:v>
                </c:pt>
                <c:pt idx="316">
                  <c:v>-44</c:v>
                </c:pt>
                <c:pt idx="317">
                  <c:v>-32</c:v>
                </c:pt>
                <c:pt idx="318">
                  <c:v>-32</c:v>
                </c:pt>
                <c:pt idx="319">
                  <c:v>-32</c:v>
                </c:pt>
                <c:pt idx="320">
                  <c:v>-32</c:v>
                </c:pt>
                <c:pt idx="321">
                  <c:v>-32</c:v>
                </c:pt>
                <c:pt idx="322">
                  <c:v>-32</c:v>
                </c:pt>
                <c:pt idx="323">
                  <c:v>-32</c:v>
                </c:pt>
                <c:pt idx="324">
                  <c:v>-32</c:v>
                </c:pt>
                <c:pt idx="325">
                  <c:v>-32</c:v>
                </c:pt>
                <c:pt idx="326">
                  <c:v>-32</c:v>
                </c:pt>
                <c:pt idx="327">
                  <c:v>-68</c:v>
                </c:pt>
                <c:pt idx="328">
                  <c:v>-68</c:v>
                </c:pt>
                <c:pt idx="329">
                  <c:v>-68</c:v>
                </c:pt>
                <c:pt idx="330">
                  <c:v>-68</c:v>
                </c:pt>
                <c:pt idx="331">
                  <c:v>-68</c:v>
                </c:pt>
                <c:pt idx="332">
                  <c:v>-68</c:v>
                </c:pt>
                <c:pt idx="333">
                  <c:v>-68</c:v>
                </c:pt>
                <c:pt idx="334">
                  <c:v>-68</c:v>
                </c:pt>
                <c:pt idx="335">
                  <c:v>-68</c:v>
                </c:pt>
                <c:pt idx="336">
                  <c:v>-68</c:v>
                </c:pt>
                <c:pt idx="337">
                  <c:v>-68</c:v>
                </c:pt>
                <c:pt idx="338">
                  <c:v>-68</c:v>
                </c:pt>
                <c:pt idx="339">
                  <c:v>-95</c:v>
                </c:pt>
                <c:pt idx="340">
                  <c:v>-95</c:v>
                </c:pt>
                <c:pt idx="341">
                  <c:v>-95</c:v>
                </c:pt>
                <c:pt idx="342">
                  <c:v>-95</c:v>
                </c:pt>
                <c:pt idx="343">
                  <c:v>-95</c:v>
                </c:pt>
                <c:pt idx="344">
                  <c:v>-95</c:v>
                </c:pt>
                <c:pt idx="345">
                  <c:v>-95</c:v>
                </c:pt>
                <c:pt idx="346">
                  <c:v>-95</c:v>
                </c:pt>
                <c:pt idx="347">
                  <c:v>-95</c:v>
                </c:pt>
                <c:pt idx="348">
                  <c:v>-95</c:v>
                </c:pt>
                <c:pt idx="349">
                  <c:v>-95</c:v>
                </c:pt>
                <c:pt idx="350">
                  <c:v>-95</c:v>
                </c:pt>
                <c:pt idx="351">
                  <c:v>-95</c:v>
                </c:pt>
                <c:pt idx="352">
                  <c:v>-95</c:v>
                </c:pt>
                <c:pt idx="353">
                  <c:v>-95</c:v>
                </c:pt>
                <c:pt idx="354">
                  <c:v>-95</c:v>
                </c:pt>
                <c:pt idx="355">
                  <c:v>-95</c:v>
                </c:pt>
                <c:pt idx="356">
                  <c:v>-95</c:v>
                </c:pt>
                <c:pt idx="357">
                  <c:v>-95</c:v>
                </c:pt>
                <c:pt idx="358">
                  <c:v>-95</c:v>
                </c:pt>
                <c:pt idx="359">
                  <c:v>-95</c:v>
                </c:pt>
                <c:pt idx="360">
                  <c:v>-95</c:v>
                </c:pt>
                <c:pt idx="361">
                  <c:v>-95</c:v>
                </c:pt>
                <c:pt idx="362">
                  <c:v>-95</c:v>
                </c:pt>
                <c:pt idx="363">
                  <c:v>-95</c:v>
                </c:pt>
                <c:pt idx="364">
                  <c:v>-95</c:v>
                </c:pt>
                <c:pt idx="365">
                  <c:v>-95</c:v>
                </c:pt>
                <c:pt idx="366">
                  <c:v>-95</c:v>
                </c:pt>
                <c:pt idx="367">
                  <c:v>-95</c:v>
                </c:pt>
                <c:pt idx="368">
                  <c:v>-95</c:v>
                </c:pt>
                <c:pt idx="369">
                  <c:v>-95</c:v>
                </c:pt>
                <c:pt idx="370">
                  <c:v>-95</c:v>
                </c:pt>
                <c:pt idx="371">
                  <c:v>-95</c:v>
                </c:pt>
                <c:pt idx="372">
                  <c:v>-95</c:v>
                </c:pt>
                <c:pt idx="373">
                  <c:v>-95</c:v>
                </c:pt>
                <c:pt idx="374">
                  <c:v>-95</c:v>
                </c:pt>
                <c:pt idx="375">
                  <c:v>-95</c:v>
                </c:pt>
                <c:pt idx="376">
                  <c:v>-95</c:v>
                </c:pt>
                <c:pt idx="377">
                  <c:v>-95</c:v>
                </c:pt>
                <c:pt idx="378">
                  <c:v>-95</c:v>
                </c:pt>
                <c:pt idx="379">
                  <c:v>-95</c:v>
                </c:pt>
                <c:pt idx="380">
                  <c:v>-95</c:v>
                </c:pt>
                <c:pt idx="381">
                  <c:v>-95</c:v>
                </c:pt>
                <c:pt idx="382">
                  <c:v>-95</c:v>
                </c:pt>
                <c:pt idx="383">
                  <c:v>-95</c:v>
                </c:pt>
                <c:pt idx="384">
                  <c:v>-95</c:v>
                </c:pt>
                <c:pt idx="385">
                  <c:v>-95</c:v>
                </c:pt>
                <c:pt idx="386">
                  <c:v>-95</c:v>
                </c:pt>
                <c:pt idx="387">
                  <c:v>-95</c:v>
                </c:pt>
                <c:pt idx="388">
                  <c:v>-95</c:v>
                </c:pt>
                <c:pt idx="389">
                  <c:v>-95</c:v>
                </c:pt>
                <c:pt idx="390">
                  <c:v>-95</c:v>
                </c:pt>
                <c:pt idx="391">
                  <c:v>-95</c:v>
                </c:pt>
                <c:pt idx="392">
                  <c:v>-95</c:v>
                </c:pt>
                <c:pt idx="393">
                  <c:v>-95</c:v>
                </c:pt>
                <c:pt idx="394">
                  <c:v>-95</c:v>
                </c:pt>
                <c:pt idx="395">
                  <c:v>-95</c:v>
                </c:pt>
                <c:pt idx="396">
                  <c:v>-95</c:v>
                </c:pt>
                <c:pt idx="397">
                  <c:v>-95</c:v>
                </c:pt>
                <c:pt idx="398">
                  <c:v>-95</c:v>
                </c:pt>
                <c:pt idx="399">
                  <c:v>-95</c:v>
                </c:pt>
                <c:pt idx="400">
                  <c:v>-95</c:v>
                </c:pt>
                <c:pt idx="401">
                  <c:v>-95</c:v>
                </c:pt>
                <c:pt idx="402">
                  <c:v>-95</c:v>
                </c:pt>
                <c:pt idx="403">
                  <c:v>-95</c:v>
                </c:pt>
                <c:pt idx="404">
                  <c:v>-95</c:v>
                </c:pt>
                <c:pt idx="405">
                  <c:v>-95</c:v>
                </c:pt>
                <c:pt idx="406">
                  <c:v>-95</c:v>
                </c:pt>
                <c:pt idx="407">
                  <c:v>-95</c:v>
                </c:pt>
                <c:pt idx="408">
                  <c:v>-95</c:v>
                </c:pt>
                <c:pt idx="409">
                  <c:v>-95</c:v>
                </c:pt>
                <c:pt idx="410">
                  <c:v>-95</c:v>
                </c:pt>
                <c:pt idx="411">
                  <c:v>-95</c:v>
                </c:pt>
                <c:pt idx="412">
                  <c:v>-95</c:v>
                </c:pt>
                <c:pt idx="413">
                  <c:v>-95</c:v>
                </c:pt>
                <c:pt idx="414">
                  <c:v>-95</c:v>
                </c:pt>
                <c:pt idx="415">
                  <c:v>-95</c:v>
                </c:pt>
                <c:pt idx="416">
                  <c:v>-95</c:v>
                </c:pt>
                <c:pt idx="417">
                  <c:v>-95</c:v>
                </c:pt>
                <c:pt idx="418">
                  <c:v>-95</c:v>
                </c:pt>
                <c:pt idx="419">
                  <c:v>-95</c:v>
                </c:pt>
                <c:pt idx="420">
                  <c:v>-95</c:v>
                </c:pt>
                <c:pt idx="421">
                  <c:v>-95</c:v>
                </c:pt>
                <c:pt idx="422">
                  <c:v>-95</c:v>
                </c:pt>
                <c:pt idx="423">
                  <c:v>-95</c:v>
                </c:pt>
                <c:pt idx="424">
                  <c:v>-95</c:v>
                </c:pt>
                <c:pt idx="425">
                  <c:v>-95</c:v>
                </c:pt>
                <c:pt idx="426">
                  <c:v>-95</c:v>
                </c:pt>
                <c:pt idx="427">
                  <c:v>-95</c:v>
                </c:pt>
                <c:pt idx="428">
                  <c:v>-95</c:v>
                </c:pt>
                <c:pt idx="429">
                  <c:v>-95</c:v>
                </c:pt>
                <c:pt idx="430">
                  <c:v>-95</c:v>
                </c:pt>
                <c:pt idx="431">
                  <c:v>-95</c:v>
                </c:pt>
                <c:pt idx="432">
                  <c:v>-95</c:v>
                </c:pt>
                <c:pt idx="433">
                  <c:v>-95</c:v>
                </c:pt>
                <c:pt idx="434">
                  <c:v>-95</c:v>
                </c:pt>
                <c:pt idx="435">
                  <c:v>-95</c:v>
                </c:pt>
                <c:pt idx="436">
                  <c:v>-95</c:v>
                </c:pt>
                <c:pt idx="437">
                  <c:v>-95</c:v>
                </c:pt>
                <c:pt idx="438">
                  <c:v>-95</c:v>
                </c:pt>
                <c:pt idx="439">
                  <c:v>-95</c:v>
                </c:pt>
                <c:pt idx="440">
                  <c:v>-95</c:v>
                </c:pt>
                <c:pt idx="441">
                  <c:v>-95</c:v>
                </c:pt>
                <c:pt idx="442">
                  <c:v>-95</c:v>
                </c:pt>
                <c:pt idx="443">
                  <c:v>-95</c:v>
                </c:pt>
                <c:pt idx="444">
                  <c:v>-95</c:v>
                </c:pt>
                <c:pt idx="445">
                  <c:v>-95</c:v>
                </c:pt>
                <c:pt idx="446">
                  <c:v>-95</c:v>
                </c:pt>
                <c:pt idx="447">
                  <c:v>-95</c:v>
                </c:pt>
                <c:pt idx="448">
                  <c:v>-95</c:v>
                </c:pt>
                <c:pt idx="449">
                  <c:v>-95</c:v>
                </c:pt>
                <c:pt idx="450">
                  <c:v>-95</c:v>
                </c:pt>
                <c:pt idx="451">
                  <c:v>-95</c:v>
                </c:pt>
                <c:pt idx="452">
                  <c:v>-95</c:v>
                </c:pt>
                <c:pt idx="453">
                  <c:v>-95</c:v>
                </c:pt>
                <c:pt idx="454">
                  <c:v>-95</c:v>
                </c:pt>
                <c:pt idx="455">
                  <c:v>-95</c:v>
                </c:pt>
                <c:pt idx="456">
                  <c:v>-95</c:v>
                </c:pt>
                <c:pt idx="457">
                  <c:v>-95</c:v>
                </c:pt>
                <c:pt idx="458">
                  <c:v>-95</c:v>
                </c:pt>
                <c:pt idx="459">
                  <c:v>-95</c:v>
                </c:pt>
                <c:pt idx="460">
                  <c:v>-95</c:v>
                </c:pt>
                <c:pt idx="461">
                  <c:v>-95</c:v>
                </c:pt>
                <c:pt idx="462">
                  <c:v>-95</c:v>
                </c:pt>
                <c:pt idx="463">
                  <c:v>-95</c:v>
                </c:pt>
                <c:pt idx="464">
                  <c:v>-95</c:v>
                </c:pt>
                <c:pt idx="465">
                  <c:v>-95</c:v>
                </c:pt>
                <c:pt idx="466">
                  <c:v>-95</c:v>
                </c:pt>
                <c:pt idx="467">
                  <c:v>-95</c:v>
                </c:pt>
                <c:pt idx="468">
                  <c:v>-95</c:v>
                </c:pt>
                <c:pt idx="469">
                  <c:v>-95</c:v>
                </c:pt>
                <c:pt idx="470">
                  <c:v>-95</c:v>
                </c:pt>
                <c:pt idx="471">
                  <c:v>-95</c:v>
                </c:pt>
                <c:pt idx="472">
                  <c:v>-95</c:v>
                </c:pt>
                <c:pt idx="473">
                  <c:v>-95</c:v>
                </c:pt>
                <c:pt idx="474">
                  <c:v>-95</c:v>
                </c:pt>
                <c:pt idx="475">
                  <c:v>-95</c:v>
                </c:pt>
                <c:pt idx="476">
                  <c:v>-95</c:v>
                </c:pt>
              </c:numCache>
            </c:numRef>
          </c:yVal>
          <c:smooth val="0"/>
        </c:ser>
        <c:dLbls>
          <c:showLegendKey val="0"/>
          <c:showVal val="0"/>
          <c:showCatName val="0"/>
          <c:showSerName val="0"/>
          <c:showPercent val="0"/>
          <c:showBubbleSize val="0"/>
        </c:dLbls>
        <c:axId val="344363840"/>
        <c:axId val="344362752"/>
      </c:scatterChart>
      <c:valAx>
        <c:axId val="344363840"/>
        <c:scaling>
          <c:orientation val="minMax"/>
        </c:scaling>
        <c:delete val="0"/>
        <c:axPos val="b"/>
        <c:majorGridlines>
          <c:spPr>
            <a:ln w="19050" cap="flat" cmpd="sng" algn="ctr">
              <a:solidFill>
                <a:schemeClr val="tx1">
                  <a:lumMod val="15000"/>
                  <a:lumOff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1"/>
                    </a:solidFill>
                    <a:latin typeface="Times New Roman" panose="02020603050405020304" pitchFamily="18" charset="0"/>
                    <a:cs typeface="Times New Roman" panose="02020603050405020304" pitchFamily="18" charset="0"/>
                  </a:rPr>
                  <a:t>Scan</a:t>
                </a:r>
                <a:r>
                  <a:rPr lang="en-US" baseline="0" dirty="0">
                    <a:solidFill>
                      <a:schemeClr val="tx1"/>
                    </a:solidFill>
                    <a:latin typeface="Times New Roman" panose="02020603050405020304" pitchFamily="18" charset="0"/>
                    <a:cs typeface="Times New Roman" panose="02020603050405020304" pitchFamily="18" charset="0"/>
                  </a:rPr>
                  <a:t> Index</a:t>
                </a:r>
                <a:endParaRPr lang="en-US"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47047239429234161"/>
              <c:y val="0.8807394887871193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2752"/>
        <c:crosses val="autoZero"/>
        <c:crossBetween val="midCat"/>
      </c:valAx>
      <c:valAx>
        <c:axId val="344362752"/>
        <c:scaling>
          <c:orientation val="minMax"/>
        </c:scaling>
        <c:delete val="0"/>
        <c:axPos val="l"/>
        <c:majorGridlines>
          <c:spPr>
            <a:ln w="19050" cap="flat" cmpd="sng" algn="ctr">
              <a:solidFill>
                <a:schemeClr val="tx1">
                  <a:lumMod val="15000"/>
                  <a:lumOff val="8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latin typeface="Times New Roman" panose="02020603050405020304" pitchFamily="18" charset="0"/>
                    <a:cs typeface="Times New Roman" panose="02020603050405020304" pitchFamily="18" charset="0"/>
                  </a:rPr>
                  <a:t>Wi-Fi</a:t>
                </a:r>
                <a:r>
                  <a:rPr lang="en-US" b="1" baseline="0" dirty="0">
                    <a:solidFill>
                      <a:schemeClr val="tx1"/>
                    </a:solidFill>
                    <a:latin typeface="Times New Roman" panose="02020603050405020304" pitchFamily="18" charset="0"/>
                    <a:cs typeface="Times New Roman" panose="02020603050405020304" pitchFamily="18" charset="0"/>
                  </a:rPr>
                  <a:t> Max RSSI</a:t>
                </a:r>
                <a:endParaRPr lang="en-US" b="1" dirty="0">
                  <a:solidFill>
                    <a:schemeClr val="tx1"/>
                  </a:solidFill>
                  <a:latin typeface="Times New Roman" panose="02020603050405020304" pitchFamily="18" charset="0"/>
                  <a:cs typeface="Times New Roman" panose="02020603050405020304" pitchFamily="18" charset="0"/>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3840"/>
        <c:crosses val="autoZero"/>
        <c:crossBetween val="midCat"/>
        <c:majorUnit val="3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319460363684234E-2"/>
          <c:y val="8.2388643205772508E-2"/>
          <c:w val="0.81155285134812694"/>
          <c:h val="0.78244312956385964"/>
        </c:manualLayout>
      </c:layout>
      <c:scatterChart>
        <c:scatterStyle val="smoothMarker"/>
        <c:varyColors val="0"/>
        <c:ser>
          <c:idx val="0"/>
          <c:order val="0"/>
          <c:spPr>
            <a:ln w="19050" cap="rnd">
              <a:solidFill>
                <a:srgbClr val="0070C0"/>
              </a:solidFill>
              <a:round/>
            </a:ln>
            <a:effectLst/>
          </c:spPr>
          <c:marker>
            <c:symbol val="none"/>
          </c:marker>
          <c:yVal>
            <c:numRef>
              <c:f>IO_datawifi২!$Q$2:$Q$140</c:f>
              <c:numCache>
                <c:formatCode>General</c:formatCode>
                <c:ptCount val="139"/>
                <c:pt idx="0">
                  <c:v>-93</c:v>
                </c:pt>
                <c:pt idx="1">
                  <c:v>-93</c:v>
                </c:pt>
                <c:pt idx="2">
                  <c:v>-93</c:v>
                </c:pt>
                <c:pt idx="3">
                  <c:v>-93</c:v>
                </c:pt>
                <c:pt idx="4">
                  <c:v>-93</c:v>
                </c:pt>
                <c:pt idx="5">
                  <c:v>-93</c:v>
                </c:pt>
                <c:pt idx="6">
                  <c:v>-93</c:v>
                </c:pt>
                <c:pt idx="7">
                  <c:v>-93</c:v>
                </c:pt>
                <c:pt idx="8">
                  <c:v>-93</c:v>
                </c:pt>
                <c:pt idx="9">
                  <c:v>-93</c:v>
                </c:pt>
                <c:pt idx="10">
                  <c:v>-93</c:v>
                </c:pt>
                <c:pt idx="11">
                  <c:v>-93</c:v>
                </c:pt>
                <c:pt idx="12">
                  <c:v>-93</c:v>
                </c:pt>
                <c:pt idx="13">
                  <c:v>-93</c:v>
                </c:pt>
                <c:pt idx="14">
                  <c:v>-95</c:v>
                </c:pt>
                <c:pt idx="15">
                  <c:v>-96</c:v>
                </c:pt>
                <c:pt idx="16">
                  <c:v>-96</c:v>
                </c:pt>
                <c:pt idx="17">
                  <c:v>-96</c:v>
                </c:pt>
                <c:pt idx="18">
                  <c:v>-96</c:v>
                </c:pt>
                <c:pt idx="19">
                  <c:v>-96</c:v>
                </c:pt>
                <c:pt idx="20">
                  <c:v>-96</c:v>
                </c:pt>
                <c:pt idx="21">
                  <c:v>-96</c:v>
                </c:pt>
                <c:pt idx="22">
                  <c:v>-96</c:v>
                </c:pt>
                <c:pt idx="23">
                  <c:v>-96</c:v>
                </c:pt>
                <c:pt idx="24">
                  <c:v>-96</c:v>
                </c:pt>
                <c:pt idx="25">
                  <c:v>-96</c:v>
                </c:pt>
                <c:pt idx="26">
                  <c:v>-96</c:v>
                </c:pt>
                <c:pt idx="27">
                  <c:v>-96</c:v>
                </c:pt>
                <c:pt idx="28">
                  <c:v>-96</c:v>
                </c:pt>
                <c:pt idx="29">
                  <c:v>-89</c:v>
                </c:pt>
                <c:pt idx="30">
                  <c:v>-89</c:v>
                </c:pt>
                <c:pt idx="31">
                  <c:v>-89</c:v>
                </c:pt>
                <c:pt idx="32">
                  <c:v>-88</c:v>
                </c:pt>
                <c:pt idx="33">
                  <c:v>-88</c:v>
                </c:pt>
                <c:pt idx="34">
                  <c:v>-88</c:v>
                </c:pt>
                <c:pt idx="35">
                  <c:v>-88</c:v>
                </c:pt>
                <c:pt idx="36">
                  <c:v>-88</c:v>
                </c:pt>
                <c:pt idx="37">
                  <c:v>-88</c:v>
                </c:pt>
                <c:pt idx="38">
                  <c:v>-88</c:v>
                </c:pt>
                <c:pt idx="39">
                  <c:v>-88</c:v>
                </c:pt>
                <c:pt idx="40">
                  <c:v>-88</c:v>
                </c:pt>
                <c:pt idx="41">
                  <c:v>-88</c:v>
                </c:pt>
                <c:pt idx="42">
                  <c:v>-88</c:v>
                </c:pt>
                <c:pt idx="43">
                  <c:v>-88</c:v>
                </c:pt>
                <c:pt idx="44">
                  <c:v>-88</c:v>
                </c:pt>
                <c:pt idx="45">
                  <c:v>-88</c:v>
                </c:pt>
                <c:pt idx="46">
                  <c:v>-88</c:v>
                </c:pt>
                <c:pt idx="47">
                  <c:v>-88</c:v>
                </c:pt>
                <c:pt idx="48">
                  <c:v>-88</c:v>
                </c:pt>
                <c:pt idx="49">
                  <c:v>-88</c:v>
                </c:pt>
                <c:pt idx="50">
                  <c:v>-88</c:v>
                </c:pt>
                <c:pt idx="51">
                  <c:v>-88</c:v>
                </c:pt>
                <c:pt idx="52">
                  <c:v>-88</c:v>
                </c:pt>
                <c:pt idx="53">
                  <c:v>-88</c:v>
                </c:pt>
                <c:pt idx="54">
                  <c:v>-88</c:v>
                </c:pt>
                <c:pt idx="55">
                  <c:v>-89</c:v>
                </c:pt>
                <c:pt idx="56">
                  <c:v>-89</c:v>
                </c:pt>
                <c:pt idx="57">
                  <c:v>-89</c:v>
                </c:pt>
                <c:pt idx="58">
                  <c:v>-89</c:v>
                </c:pt>
                <c:pt idx="59">
                  <c:v>-89</c:v>
                </c:pt>
                <c:pt idx="60">
                  <c:v>-89</c:v>
                </c:pt>
                <c:pt idx="61">
                  <c:v>-89</c:v>
                </c:pt>
                <c:pt idx="62">
                  <c:v>-89</c:v>
                </c:pt>
                <c:pt idx="63">
                  <c:v>-89</c:v>
                </c:pt>
                <c:pt idx="64">
                  <c:v>-88</c:v>
                </c:pt>
                <c:pt idx="65">
                  <c:v>-88</c:v>
                </c:pt>
                <c:pt idx="66">
                  <c:v>-88</c:v>
                </c:pt>
                <c:pt idx="67">
                  <c:v>-88</c:v>
                </c:pt>
                <c:pt idx="68">
                  <c:v>-88</c:v>
                </c:pt>
                <c:pt idx="69">
                  <c:v>-88</c:v>
                </c:pt>
                <c:pt idx="70">
                  <c:v>-88</c:v>
                </c:pt>
                <c:pt idx="71">
                  <c:v>-88</c:v>
                </c:pt>
                <c:pt idx="72">
                  <c:v>-88</c:v>
                </c:pt>
                <c:pt idx="73">
                  <c:v>-88</c:v>
                </c:pt>
                <c:pt idx="74">
                  <c:v>-88</c:v>
                </c:pt>
                <c:pt idx="75">
                  <c:v>-88</c:v>
                </c:pt>
                <c:pt idx="76">
                  <c:v>-88</c:v>
                </c:pt>
                <c:pt idx="77">
                  <c:v>-87</c:v>
                </c:pt>
                <c:pt idx="78">
                  <c:v>-87</c:v>
                </c:pt>
                <c:pt idx="79">
                  <c:v>-87</c:v>
                </c:pt>
                <c:pt idx="80">
                  <c:v>-87</c:v>
                </c:pt>
                <c:pt idx="81">
                  <c:v>-87</c:v>
                </c:pt>
                <c:pt idx="82">
                  <c:v>-87</c:v>
                </c:pt>
                <c:pt idx="83">
                  <c:v>-87</c:v>
                </c:pt>
                <c:pt idx="84">
                  <c:v>-87</c:v>
                </c:pt>
                <c:pt idx="85">
                  <c:v>-87</c:v>
                </c:pt>
                <c:pt idx="86">
                  <c:v>-90</c:v>
                </c:pt>
                <c:pt idx="87">
                  <c:v>-90</c:v>
                </c:pt>
                <c:pt idx="88">
                  <c:v>-90</c:v>
                </c:pt>
                <c:pt idx="89">
                  <c:v>-90</c:v>
                </c:pt>
                <c:pt idx="90">
                  <c:v>-90</c:v>
                </c:pt>
                <c:pt idx="91">
                  <c:v>-90</c:v>
                </c:pt>
                <c:pt idx="92">
                  <c:v>-90</c:v>
                </c:pt>
                <c:pt idx="93">
                  <c:v>-90</c:v>
                </c:pt>
                <c:pt idx="94">
                  <c:v>-90</c:v>
                </c:pt>
                <c:pt idx="95">
                  <c:v>-90</c:v>
                </c:pt>
                <c:pt idx="96">
                  <c:v>-90</c:v>
                </c:pt>
                <c:pt idx="97">
                  <c:v>-90</c:v>
                </c:pt>
                <c:pt idx="98">
                  <c:v>-90</c:v>
                </c:pt>
                <c:pt idx="99">
                  <c:v>-90</c:v>
                </c:pt>
                <c:pt idx="100">
                  <c:v>-90</c:v>
                </c:pt>
                <c:pt idx="101">
                  <c:v>-90</c:v>
                </c:pt>
                <c:pt idx="102">
                  <c:v>-93</c:v>
                </c:pt>
                <c:pt idx="103">
                  <c:v>-93</c:v>
                </c:pt>
                <c:pt idx="104">
                  <c:v>-93</c:v>
                </c:pt>
                <c:pt idx="105">
                  <c:v>-93</c:v>
                </c:pt>
                <c:pt idx="106">
                  <c:v>-93</c:v>
                </c:pt>
                <c:pt idx="107">
                  <c:v>-93</c:v>
                </c:pt>
                <c:pt idx="108">
                  <c:v>-93</c:v>
                </c:pt>
                <c:pt idx="109">
                  <c:v>-93</c:v>
                </c:pt>
                <c:pt idx="110">
                  <c:v>-93</c:v>
                </c:pt>
                <c:pt idx="111">
                  <c:v>-93</c:v>
                </c:pt>
                <c:pt idx="112">
                  <c:v>-93</c:v>
                </c:pt>
                <c:pt idx="113">
                  <c:v>-93</c:v>
                </c:pt>
                <c:pt idx="114">
                  <c:v>-93</c:v>
                </c:pt>
                <c:pt idx="115">
                  <c:v>-93</c:v>
                </c:pt>
                <c:pt idx="116">
                  <c:v>-87</c:v>
                </c:pt>
                <c:pt idx="117">
                  <c:v>-87</c:v>
                </c:pt>
                <c:pt idx="118">
                  <c:v>-87</c:v>
                </c:pt>
                <c:pt idx="119">
                  <c:v>-87</c:v>
                </c:pt>
                <c:pt idx="120">
                  <c:v>-86</c:v>
                </c:pt>
                <c:pt idx="121">
                  <c:v>-86</c:v>
                </c:pt>
                <c:pt idx="122">
                  <c:v>-86</c:v>
                </c:pt>
                <c:pt idx="123">
                  <c:v>-86</c:v>
                </c:pt>
                <c:pt idx="124">
                  <c:v>-86</c:v>
                </c:pt>
                <c:pt idx="125">
                  <c:v>-86</c:v>
                </c:pt>
                <c:pt idx="126">
                  <c:v>-86</c:v>
                </c:pt>
                <c:pt idx="127">
                  <c:v>-86</c:v>
                </c:pt>
                <c:pt idx="128">
                  <c:v>-86</c:v>
                </c:pt>
                <c:pt idx="129">
                  <c:v>-86</c:v>
                </c:pt>
                <c:pt idx="130">
                  <c:v>-86</c:v>
                </c:pt>
                <c:pt idx="131">
                  <c:v>-86</c:v>
                </c:pt>
                <c:pt idx="132">
                  <c:v>-86</c:v>
                </c:pt>
                <c:pt idx="133">
                  <c:v>-86</c:v>
                </c:pt>
                <c:pt idx="134">
                  <c:v>-86</c:v>
                </c:pt>
                <c:pt idx="135">
                  <c:v>-89</c:v>
                </c:pt>
                <c:pt idx="136">
                  <c:v>-89</c:v>
                </c:pt>
                <c:pt idx="137">
                  <c:v>-89</c:v>
                </c:pt>
                <c:pt idx="138">
                  <c:v>-89</c:v>
                </c:pt>
              </c:numCache>
            </c:numRef>
          </c:yVal>
          <c:smooth val="1"/>
        </c:ser>
        <c:ser>
          <c:idx val="1"/>
          <c:order val="1"/>
          <c:spPr>
            <a:ln w="19050" cap="rnd">
              <a:solidFill>
                <a:srgbClr val="FF0000"/>
              </a:solidFill>
              <a:round/>
            </a:ln>
            <a:effectLst/>
          </c:spPr>
          <c:marker>
            <c:symbol val="none"/>
          </c:marker>
          <c:trendline>
            <c:spPr>
              <a:ln w="19050" cap="rnd">
                <a:solidFill>
                  <a:srgbClr val="C00000"/>
                </a:solidFill>
                <a:prstDash val="sysDot"/>
              </a:ln>
              <a:effectLst/>
            </c:spPr>
            <c:trendlineType val="linear"/>
            <c:dispRSqr val="0"/>
            <c:dispEq val="0"/>
          </c:trendline>
          <c:yVal>
            <c:numRef>
              <c:f>IO_datawifi২!$R$2:$R$411</c:f>
              <c:numCache>
                <c:formatCode>General</c:formatCode>
                <c:ptCount val="410"/>
                <c:pt idx="140">
                  <c:v>-71</c:v>
                </c:pt>
                <c:pt idx="141">
                  <c:v>-71</c:v>
                </c:pt>
                <c:pt idx="142">
                  <c:v>-71</c:v>
                </c:pt>
                <c:pt idx="143">
                  <c:v>-71</c:v>
                </c:pt>
                <c:pt idx="144">
                  <c:v>-71</c:v>
                </c:pt>
                <c:pt idx="145">
                  <c:v>-71</c:v>
                </c:pt>
                <c:pt idx="146">
                  <c:v>-71</c:v>
                </c:pt>
                <c:pt idx="147">
                  <c:v>-71</c:v>
                </c:pt>
                <c:pt idx="148">
                  <c:v>-71</c:v>
                </c:pt>
                <c:pt idx="149">
                  <c:v>-71</c:v>
                </c:pt>
                <c:pt idx="150">
                  <c:v>-71</c:v>
                </c:pt>
                <c:pt idx="151">
                  <c:v>-71</c:v>
                </c:pt>
                <c:pt idx="152">
                  <c:v>-71</c:v>
                </c:pt>
                <c:pt idx="153">
                  <c:v>-82</c:v>
                </c:pt>
                <c:pt idx="154">
                  <c:v>-82</c:v>
                </c:pt>
                <c:pt idx="155">
                  <c:v>-82</c:v>
                </c:pt>
                <c:pt idx="156">
                  <c:v>-82</c:v>
                </c:pt>
                <c:pt idx="157">
                  <c:v>-85</c:v>
                </c:pt>
                <c:pt idx="158">
                  <c:v>-85</c:v>
                </c:pt>
                <c:pt idx="159">
                  <c:v>-85</c:v>
                </c:pt>
                <c:pt idx="160">
                  <c:v>-85</c:v>
                </c:pt>
                <c:pt idx="161">
                  <c:v>-85</c:v>
                </c:pt>
                <c:pt idx="162">
                  <c:v>-85</c:v>
                </c:pt>
                <c:pt idx="163">
                  <c:v>-86</c:v>
                </c:pt>
                <c:pt idx="164">
                  <c:v>-86</c:v>
                </c:pt>
                <c:pt idx="165">
                  <c:v>-86</c:v>
                </c:pt>
                <c:pt idx="166">
                  <c:v>-86</c:v>
                </c:pt>
                <c:pt idx="167">
                  <c:v>-86</c:v>
                </c:pt>
                <c:pt idx="168">
                  <c:v>-86</c:v>
                </c:pt>
                <c:pt idx="169">
                  <c:v>-86</c:v>
                </c:pt>
                <c:pt idx="170">
                  <c:v>-86</c:v>
                </c:pt>
                <c:pt idx="171">
                  <c:v>-86</c:v>
                </c:pt>
                <c:pt idx="172">
                  <c:v>-86</c:v>
                </c:pt>
                <c:pt idx="173">
                  <c:v>-86</c:v>
                </c:pt>
                <c:pt idx="174">
                  <c:v>-81</c:v>
                </c:pt>
                <c:pt idx="175">
                  <c:v>-81</c:v>
                </c:pt>
                <c:pt idx="176">
                  <c:v>-81</c:v>
                </c:pt>
                <c:pt idx="177">
                  <c:v>-81</c:v>
                </c:pt>
                <c:pt idx="178">
                  <c:v>-80</c:v>
                </c:pt>
                <c:pt idx="179">
                  <c:v>-80</c:v>
                </c:pt>
                <c:pt idx="180">
                  <c:v>-80</c:v>
                </c:pt>
                <c:pt idx="181">
                  <c:v>-80</c:v>
                </c:pt>
                <c:pt idx="182">
                  <c:v>-80</c:v>
                </c:pt>
                <c:pt idx="183">
                  <c:v>-80</c:v>
                </c:pt>
                <c:pt idx="184">
                  <c:v>-80</c:v>
                </c:pt>
                <c:pt idx="185">
                  <c:v>-80</c:v>
                </c:pt>
                <c:pt idx="186">
                  <c:v>-80</c:v>
                </c:pt>
                <c:pt idx="187">
                  <c:v>-86</c:v>
                </c:pt>
                <c:pt idx="188">
                  <c:v>-86</c:v>
                </c:pt>
                <c:pt idx="189">
                  <c:v>-86</c:v>
                </c:pt>
                <c:pt idx="190">
                  <c:v>-85</c:v>
                </c:pt>
                <c:pt idx="191">
                  <c:v>-85</c:v>
                </c:pt>
                <c:pt idx="192">
                  <c:v>-85</c:v>
                </c:pt>
                <c:pt idx="193">
                  <c:v>-85</c:v>
                </c:pt>
                <c:pt idx="194">
                  <c:v>-85</c:v>
                </c:pt>
                <c:pt idx="195">
                  <c:v>-85</c:v>
                </c:pt>
                <c:pt idx="196">
                  <c:v>-85</c:v>
                </c:pt>
                <c:pt idx="197">
                  <c:v>-85</c:v>
                </c:pt>
                <c:pt idx="198">
                  <c:v>-85</c:v>
                </c:pt>
                <c:pt idx="199">
                  <c:v>-85</c:v>
                </c:pt>
                <c:pt idx="200">
                  <c:v>-85</c:v>
                </c:pt>
                <c:pt idx="201">
                  <c:v>-81</c:v>
                </c:pt>
                <c:pt idx="202">
                  <c:v>-81</c:v>
                </c:pt>
                <c:pt idx="203">
                  <c:v>-81</c:v>
                </c:pt>
                <c:pt idx="204">
                  <c:v>-80</c:v>
                </c:pt>
                <c:pt idx="205">
                  <c:v>-80</c:v>
                </c:pt>
                <c:pt idx="206">
                  <c:v>-80</c:v>
                </c:pt>
                <c:pt idx="207">
                  <c:v>-79</c:v>
                </c:pt>
                <c:pt idx="208">
                  <c:v>-79</c:v>
                </c:pt>
                <c:pt idx="209">
                  <c:v>-79</c:v>
                </c:pt>
                <c:pt idx="210">
                  <c:v>-79</c:v>
                </c:pt>
                <c:pt idx="211">
                  <c:v>-79</c:v>
                </c:pt>
                <c:pt idx="212">
                  <c:v>-79</c:v>
                </c:pt>
                <c:pt idx="213">
                  <c:v>-79</c:v>
                </c:pt>
                <c:pt idx="214">
                  <c:v>-79</c:v>
                </c:pt>
                <c:pt idx="215">
                  <c:v>-79</c:v>
                </c:pt>
                <c:pt idx="216">
                  <c:v>-79</c:v>
                </c:pt>
                <c:pt idx="217">
                  <c:v>-79</c:v>
                </c:pt>
                <c:pt idx="218">
                  <c:v>-79</c:v>
                </c:pt>
                <c:pt idx="219">
                  <c:v>-79</c:v>
                </c:pt>
                <c:pt idx="220">
                  <c:v>-79</c:v>
                </c:pt>
                <c:pt idx="221">
                  <c:v>-79</c:v>
                </c:pt>
                <c:pt idx="222">
                  <c:v>-79</c:v>
                </c:pt>
                <c:pt idx="223">
                  <c:v>-79</c:v>
                </c:pt>
                <c:pt idx="224">
                  <c:v>-79</c:v>
                </c:pt>
                <c:pt idx="225">
                  <c:v>-79</c:v>
                </c:pt>
                <c:pt idx="226">
                  <c:v>-79</c:v>
                </c:pt>
                <c:pt idx="227">
                  <c:v>-79</c:v>
                </c:pt>
                <c:pt idx="228">
                  <c:v>-79</c:v>
                </c:pt>
                <c:pt idx="229">
                  <c:v>-79</c:v>
                </c:pt>
                <c:pt idx="230">
                  <c:v>-79</c:v>
                </c:pt>
                <c:pt idx="231">
                  <c:v>-79</c:v>
                </c:pt>
                <c:pt idx="232">
                  <c:v>-79</c:v>
                </c:pt>
                <c:pt idx="233">
                  <c:v>-79</c:v>
                </c:pt>
                <c:pt idx="234">
                  <c:v>-79</c:v>
                </c:pt>
                <c:pt idx="235">
                  <c:v>-83</c:v>
                </c:pt>
                <c:pt idx="236">
                  <c:v>-83</c:v>
                </c:pt>
                <c:pt idx="237">
                  <c:v>-85</c:v>
                </c:pt>
                <c:pt idx="238">
                  <c:v>-85</c:v>
                </c:pt>
                <c:pt idx="239">
                  <c:v>-85</c:v>
                </c:pt>
                <c:pt idx="240">
                  <c:v>-85</c:v>
                </c:pt>
                <c:pt idx="241">
                  <c:v>-85</c:v>
                </c:pt>
                <c:pt idx="242">
                  <c:v>-85</c:v>
                </c:pt>
                <c:pt idx="243">
                  <c:v>-85</c:v>
                </c:pt>
                <c:pt idx="244">
                  <c:v>-85</c:v>
                </c:pt>
                <c:pt idx="245">
                  <c:v>-85</c:v>
                </c:pt>
                <c:pt idx="246">
                  <c:v>-85</c:v>
                </c:pt>
                <c:pt idx="247">
                  <c:v>-85</c:v>
                </c:pt>
                <c:pt idx="248">
                  <c:v>-85</c:v>
                </c:pt>
                <c:pt idx="249">
                  <c:v>-85</c:v>
                </c:pt>
                <c:pt idx="250">
                  <c:v>-85</c:v>
                </c:pt>
                <c:pt idx="251">
                  <c:v>-85</c:v>
                </c:pt>
                <c:pt idx="252">
                  <c:v>-85</c:v>
                </c:pt>
                <c:pt idx="253">
                  <c:v>-85</c:v>
                </c:pt>
                <c:pt idx="254">
                  <c:v>-86</c:v>
                </c:pt>
                <c:pt idx="255">
                  <c:v>-86</c:v>
                </c:pt>
                <c:pt idx="256">
                  <c:v>-86</c:v>
                </c:pt>
                <c:pt idx="257">
                  <c:v>-86</c:v>
                </c:pt>
                <c:pt idx="258">
                  <c:v>-80</c:v>
                </c:pt>
                <c:pt idx="259">
                  <c:v>-80</c:v>
                </c:pt>
                <c:pt idx="260">
                  <c:v>-80</c:v>
                </c:pt>
                <c:pt idx="261">
                  <c:v>-80</c:v>
                </c:pt>
                <c:pt idx="262">
                  <c:v>-80</c:v>
                </c:pt>
                <c:pt idx="263">
                  <c:v>-80</c:v>
                </c:pt>
                <c:pt idx="264">
                  <c:v>-80</c:v>
                </c:pt>
                <c:pt idx="265">
                  <c:v>-80</c:v>
                </c:pt>
                <c:pt idx="266">
                  <c:v>-80</c:v>
                </c:pt>
                <c:pt idx="267">
                  <c:v>-80</c:v>
                </c:pt>
                <c:pt idx="268">
                  <c:v>-80</c:v>
                </c:pt>
                <c:pt idx="269">
                  <c:v>-80</c:v>
                </c:pt>
                <c:pt idx="270">
                  <c:v>-80</c:v>
                </c:pt>
                <c:pt idx="271">
                  <c:v>-80</c:v>
                </c:pt>
                <c:pt idx="272">
                  <c:v>-80</c:v>
                </c:pt>
                <c:pt idx="273">
                  <c:v>-80</c:v>
                </c:pt>
                <c:pt idx="274">
                  <c:v>-80</c:v>
                </c:pt>
                <c:pt idx="275">
                  <c:v>-80</c:v>
                </c:pt>
                <c:pt idx="276">
                  <c:v>-80</c:v>
                </c:pt>
                <c:pt idx="277">
                  <c:v>-80</c:v>
                </c:pt>
                <c:pt idx="278">
                  <c:v>-80</c:v>
                </c:pt>
                <c:pt idx="279">
                  <c:v>-80</c:v>
                </c:pt>
                <c:pt idx="280">
                  <c:v>-80</c:v>
                </c:pt>
                <c:pt idx="281">
                  <c:v>-80</c:v>
                </c:pt>
                <c:pt idx="282">
                  <c:v>-80</c:v>
                </c:pt>
                <c:pt idx="283">
                  <c:v>-80</c:v>
                </c:pt>
                <c:pt idx="284">
                  <c:v>-80</c:v>
                </c:pt>
                <c:pt idx="285">
                  <c:v>-80</c:v>
                </c:pt>
                <c:pt idx="286">
                  <c:v>-80</c:v>
                </c:pt>
                <c:pt idx="287">
                  <c:v>-80</c:v>
                </c:pt>
                <c:pt idx="288">
                  <c:v>-80</c:v>
                </c:pt>
                <c:pt idx="289">
                  <c:v>-80</c:v>
                </c:pt>
                <c:pt idx="290">
                  <c:v>-80</c:v>
                </c:pt>
                <c:pt idx="291">
                  <c:v>-80</c:v>
                </c:pt>
                <c:pt idx="292">
                  <c:v>-80</c:v>
                </c:pt>
                <c:pt idx="293">
                  <c:v>-80</c:v>
                </c:pt>
                <c:pt idx="294">
                  <c:v>-80</c:v>
                </c:pt>
                <c:pt idx="295">
                  <c:v>-78</c:v>
                </c:pt>
                <c:pt idx="296">
                  <c:v>-78</c:v>
                </c:pt>
                <c:pt idx="297">
                  <c:v>-78</c:v>
                </c:pt>
                <c:pt idx="298">
                  <c:v>-78</c:v>
                </c:pt>
                <c:pt idx="299">
                  <c:v>-78</c:v>
                </c:pt>
                <c:pt idx="300">
                  <c:v>-78</c:v>
                </c:pt>
                <c:pt idx="301">
                  <c:v>-78</c:v>
                </c:pt>
                <c:pt idx="302">
                  <c:v>-78</c:v>
                </c:pt>
                <c:pt idx="303">
                  <c:v>-78</c:v>
                </c:pt>
                <c:pt idx="304">
                  <c:v>-78</c:v>
                </c:pt>
                <c:pt idx="305">
                  <c:v>-78</c:v>
                </c:pt>
                <c:pt idx="306">
                  <c:v>-78</c:v>
                </c:pt>
                <c:pt idx="307">
                  <c:v>-78</c:v>
                </c:pt>
                <c:pt idx="308">
                  <c:v>-78</c:v>
                </c:pt>
                <c:pt idx="309">
                  <c:v>-78</c:v>
                </c:pt>
                <c:pt idx="310">
                  <c:v>-78</c:v>
                </c:pt>
                <c:pt idx="311">
                  <c:v>-78</c:v>
                </c:pt>
                <c:pt idx="312">
                  <c:v>-84</c:v>
                </c:pt>
                <c:pt idx="313">
                  <c:v>-84</c:v>
                </c:pt>
                <c:pt idx="314">
                  <c:v>-84</c:v>
                </c:pt>
                <c:pt idx="315">
                  <c:v>-85</c:v>
                </c:pt>
                <c:pt idx="316">
                  <c:v>-85</c:v>
                </c:pt>
                <c:pt idx="317">
                  <c:v>-85</c:v>
                </c:pt>
                <c:pt idx="318">
                  <c:v>-85</c:v>
                </c:pt>
                <c:pt idx="319">
                  <c:v>-85</c:v>
                </c:pt>
                <c:pt idx="320">
                  <c:v>-82</c:v>
                </c:pt>
                <c:pt idx="321">
                  <c:v>-82</c:v>
                </c:pt>
                <c:pt idx="322">
                  <c:v>-82</c:v>
                </c:pt>
                <c:pt idx="323">
                  <c:v>-82</c:v>
                </c:pt>
                <c:pt idx="324">
                  <c:v>-82</c:v>
                </c:pt>
                <c:pt idx="325">
                  <c:v>-82</c:v>
                </c:pt>
                <c:pt idx="326">
                  <c:v>-82</c:v>
                </c:pt>
                <c:pt idx="327">
                  <c:v>-82</c:v>
                </c:pt>
                <c:pt idx="328">
                  <c:v>-82</c:v>
                </c:pt>
                <c:pt idx="329">
                  <c:v>-82</c:v>
                </c:pt>
                <c:pt idx="330">
                  <c:v>-82</c:v>
                </c:pt>
                <c:pt idx="331">
                  <c:v>-82</c:v>
                </c:pt>
                <c:pt idx="332">
                  <c:v>-82</c:v>
                </c:pt>
                <c:pt idx="333">
                  <c:v>-83</c:v>
                </c:pt>
                <c:pt idx="334">
                  <c:v>-83</c:v>
                </c:pt>
                <c:pt idx="335">
                  <c:v>-83</c:v>
                </c:pt>
                <c:pt idx="336">
                  <c:v>-83</c:v>
                </c:pt>
                <c:pt idx="337">
                  <c:v>-83</c:v>
                </c:pt>
                <c:pt idx="338">
                  <c:v>-83</c:v>
                </c:pt>
                <c:pt idx="339">
                  <c:v>-83</c:v>
                </c:pt>
                <c:pt idx="340">
                  <c:v>-83</c:v>
                </c:pt>
                <c:pt idx="341">
                  <c:v>-83</c:v>
                </c:pt>
                <c:pt idx="342">
                  <c:v>-83</c:v>
                </c:pt>
                <c:pt idx="343">
                  <c:v>-83</c:v>
                </c:pt>
                <c:pt idx="344">
                  <c:v>-83</c:v>
                </c:pt>
                <c:pt idx="345">
                  <c:v>-83</c:v>
                </c:pt>
                <c:pt idx="346">
                  <c:v>-83</c:v>
                </c:pt>
                <c:pt idx="347">
                  <c:v>-83</c:v>
                </c:pt>
                <c:pt idx="348">
                  <c:v>-83</c:v>
                </c:pt>
                <c:pt idx="349">
                  <c:v>-83</c:v>
                </c:pt>
                <c:pt idx="350">
                  <c:v>-77</c:v>
                </c:pt>
                <c:pt idx="351">
                  <c:v>-76</c:v>
                </c:pt>
                <c:pt idx="352">
                  <c:v>-76</c:v>
                </c:pt>
                <c:pt idx="353">
                  <c:v>-76</c:v>
                </c:pt>
                <c:pt idx="354">
                  <c:v>-76</c:v>
                </c:pt>
                <c:pt idx="355">
                  <c:v>-76</c:v>
                </c:pt>
                <c:pt idx="356">
                  <c:v>-76</c:v>
                </c:pt>
                <c:pt idx="357">
                  <c:v>-76</c:v>
                </c:pt>
                <c:pt idx="358">
                  <c:v>-76</c:v>
                </c:pt>
                <c:pt idx="359">
                  <c:v>-76</c:v>
                </c:pt>
                <c:pt idx="360">
                  <c:v>-76</c:v>
                </c:pt>
                <c:pt idx="361">
                  <c:v>-76</c:v>
                </c:pt>
                <c:pt idx="362">
                  <c:v>-76</c:v>
                </c:pt>
                <c:pt idx="363">
                  <c:v>-76</c:v>
                </c:pt>
                <c:pt idx="364">
                  <c:v>-76</c:v>
                </c:pt>
                <c:pt idx="365">
                  <c:v>-79</c:v>
                </c:pt>
                <c:pt idx="366">
                  <c:v>-79</c:v>
                </c:pt>
                <c:pt idx="367">
                  <c:v>-79</c:v>
                </c:pt>
                <c:pt idx="368">
                  <c:v>-79</c:v>
                </c:pt>
                <c:pt idx="369">
                  <c:v>-79</c:v>
                </c:pt>
                <c:pt idx="370">
                  <c:v>-79</c:v>
                </c:pt>
                <c:pt idx="371">
                  <c:v>-79</c:v>
                </c:pt>
                <c:pt idx="372">
                  <c:v>-79</c:v>
                </c:pt>
                <c:pt idx="373">
                  <c:v>-79</c:v>
                </c:pt>
                <c:pt idx="374">
                  <c:v>-79</c:v>
                </c:pt>
                <c:pt idx="375">
                  <c:v>-79</c:v>
                </c:pt>
                <c:pt idx="376">
                  <c:v>-79</c:v>
                </c:pt>
                <c:pt idx="377">
                  <c:v>-79</c:v>
                </c:pt>
                <c:pt idx="378">
                  <c:v>-79</c:v>
                </c:pt>
                <c:pt idx="379">
                  <c:v>-79</c:v>
                </c:pt>
                <c:pt idx="380">
                  <c:v>-79</c:v>
                </c:pt>
                <c:pt idx="381">
                  <c:v>-79</c:v>
                </c:pt>
                <c:pt idx="382">
                  <c:v>-79</c:v>
                </c:pt>
                <c:pt idx="383">
                  <c:v>-79</c:v>
                </c:pt>
                <c:pt idx="384">
                  <c:v>-79</c:v>
                </c:pt>
                <c:pt idx="385">
                  <c:v>-79</c:v>
                </c:pt>
                <c:pt idx="386">
                  <c:v>-79</c:v>
                </c:pt>
                <c:pt idx="387">
                  <c:v>-79</c:v>
                </c:pt>
                <c:pt idx="388">
                  <c:v>-79</c:v>
                </c:pt>
                <c:pt idx="389">
                  <c:v>-79</c:v>
                </c:pt>
                <c:pt idx="390">
                  <c:v>-79</c:v>
                </c:pt>
                <c:pt idx="391">
                  <c:v>-79</c:v>
                </c:pt>
                <c:pt idx="392">
                  <c:v>-79</c:v>
                </c:pt>
                <c:pt idx="393">
                  <c:v>-79</c:v>
                </c:pt>
                <c:pt idx="394">
                  <c:v>-79</c:v>
                </c:pt>
                <c:pt idx="395">
                  <c:v>-79</c:v>
                </c:pt>
                <c:pt idx="396">
                  <c:v>-79</c:v>
                </c:pt>
                <c:pt idx="397">
                  <c:v>-79</c:v>
                </c:pt>
                <c:pt idx="398">
                  <c:v>-79</c:v>
                </c:pt>
                <c:pt idx="399">
                  <c:v>-79</c:v>
                </c:pt>
                <c:pt idx="400">
                  <c:v>-79</c:v>
                </c:pt>
                <c:pt idx="401">
                  <c:v>-85</c:v>
                </c:pt>
                <c:pt idx="402">
                  <c:v>-85</c:v>
                </c:pt>
                <c:pt idx="403">
                  <c:v>-85</c:v>
                </c:pt>
                <c:pt idx="404">
                  <c:v>-86</c:v>
                </c:pt>
                <c:pt idx="405">
                  <c:v>-86</c:v>
                </c:pt>
                <c:pt idx="406">
                  <c:v>-86</c:v>
                </c:pt>
                <c:pt idx="407">
                  <c:v>-86</c:v>
                </c:pt>
                <c:pt idx="408">
                  <c:v>-86</c:v>
                </c:pt>
                <c:pt idx="409">
                  <c:v>-86</c:v>
                </c:pt>
              </c:numCache>
            </c:numRef>
          </c:yVal>
          <c:smooth val="1"/>
        </c:ser>
        <c:dLbls>
          <c:showLegendKey val="0"/>
          <c:showVal val="0"/>
          <c:showCatName val="0"/>
          <c:showSerName val="0"/>
          <c:showPercent val="0"/>
          <c:showBubbleSize val="0"/>
        </c:dLbls>
        <c:axId val="344369824"/>
        <c:axId val="344366560"/>
      </c:scatterChart>
      <c:valAx>
        <c:axId val="344369824"/>
        <c:scaling>
          <c:orientation val="minMax"/>
          <c:max val="280"/>
        </c:scaling>
        <c:delete val="0"/>
        <c:axPos val="b"/>
        <c:majorGridlines>
          <c:spPr>
            <a:ln w="19050" cap="flat" cmpd="sng" algn="ctr">
              <a:solidFill>
                <a:schemeClr val="tx1">
                  <a:lumMod val="15000"/>
                  <a:lumOff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a:solidFill>
                      <a:schemeClr val="tx1"/>
                    </a:solidFill>
                    <a:latin typeface="Times New Roman" panose="02020603050405020304" pitchFamily="18" charset="0"/>
                    <a:cs typeface="Times New Roman" panose="02020603050405020304" pitchFamily="18" charset="0"/>
                  </a:rPr>
                  <a:t>Scan Index</a:t>
                </a:r>
              </a:p>
            </c:rich>
          </c:tx>
          <c:layout>
            <c:manualLayout>
              <c:xMode val="edge"/>
              <c:yMode val="edge"/>
              <c:x val="0.4451099976139346"/>
              <c:y val="0.8658079541670219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344366560"/>
        <c:crosses val="autoZero"/>
        <c:crossBetween val="midCat"/>
        <c:majorUnit val="70"/>
      </c:valAx>
      <c:valAx>
        <c:axId val="344366560"/>
        <c:scaling>
          <c:orientation val="minMax"/>
          <c:max val="-60"/>
        </c:scaling>
        <c:delete val="0"/>
        <c:axPos val="l"/>
        <c:majorGridlines>
          <c:spPr>
            <a:ln w="19050" cap="flat" cmpd="sng" algn="ctr">
              <a:solidFill>
                <a:schemeClr val="bg1">
                  <a:lumMod val="9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a:solidFill>
                      <a:schemeClr val="tx1"/>
                    </a:solidFill>
                    <a:latin typeface="Times New Roman" panose="02020603050405020304" pitchFamily="18" charset="0"/>
                    <a:cs typeface="Times New Roman" panose="02020603050405020304" pitchFamily="18" charset="0"/>
                  </a:rPr>
                  <a:t>RSSI Average of Wi-Fi APs</a:t>
                </a:r>
              </a:p>
            </c:rich>
          </c:tx>
          <c:layout>
            <c:manualLayout>
              <c:xMode val="edge"/>
              <c:yMode val="edge"/>
              <c:x val="2.4588825838111018E-3"/>
              <c:y val="6.4560861827203123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344369824"/>
        <c:crosses val="autoZero"/>
        <c:crossBetween val="midCat"/>
        <c:majorUnit val="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Light</a:t>
            </a:r>
            <a:r>
              <a:rPr lang="en-US" sz="1200" b="1" baseline="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outdoor to indoor to </a:t>
            </a:r>
            <a:r>
              <a:rPr lang="en-US" sz="1200" b="1" baseline="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outdoor(Day time)</a:t>
            </a:r>
            <a:endParaRPr lang="en-US" sz="12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c:rich>
      </c:tx>
      <c:layout>
        <c:manualLayout>
          <c:xMode val="edge"/>
          <c:yMode val="edge"/>
          <c:x val="0.204799822557391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337250727771124"/>
          <c:y val="6.7926400699592146E-2"/>
          <c:w val="0.8290894976156149"/>
          <c:h val="0.80127312225293557"/>
        </c:manualLayout>
      </c:layout>
      <c:scatterChart>
        <c:scatterStyle val="lineMarker"/>
        <c:varyColors val="0"/>
        <c:ser>
          <c:idx val="0"/>
          <c:order val="0"/>
          <c:tx>
            <c:v>Light Intensity</c:v>
          </c:tx>
          <c:spPr>
            <a:ln w="25400" cap="rnd">
              <a:solidFill>
                <a:srgbClr val="FF0000"/>
              </a:solidFill>
              <a:round/>
            </a:ln>
            <a:effectLst/>
          </c:spPr>
          <c:marker>
            <c:symbol val="none"/>
          </c:marker>
          <c:yVal>
            <c:numRef>
              <c:f>'OPLUS Fusion Light Sensor'!$A$1:$A$391</c:f>
              <c:numCache>
                <c:formatCode>General</c:formatCode>
                <c:ptCount val="391"/>
                <c:pt idx="0">
                  <c:v>23505.258000000002</c:v>
                </c:pt>
                <c:pt idx="1">
                  <c:v>24934.616999999998</c:v>
                </c:pt>
                <c:pt idx="2">
                  <c:v>24237.851999999999</c:v>
                </c:pt>
                <c:pt idx="3">
                  <c:v>21457.258000000002</c:v>
                </c:pt>
                <c:pt idx="4">
                  <c:v>21457.258000000002</c:v>
                </c:pt>
                <c:pt idx="5">
                  <c:v>21457.258000000002</c:v>
                </c:pt>
                <c:pt idx="6">
                  <c:v>21457.258000000002</c:v>
                </c:pt>
                <c:pt idx="7">
                  <c:v>21457.258000000002</c:v>
                </c:pt>
                <c:pt idx="8">
                  <c:v>21457.258000000002</c:v>
                </c:pt>
                <c:pt idx="9">
                  <c:v>21457.258000000002</c:v>
                </c:pt>
                <c:pt idx="10">
                  <c:v>21457.258000000002</c:v>
                </c:pt>
                <c:pt idx="11">
                  <c:v>21457.258000000002</c:v>
                </c:pt>
                <c:pt idx="12">
                  <c:v>21457.258000000002</c:v>
                </c:pt>
                <c:pt idx="13">
                  <c:v>21457.258000000002</c:v>
                </c:pt>
                <c:pt idx="14">
                  <c:v>21457.258000000002</c:v>
                </c:pt>
                <c:pt idx="15">
                  <c:v>21457.258000000002</c:v>
                </c:pt>
                <c:pt idx="16">
                  <c:v>21457.258000000002</c:v>
                </c:pt>
                <c:pt idx="17">
                  <c:v>21457.258000000002</c:v>
                </c:pt>
                <c:pt idx="18">
                  <c:v>21457.258000000002</c:v>
                </c:pt>
                <c:pt idx="19">
                  <c:v>21457.258000000002</c:v>
                </c:pt>
                <c:pt idx="20">
                  <c:v>32201.853999999999</c:v>
                </c:pt>
                <c:pt idx="21">
                  <c:v>32201.853999999999</c:v>
                </c:pt>
                <c:pt idx="22">
                  <c:v>32201.853999999999</c:v>
                </c:pt>
                <c:pt idx="23">
                  <c:v>32201.853999999999</c:v>
                </c:pt>
                <c:pt idx="24">
                  <c:v>32201.853999999999</c:v>
                </c:pt>
                <c:pt idx="25">
                  <c:v>32201.853999999999</c:v>
                </c:pt>
                <c:pt idx="26">
                  <c:v>32201.853999999999</c:v>
                </c:pt>
                <c:pt idx="27">
                  <c:v>32201.853999999999</c:v>
                </c:pt>
                <c:pt idx="28">
                  <c:v>32201.853999999999</c:v>
                </c:pt>
                <c:pt idx="29">
                  <c:v>32201.853999999999</c:v>
                </c:pt>
                <c:pt idx="30">
                  <c:v>32201.853999999999</c:v>
                </c:pt>
                <c:pt idx="31">
                  <c:v>32201.853999999999</c:v>
                </c:pt>
                <c:pt idx="32">
                  <c:v>32201.853999999999</c:v>
                </c:pt>
                <c:pt idx="33">
                  <c:v>32201.853999999999</c:v>
                </c:pt>
                <c:pt idx="34">
                  <c:v>32201.853999999999</c:v>
                </c:pt>
                <c:pt idx="35">
                  <c:v>32201.853999999999</c:v>
                </c:pt>
                <c:pt idx="36">
                  <c:v>32201.853999999999</c:v>
                </c:pt>
                <c:pt idx="37">
                  <c:v>32201.853999999999</c:v>
                </c:pt>
                <c:pt idx="38">
                  <c:v>32201.853999999999</c:v>
                </c:pt>
                <c:pt idx="39">
                  <c:v>32201.853999999999</c:v>
                </c:pt>
                <c:pt idx="40">
                  <c:v>32201.853999999999</c:v>
                </c:pt>
                <c:pt idx="41">
                  <c:v>32201.853999999999</c:v>
                </c:pt>
                <c:pt idx="42">
                  <c:v>32201.853999999999</c:v>
                </c:pt>
                <c:pt idx="43">
                  <c:v>32201.853999999999</c:v>
                </c:pt>
                <c:pt idx="44">
                  <c:v>23242.71</c:v>
                </c:pt>
                <c:pt idx="45">
                  <c:v>23242.71</c:v>
                </c:pt>
                <c:pt idx="46">
                  <c:v>23242.71</c:v>
                </c:pt>
                <c:pt idx="47">
                  <c:v>23242.71</c:v>
                </c:pt>
                <c:pt idx="48">
                  <c:v>23242.71</c:v>
                </c:pt>
                <c:pt idx="49">
                  <c:v>23242.71</c:v>
                </c:pt>
                <c:pt idx="50">
                  <c:v>23242.71</c:v>
                </c:pt>
                <c:pt idx="51">
                  <c:v>23242.71</c:v>
                </c:pt>
                <c:pt idx="52">
                  <c:v>23242.71</c:v>
                </c:pt>
                <c:pt idx="53">
                  <c:v>23242.71</c:v>
                </c:pt>
                <c:pt idx="54">
                  <c:v>23242.71</c:v>
                </c:pt>
                <c:pt idx="55">
                  <c:v>23242.71</c:v>
                </c:pt>
                <c:pt idx="56">
                  <c:v>23242.71</c:v>
                </c:pt>
                <c:pt idx="57">
                  <c:v>23242.71</c:v>
                </c:pt>
                <c:pt idx="58">
                  <c:v>23242.71</c:v>
                </c:pt>
                <c:pt idx="59">
                  <c:v>23242.71</c:v>
                </c:pt>
                <c:pt idx="60">
                  <c:v>23242.71</c:v>
                </c:pt>
                <c:pt idx="61">
                  <c:v>23242.71</c:v>
                </c:pt>
                <c:pt idx="62">
                  <c:v>23242.71</c:v>
                </c:pt>
                <c:pt idx="63">
                  <c:v>23242.71</c:v>
                </c:pt>
                <c:pt idx="64">
                  <c:v>23242.71</c:v>
                </c:pt>
                <c:pt idx="65">
                  <c:v>23242.71</c:v>
                </c:pt>
                <c:pt idx="66">
                  <c:v>23242.71</c:v>
                </c:pt>
                <c:pt idx="67">
                  <c:v>23242.71</c:v>
                </c:pt>
                <c:pt idx="68">
                  <c:v>23242.71</c:v>
                </c:pt>
                <c:pt idx="69">
                  <c:v>19107.863000000001</c:v>
                </c:pt>
                <c:pt idx="70">
                  <c:v>19107.863000000001</c:v>
                </c:pt>
                <c:pt idx="71">
                  <c:v>19107.863000000001</c:v>
                </c:pt>
                <c:pt idx="72">
                  <c:v>19107.863000000001</c:v>
                </c:pt>
                <c:pt idx="73">
                  <c:v>19107.863000000001</c:v>
                </c:pt>
                <c:pt idx="74">
                  <c:v>19107.863000000001</c:v>
                </c:pt>
                <c:pt idx="75">
                  <c:v>19107.863000000001</c:v>
                </c:pt>
                <c:pt idx="76">
                  <c:v>19107.863000000001</c:v>
                </c:pt>
                <c:pt idx="77">
                  <c:v>19107.863000000001</c:v>
                </c:pt>
                <c:pt idx="78">
                  <c:v>19107.863000000001</c:v>
                </c:pt>
                <c:pt idx="79">
                  <c:v>19107.863000000001</c:v>
                </c:pt>
                <c:pt idx="80">
                  <c:v>3079.0340000000001</c:v>
                </c:pt>
                <c:pt idx="81">
                  <c:v>3079.0340000000001</c:v>
                </c:pt>
                <c:pt idx="82">
                  <c:v>3079.0340000000001</c:v>
                </c:pt>
                <c:pt idx="83">
                  <c:v>3079.0340000000001</c:v>
                </c:pt>
                <c:pt idx="84">
                  <c:v>3079.0340000000001</c:v>
                </c:pt>
                <c:pt idx="85">
                  <c:v>3079.0340000000001</c:v>
                </c:pt>
                <c:pt idx="86">
                  <c:v>3079.0340000000001</c:v>
                </c:pt>
                <c:pt idx="87">
                  <c:v>900.63840000000005</c:v>
                </c:pt>
                <c:pt idx="88">
                  <c:v>900.63840000000005</c:v>
                </c:pt>
                <c:pt idx="89">
                  <c:v>900.63840000000005</c:v>
                </c:pt>
                <c:pt idx="90">
                  <c:v>900.63840000000005</c:v>
                </c:pt>
                <c:pt idx="91">
                  <c:v>900.63840000000005</c:v>
                </c:pt>
                <c:pt idx="92">
                  <c:v>921.99199999999996</c:v>
                </c:pt>
                <c:pt idx="93">
                  <c:v>921.99199999999996</c:v>
                </c:pt>
                <c:pt idx="94">
                  <c:v>921.99199999999996</c:v>
                </c:pt>
                <c:pt idx="95">
                  <c:v>921.99199999999996</c:v>
                </c:pt>
                <c:pt idx="96">
                  <c:v>921.99199999999996</c:v>
                </c:pt>
                <c:pt idx="97">
                  <c:v>921.99199999999996</c:v>
                </c:pt>
                <c:pt idx="98">
                  <c:v>921.99199999999996</c:v>
                </c:pt>
                <c:pt idx="99">
                  <c:v>921.99199999999996</c:v>
                </c:pt>
                <c:pt idx="100">
                  <c:v>921.99199999999996</c:v>
                </c:pt>
                <c:pt idx="101">
                  <c:v>921.99199999999996</c:v>
                </c:pt>
                <c:pt idx="102">
                  <c:v>921.99199999999996</c:v>
                </c:pt>
                <c:pt idx="103">
                  <c:v>921.99199999999996</c:v>
                </c:pt>
                <c:pt idx="104">
                  <c:v>921.99199999999996</c:v>
                </c:pt>
                <c:pt idx="105">
                  <c:v>921.99199999999996</c:v>
                </c:pt>
                <c:pt idx="106">
                  <c:v>921.99199999999996</c:v>
                </c:pt>
                <c:pt idx="107">
                  <c:v>921.99199999999996</c:v>
                </c:pt>
                <c:pt idx="108">
                  <c:v>921.99199999999996</c:v>
                </c:pt>
                <c:pt idx="109">
                  <c:v>921.99199999999996</c:v>
                </c:pt>
                <c:pt idx="110">
                  <c:v>921.99199999999996</c:v>
                </c:pt>
                <c:pt idx="111">
                  <c:v>921.99199999999996</c:v>
                </c:pt>
                <c:pt idx="112">
                  <c:v>921.99199999999996</c:v>
                </c:pt>
                <c:pt idx="113">
                  <c:v>244.66191000000001</c:v>
                </c:pt>
                <c:pt idx="114">
                  <c:v>244.66191000000001</c:v>
                </c:pt>
                <c:pt idx="115">
                  <c:v>244.66191000000001</c:v>
                </c:pt>
                <c:pt idx="116">
                  <c:v>243.94843</c:v>
                </c:pt>
                <c:pt idx="117">
                  <c:v>243.94843</c:v>
                </c:pt>
                <c:pt idx="118">
                  <c:v>93.187690000000003</c:v>
                </c:pt>
                <c:pt idx="119">
                  <c:v>93.187690000000003</c:v>
                </c:pt>
                <c:pt idx="120">
                  <c:v>93.187690000000003</c:v>
                </c:pt>
                <c:pt idx="121">
                  <c:v>93.187690000000003</c:v>
                </c:pt>
                <c:pt idx="122">
                  <c:v>93.187690000000003</c:v>
                </c:pt>
                <c:pt idx="123">
                  <c:v>93.187690000000003</c:v>
                </c:pt>
                <c:pt idx="124">
                  <c:v>93.187690000000003</c:v>
                </c:pt>
                <c:pt idx="125">
                  <c:v>93.187690000000003</c:v>
                </c:pt>
                <c:pt idx="126">
                  <c:v>93.187690000000003</c:v>
                </c:pt>
                <c:pt idx="127">
                  <c:v>93.187690000000003</c:v>
                </c:pt>
                <c:pt idx="128">
                  <c:v>93.187690000000003</c:v>
                </c:pt>
                <c:pt idx="129">
                  <c:v>93.187690000000003</c:v>
                </c:pt>
                <c:pt idx="130">
                  <c:v>93.187690000000003</c:v>
                </c:pt>
                <c:pt idx="131">
                  <c:v>93.187690000000003</c:v>
                </c:pt>
                <c:pt idx="132">
                  <c:v>93.187690000000003</c:v>
                </c:pt>
                <c:pt idx="133">
                  <c:v>93.187690000000003</c:v>
                </c:pt>
                <c:pt idx="134">
                  <c:v>93.187690000000003</c:v>
                </c:pt>
                <c:pt idx="135">
                  <c:v>93.187690000000003</c:v>
                </c:pt>
                <c:pt idx="136">
                  <c:v>93.187690000000003</c:v>
                </c:pt>
                <c:pt idx="137">
                  <c:v>93.187690000000003</c:v>
                </c:pt>
                <c:pt idx="138">
                  <c:v>93.187690000000003</c:v>
                </c:pt>
                <c:pt idx="139">
                  <c:v>93.187690000000003</c:v>
                </c:pt>
                <c:pt idx="140">
                  <c:v>144.57463000000001</c:v>
                </c:pt>
                <c:pt idx="141">
                  <c:v>144.57463000000001</c:v>
                </c:pt>
                <c:pt idx="142">
                  <c:v>144.57463000000001</c:v>
                </c:pt>
                <c:pt idx="143">
                  <c:v>144.57463000000001</c:v>
                </c:pt>
                <c:pt idx="144">
                  <c:v>144.57463000000001</c:v>
                </c:pt>
                <c:pt idx="145">
                  <c:v>144.57463000000001</c:v>
                </c:pt>
                <c:pt idx="146">
                  <c:v>144.57463000000001</c:v>
                </c:pt>
                <c:pt idx="147">
                  <c:v>144.57463000000001</c:v>
                </c:pt>
                <c:pt idx="148">
                  <c:v>144.57463000000001</c:v>
                </c:pt>
                <c:pt idx="149">
                  <c:v>144.57463000000001</c:v>
                </c:pt>
                <c:pt idx="150">
                  <c:v>144.57463000000001</c:v>
                </c:pt>
                <c:pt idx="151">
                  <c:v>144.57463000000001</c:v>
                </c:pt>
                <c:pt idx="152">
                  <c:v>144.57463000000001</c:v>
                </c:pt>
                <c:pt idx="153">
                  <c:v>144.57463000000001</c:v>
                </c:pt>
                <c:pt idx="154">
                  <c:v>144.57463000000001</c:v>
                </c:pt>
                <c:pt idx="155">
                  <c:v>144.57463000000001</c:v>
                </c:pt>
                <c:pt idx="156">
                  <c:v>144.57463000000001</c:v>
                </c:pt>
                <c:pt idx="157">
                  <c:v>144.57463000000001</c:v>
                </c:pt>
                <c:pt idx="158">
                  <c:v>144.57463000000001</c:v>
                </c:pt>
                <c:pt idx="159">
                  <c:v>144.57463000000001</c:v>
                </c:pt>
                <c:pt idx="160">
                  <c:v>144.57463000000001</c:v>
                </c:pt>
                <c:pt idx="161">
                  <c:v>144.57463000000001</c:v>
                </c:pt>
                <c:pt idx="162">
                  <c:v>144.57463000000001</c:v>
                </c:pt>
                <c:pt idx="163">
                  <c:v>144.57463000000001</c:v>
                </c:pt>
                <c:pt idx="164">
                  <c:v>238.39080000000001</c:v>
                </c:pt>
                <c:pt idx="165">
                  <c:v>238.39080000000001</c:v>
                </c:pt>
                <c:pt idx="166">
                  <c:v>238.39080000000001</c:v>
                </c:pt>
                <c:pt idx="167">
                  <c:v>238.39080000000001</c:v>
                </c:pt>
                <c:pt idx="168">
                  <c:v>238.39080000000001</c:v>
                </c:pt>
                <c:pt idx="169">
                  <c:v>238.39080000000001</c:v>
                </c:pt>
                <c:pt idx="170">
                  <c:v>238.39080000000001</c:v>
                </c:pt>
                <c:pt idx="171">
                  <c:v>238.39080000000001</c:v>
                </c:pt>
                <c:pt idx="172">
                  <c:v>238.39080000000001</c:v>
                </c:pt>
                <c:pt idx="173">
                  <c:v>238.39080000000001</c:v>
                </c:pt>
                <c:pt idx="174">
                  <c:v>238.39080000000001</c:v>
                </c:pt>
                <c:pt idx="175">
                  <c:v>238.39080000000001</c:v>
                </c:pt>
                <c:pt idx="176">
                  <c:v>238.39080000000001</c:v>
                </c:pt>
                <c:pt idx="177">
                  <c:v>238.39080000000001</c:v>
                </c:pt>
                <c:pt idx="178">
                  <c:v>238.39080000000001</c:v>
                </c:pt>
                <c:pt idx="179">
                  <c:v>238.39080000000001</c:v>
                </c:pt>
                <c:pt idx="180">
                  <c:v>238.39080000000001</c:v>
                </c:pt>
                <c:pt idx="181">
                  <c:v>238.39080000000001</c:v>
                </c:pt>
                <c:pt idx="182">
                  <c:v>238.39080000000001</c:v>
                </c:pt>
                <c:pt idx="183">
                  <c:v>238.39080000000001</c:v>
                </c:pt>
                <c:pt idx="184">
                  <c:v>238.39080000000001</c:v>
                </c:pt>
                <c:pt idx="185">
                  <c:v>238.39080000000001</c:v>
                </c:pt>
                <c:pt idx="186">
                  <c:v>238.39080000000001</c:v>
                </c:pt>
                <c:pt idx="187">
                  <c:v>238.39080000000001</c:v>
                </c:pt>
                <c:pt idx="188">
                  <c:v>238.39080000000001</c:v>
                </c:pt>
                <c:pt idx="189">
                  <c:v>280.46996999999999</c:v>
                </c:pt>
                <c:pt idx="190">
                  <c:v>280.46996999999999</c:v>
                </c:pt>
                <c:pt idx="191">
                  <c:v>280.46996999999999</c:v>
                </c:pt>
                <c:pt idx="192">
                  <c:v>280.46996999999999</c:v>
                </c:pt>
                <c:pt idx="193">
                  <c:v>280.46996999999999</c:v>
                </c:pt>
                <c:pt idx="194">
                  <c:v>280.46996999999999</c:v>
                </c:pt>
                <c:pt idx="195">
                  <c:v>280.46996999999999</c:v>
                </c:pt>
                <c:pt idx="196">
                  <c:v>280.46996999999999</c:v>
                </c:pt>
                <c:pt idx="197">
                  <c:v>280.46996999999999</c:v>
                </c:pt>
                <c:pt idx="198">
                  <c:v>280.46996999999999</c:v>
                </c:pt>
                <c:pt idx="199">
                  <c:v>280.46996999999999</c:v>
                </c:pt>
                <c:pt idx="200">
                  <c:v>23.291712</c:v>
                </c:pt>
                <c:pt idx="201">
                  <c:v>23.291712</c:v>
                </c:pt>
                <c:pt idx="202">
                  <c:v>23.291712</c:v>
                </c:pt>
                <c:pt idx="203">
                  <c:v>23.291712</c:v>
                </c:pt>
                <c:pt idx="204">
                  <c:v>23.291712</c:v>
                </c:pt>
                <c:pt idx="205">
                  <c:v>23.291712</c:v>
                </c:pt>
                <c:pt idx="206">
                  <c:v>23.291712</c:v>
                </c:pt>
                <c:pt idx="207">
                  <c:v>23.291712</c:v>
                </c:pt>
                <c:pt idx="208">
                  <c:v>23.291712</c:v>
                </c:pt>
                <c:pt idx="209">
                  <c:v>23.291712</c:v>
                </c:pt>
                <c:pt idx="210">
                  <c:v>23.291712</c:v>
                </c:pt>
                <c:pt idx="211">
                  <c:v>23.291712</c:v>
                </c:pt>
                <c:pt idx="212">
                  <c:v>139.21674999999999</c:v>
                </c:pt>
                <c:pt idx="213">
                  <c:v>139.21674999999999</c:v>
                </c:pt>
                <c:pt idx="214">
                  <c:v>139.21674999999999</c:v>
                </c:pt>
                <c:pt idx="215">
                  <c:v>139.21674999999999</c:v>
                </c:pt>
                <c:pt idx="216">
                  <c:v>139.21674999999999</c:v>
                </c:pt>
                <c:pt idx="217">
                  <c:v>139.21674999999999</c:v>
                </c:pt>
                <c:pt idx="218">
                  <c:v>139.21674999999999</c:v>
                </c:pt>
                <c:pt idx="219">
                  <c:v>139.21674999999999</c:v>
                </c:pt>
                <c:pt idx="220">
                  <c:v>139.21674999999999</c:v>
                </c:pt>
                <c:pt idx="221">
                  <c:v>139.21674999999999</c:v>
                </c:pt>
                <c:pt idx="222">
                  <c:v>139.21674999999999</c:v>
                </c:pt>
                <c:pt idx="223">
                  <c:v>139.21674999999999</c:v>
                </c:pt>
                <c:pt idx="224">
                  <c:v>139.21674999999999</c:v>
                </c:pt>
                <c:pt idx="225">
                  <c:v>139.21674999999999</c:v>
                </c:pt>
                <c:pt idx="226">
                  <c:v>139.21674999999999</c:v>
                </c:pt>
                <c:pt idx="227">
                  <c:v>93.837419999999995</c:v>
                </c:pt>
                <c:pt idx="228">
                  <c:v>93.837419999999995</c:v>
                </c:pt>
                <c:pt idx="229">
                  <c:v>93.837419999999995</c:v>
                </c:pt>
                <c:pt idx="230">
                  <c:v>93.837419999999995</c:v>
                </c:pt>
                <c:pt idx="231">
                  <c:v>93.837419999999995</c:v>
                </c:pt>
                <c:pt idx="232">
                  <c:v>26.981316</c:v>
                </c:pt>
                <c:pt idx="233">
                  <c:v>26.981316</c:v>
                </c:pt>
                <c:pt idx="234">
                  <c:v>26.981316</c:v>
                </c:pt>
                <c:pt idx="235">
                  <c:v>34.869869999999999</c:v>
                </c:pt>
                <c:pt idx="236">
                  <c:v>35.839027000000002</c:v>
                </c:pt>
                <c:pt idx="237">
                  <c:v>6.974532</c:v>
                </c:pt>
                <c:pt idx="238">
                  <c:v>6.0003719999999996</c:v>
                </c:pt>
                <c:pt idx="239">
                  <c:v>55.926070000000003</c:v>
                </c:pt>
                <c:pt idx="240">
                  <c:v>55.926070000000003</c:v>
                </c:pt>
                <c:pt idx="241">
                  <c:v>55.926070000000003</c:v>
                </c:pt>
                <c:pt idx="242">
                  <c:v>55.926070000000003</c:v>
                </c:pt>
                <c:pt idx="243">
                  <c:v>55.926070000000003</c:v>
                </c:pt>
                <c:pt idx="244">
                  <c:v>55.926070000000003</c:v>
                </c:pt>
                <c:pt idx="245">
                  <c:v>55.926070000000003</c:v>
                </c:pt>
                <c:pt idx="246">
                  <c:v>55.926070000000003</c:v>
                </c:pt>
                <c:pt idx="247">
                  <c:v>55.926070000000003</c:v>
                </c:pt>
                <c:pt idx="248">
                  <c:v>55.926070000000003</c:v>
                </c:pt>
                <c:pt idx="249">
                  <c:v>55.926070000000003</c:v>
                </c:pt>
                <c:pt idx="250">
                  <c:v>55.926070000000003</c:v>
                </c:pt>
                <c:pt idx="251">
                  <c:v>55.926070000000003</c:v>
                </c:pt>
                <c:pt idx="252">
                  <c:v>55.926070000000003</c:v>
                </c:pt>
                <c:pt idx="253">
                  <c:v>55.926070000000003</c:v>
                </c:pt>
                <c:pt idx="254">
                  <c:v>55.926070000000003</c:v>
                </c:pt>
                <c:pt idx="255">
                  <c:v>223.23804999999999</c:v>
                </c:pt>
                <c:pt idx="256">
                  <c:v>223.23804999999999</c:v>
                </c:pt>
                <c:pt idx="257">
                  <c:v>223.23804999999999</c:v>
                </c:pt>
                <c:pt idx="258">
                  <c:v>223.23804999999999</c:v>
                </c:pt>
                <c:pt idx="259">
                  <c:v>223.23804999999999</c:v>
                </c:pt>
                <c:pt idx="260">
                  <c:v>223.23804999999999</c:v>
                </c:pt>
                <c:pt idx="261">
                  <c:v>223.23804999999999</c:v>
                </c:pt>
                <c:pt idx="262">
                  <c:v>223.23804999999999</c:v>
                </c:pt>
                <c:pt idx="263">
                  <c:v>223.23804999999999</c:v>
                </c:pt>
                <c:pt idx="264">
                  <c:v>223.23804999999999</c:v>
                </c:pt>
                <c:pt idx="265">
                  <c:v>223.23804999999999</c:v>
                </c:pt>
                <c:pt idx="266">
                  <c:v>223.23804999999999</c:v>
                </c:pt>
                <c:pt idx="267">
                  <c:v>223.23804999999999</c:v>
                </c:pt>
                <c:pt idx="268">
                  <c:v>223.23804999999999</c:v>
                </c:pt>
                <c:pt idx="269">
                  <c:v>223.23804999999999</c:v>
                </c:pt>
                <c:pt idx="270">
                  <c:v>223.23804999999999</c:v>
                </c:pt>
                <c:pt idx="271">
                  <c:v>364.74990000000003</c:v>
                </c:pt>
                <c:pt idx="272">
                  <c:v>364.74990000000003</c:v>
                </c:pt>
                <c:pt idx="273">
                  <c:v>364.74990000000003</c:v>
                </c:pt>
                <c:pt idx="274">
                  <c:v>364.74990000000003</c:v>
                </c:pt>
                <c:pt idx="275">
                  <c:v>177.19102000000001</c:v>
                </c:pt>
                <c:pt idx="276">
                  <c:v>177.19102000000001</c:v>
                </c:pt>
                <c:pt idx="277">
                  <c:v>177.19102000000001</c:v>
                </c:pt>
                <c:pt idx="278">
                  <c:v>131.33212</c:v>
                </c:pt>
                <c:pt idx="279">
                  <c:v>131.33212</c:v>
                </c:pt>
                <c:pt idx="280">
                  <c:v>131.33212</c:v>
                </c:pt>
                <c:pt idx="281">
                  <c:v>131.33212</c:v>
                </c:pt>
                <c:pt idx="282">
                  <c:v>131.33212</c:v>
                </c:pt>
                <c:pt idx="283">
                  <c:v>131.33212</c:v>
                </c:pt>
                <c:pt idx="284">
                  <c:v>131.33212</c:v>
                </c:pt>
                <c:pt idx="285">
                  <c:v>131.33212</c:v>
                </c:pt>
                <c:pt idx="286">
                  <c:v>131.33212</c:v>
                </c:pt>
                <c:pt idx="287">
                  <c:v>131.33212</c:v>
                </c:pt>
                <c:pt idx="288">
                  <c:v>131.33212</c:v>
                </c:pt>
                <c:pt idx="289">
                  <c:v>131.33212</c:v>
                </c:pt>
                <c:pt idx="290">
                  <c:v>131.33212</c:v>
                </c:pt>
                <c:pt idx="291">
                  <c:v>131.33212</c:v>
                </c:pt>
                <c:pt idx="292">
                  <c:v>131.33212</c:v>
                </c:pt>
                <c:pt idx="293">
                  <c:v>131.33212</c:v>
                </c:pt>
                <c:pt idx="294">
                  <c:v>131.33212</c:v>
                </c:pt>
                <c:pt idx="295">
                  <c:v>131.33212</c:v>
                </c:pt>
                <c:pt idx="296">
                  <c:v>131.33212</c:v>
                </c:pt>
                <c:pt idx="297">
                  <c:v>604.85659999999996</c:v>
                </c:pt>
                <c:pt idx="298">
                  <c:v>604.85659999999996</c:v>
                </c:pt>
                <c:pt idx="299">
                  <c:v>1606.8924999999999</c:v>
                </c:pt>
                <c:pt idx="300">
                  <c:v>1606.8924999999999</c:v>
                </c:pt>
                <c:pt idx="301">
                  <c:v>1686.7461000000001</c:v>
                </c:pt>
                <c:pt idx="302">
                  <c:v>1686.7461000000001</c:v>
                </c:pt>
                <c:pt idx="303">
                  <c:v>1686.7461000000001</c:v>
                </c:pt>
                <c:pt idx="304">
                  <c:v>5120.7686000000003</c:v>
                </c:pt>
                <c:pt idx="305">
                  <c:v>9169.3819999999996</c:v>
                </c:pt>
                <c:pt idx="306">
                  <c:v>9169.3819999999996</c:v>
                </c:pt>
                <c:pt idx="307">
                  <c:v>9169.3819999999996</c:v>
                </c:pt>
                <c:pt idx="308">
                  <c:v>9169.3819999999996</c:v>
                </c:pt>
                <c:pt idx="309">
                  <c:v>9169.3819999999996</c:v>
                </c:pt>
                <c:pt idx="310">
                  <c:v>9169.3819999999996</c:v>
                </c:pt>
                <c:pt idx="311">
                  <c:v>9169.3819999999996</c:v>
                </c:pt>
                <c:pt idx="312">
                  <c:v>9169.3819999999996</c:v>
                </c:pt>
                <c:pt idx="313">
                  <c:v>9169.3819999999996</c:v>
                </c:pt>
                <c:pt idx="314">
                  <c:v>9169.3819999999996</c:v>
                </c:pt>
                <c:pt idx="315">
                  <c:v>9169.3819999999996</c:v>
                </c:pt>
                <c:pt idx="316">
                  <c:v>9169.3819999999996</c:v>
                </c:pt>
                <c:pt idx="317">
                  <c:v>9169.3819999999996</c:v>
                </c:pt>
                <c:pt idx="318">
                  <c:v>9169.3819999999996</c:v>
                </c:pt>
                <c:pt idx="319">
                  <c:v>9169.3819999999996</c:v>
                </c:pt>
                <c:pt idx="320">
                  <c:v>9169.3819999999996</c:v>
                </c:pt>
                <c:pt idx="321">
                  <c:v>9169.3819999999996</c:v>
                </c:pt>
                <c:pt idx="322">
                  <c:v>9169.3819999999996</c:v>
                </c:pt>
                <c:pt idx="323">
                  <c:v>20881.059000000001</c:v>
                </c:pt>
                <c:pt idx="324">
                  <c:v>20881.059000000001</c:v>
                </c:pt>
                <c:pt idx="325">
                  <c:v>20881.059000000001</c:v>
                </c:pt>
                <c:pt idx="326">
                  <c:v>20881.059000000001</c:v>
                </c:pt>
                <c:pt idx="327">
                  <c:v>20881.059000000001</c:v>
                </c:pt>
                <c:pt idx="328">
                  <c:v>20881.059000000001</c:v>
                </c:pt>
                <c:pt idx="329">
                  <c:v>20881.059000000001</c:v>
                </c:pt>
                <c:pt idx="330">
                  <c:v>20881.059000000001</c:v>
                </c:pt>
                <c:pt idx="331">
                  <c:v>20881.059000000001</c:v>
                </c:pt>
                <c:pt idx="332">
                  <c:v>20881.059000000001</c:v>
                </c:pt>
                <c:pt idx="333">
                  <c:v>20881.059000000001</c:v>
                </c:pt>
                <c:pt idx="334">
                  <c:v>20881.059000000001</c:v>
                </c:pt>
                <c:pt idx="335">
                  <c:v>20881.059000000001</c:v>
                </c:pt>
                <c:pt idx="336">
                  <c:v>20881.059000000001</c:v>
                </c:pt>
                <c:pt idx="337">
                  <c:v>20881.059000000001</c:v>
                </c:pt>
                <c:pt idx="338">
                  <c:v>20881.059000000001</c:v>
                </c:pt>
                <c:pt idx="339">
                  <c:v>20881.059000000001</c:v>
                </c:pt>
                <c:pt idx="340">
                  <c:v>20881.059000000001</c:v>
                </c:pt>
                <c:pt idx="341">
                  <c:v>20881.059000000001</c:v>
                </c:pt>
                <c:pt idx="342">
                  <c:v>20881.059000000001</c:v>
                </c:pt>
                <c:pt idx="343">
                  <c:v>20881.059000000001</c:v>
                </c:pt>
                <c:pt idx="344">
                  <c:v>20881.059000000001</c:v>
                </c:pt>
                <c:pt idx="345">
                  <c:v>20881.059000000001</c:v>
                </c:pt>
                <c:pt idx="346">
                  <c:v>20881.059000000001</c:v>
                </c:pt>
                <c:pt idx="347">
                  <c:v>20881.059000000001</c:v>
                </c:pt>
                <c:pt idx="348">
                  <c:v>28574.743999999999</c:v>
                </c:pt>
                <c:pt idx="349">
                  <c:v>28574.743999999999</c:v>
                </c:pt>
                <c:pt idx="350">
                  <c:v>28574.743999999999</c:v>
                </c:pt>
                <c:pt idx="351">
                  <c:v>28574.743999999999</c:v>
                </c:pt>
                <c:pt idx="352">
                  <c:v>28574.743999999999</c:v>
                </c:pt>
                <c:pt idx="353">
                  <c:v>28574.743999999999</c:v>
                </c:pt>
                <c:pt idx="354">
                  <c:v>28574.743999999999</c:v>
                </c:pt>
                <c:pt idx="355">
                  <c:v>28574.743999999999</c:v>
                </c:pt>
                <c:pt idx="356">
                  <c:v>28574.743999999999</c:v>
                </c:pt>
                <c:pt idx="357">
                  <c:v>28574.743999999999</c:v>
                </c:pt>
                <c:pt idx="358">
                  <c:v>28574.743999999999</c:v>
                </c:pt>
                <c:pt idx="359">
                  <c:v>28574.743999999999</c:v>
                </c:pt>
                <c:pt idx="360">
                  <c:v>28574.743999999999</c:v>
                </c:pt>
                <c:pt idx="361">
                  <c:v>28574.743999999999</c:v>
                </c:pt>
                <c:pt idx="362">
                  <c:v>28574.743999999999</c:v>
                </c:pt>
                <c:pt idx="363">
                  <c:v>28574.743999999999</c:v>
                </c:pt>
                <c:pt idx="364">
                  <c:v>28574.743999999999</c:v>
                </c:pt>
                <c:pt idx="365">
                  <c:v>28574.743999999999</c:v>
                </c:pt>
                <c:pt idx="366">
                  <c:v>28574.743999999999</c:v>
                </c:pt>
                <c:pt idx="367">
                  <c:v>28574.743999999999</c:v>
                </c:pt>
                <c:pt idx="368">
                  <c:v>28574.743999999999</c:v>
                </c:pt>
                <c:pt idx="369">
                  <c:v>28574.743999999999</c:v>
                </c:pt>
                <c:pt idx="370">
                  <c:v>28574.743999999999</c:v>
                </c:pt>
                <c:pt idx="371">
                  <c:v>28574.743999999999</c:v>
                </c:pt>
                <c:pt idx="372">
                  <c:v>33089.24</c:v>
                </c:pt>
                <c:pt idx="373">
                  <c:v>33089.24</c:v>
                </c:pt>
                <c:pt idx="374">
                  <c:v>33089.24</c:v>
                </c:pt>
                <c:pt idx="375">
                  <c:v>33089.24</c:v>
                </c:pt>
                <c:pt idx="376">
                  <c:v>33089.24</c:v>
                </c:pt>
                <c:pt idx="377">
                  <c:v>33089.24</c:v>
                </c:pt>
                <c:pt idx="378">
                  <c:v>33089.24</c:v>
                </c:pt>
                <c:pt idx="379">
                  <c:v>33089.24</c:v>
                </c:pt>
                <c:pt idx="380">
                  <c:v>33089.24</c:v>
                </c:pt>
                <c:pt idx="381">
                  <c:v>33089.24</c:v>
                </c:pt>
                <c:pt idx="382">
                  <c:v>33089.24</c:v>
                </c:pt>
                <c:pt idx="383">
                  <c:v>33089.24</c:v>
                </c:pt>
                <c:pt idx="384">
                  <c:v>33089.24</c:v>
                </c:pt>
                <c:pt idx="385">
                  <c:v>33089.24</c:v>
                </c:pt>
                <c:pt idx="386">
                  <c:v>33089.24</c:v>
                </c:pt>
                <c:pt idx="387">
                  <c:v>33089.24</c:v>
                </c:pt>
                <c:pt idx="388">
                  <c:v>33089.24</c:v>
                </c:pt>
                <c:pt idx="389">
                  <c:v>33089.24</c:v>
                </c:pt>
                <c:pt idx="390">
                  <c:v>33089.24</c:v>
                </c:pt>
              </c:numCache>
            </c:numRef>
          </c:yVal>
          <c:smooth val="0"/>
        </c:ser>
        <c:dLbls>
          <c:showLegendKey val="0"/>
          <c:showVal val="0"/>
          <c:showCatName val="0"/>
          <c:showSerName val="0"/>
          <c:showPercent val="0"/>
          <c:showBubbleSize val="0"/>
        </c:dLbls>
        <c:axId val="344355680"/>
        <c:axId val="344358400"/>
      </c:scatterChart>
      <c:valAx>
        <c:axId val="344355680"/>
        <c:scaling>
          <c:orientation val="minMax"/>
        </c:scaling>
        <c:delete val="0"/>
        <c:axPos val="b"/>
        <c:majorGridlines>
          <c:spPr>
            <a:ln w="15875" cap="flat" cmpd="sng" algn="ctr">
              <a:solidFill>
                <a:schemeClr val="tx1">
                  <a:lumMod val="15000"/>
                  <a:lumOff val="85000"/>
                </a:schemeClr>
              </a:solidFill>
              <a:prstDash val="sysDash"/>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Time(s</a:t>
                </a:r>
                <a:r>
                  <a:rPr lang="en-US" b="1">
                    <a:latin typeface="Times New Roman" panose="02020603050405020304" pitchFamily="18" charset="0"/>
                    <a:ea typeface="Cambria" panose="02040503050406030204" pitchFamily="18" charset="0"/>
                    <a:cs typeface="Times New Roman" panose="02020603050405020304" pitchFamily="18" charset="0"/>
                  </a:rPr>
                  <a:t>)</a:t>
                </a:r>
              </a:p>
            </c:rich>
          </c:tx>
          <c:layout>
            <c:manualLayout>
              <c:xMode val="edge"/>
              <c:yMode val="edge"/>
              <c:x val="1.317094708955773E-2"/>
              <c:y val="0.9070880576224946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58400"/>
        <c:crosses val="autoZero"/>
        <c:crossBetween val="midCat"/>
      </c:valAx>
      <c:valAx>
        <c:axId val="344358400"/>
        <c:scaling>
          <c:orientation val="minMax"/>
        </c:scaling>
        <c:delete val="0"/>
        <c:axPos val="l"/>
        <c:majorGridlines>
          <c:spPr>
            <a:ln w="12700" cap="flat" cmpd="sng" algn="ctr">
              <a:solidFill>
                <a:schemeClr val="tx1">
                  <a:lumMod val="15000"/>
                  <a:lumOff val="85000"/>
                  <a:alpha val="95000"/>
                </a:schemeClr>
              </a:solidFill>
              <a:prstDash val="sysDash"/>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Light</a:t>
                </a:r>
                <a:r>
                  <a:rPr lang="en-US" b="1" baseline="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Intensity( Lux</a:t>
                </a:r>
                <a:r>
                  <a:rPr lang="en-US" b="1" baseline="0">
                    <a:solidFill>
                      <a:schemeClr val="tx1"/>
                    </a:solidFill>
                  </a:rPr>
                  <a:t>)</a:t>
                </a:r>
                <a:endParaRPr lang="en-US" b="1">
                  <a:solidFill>
                    <a:schemeClr val="tx1"/>
                  </a:solidFill>
                </a:endParaRPr>
              </a:p>
            </c:rich>
          </c:tx>
          <c:layout>
            <c:manualLayout>
              <c:xMode val="edge"/>
              <c:yMode val="edge"/>
              <c:x val="2.273077567431731E-3"/>
              <c:y val="0.1213855338662742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55680"/>
        <c:crosses val="autoZero"/>
        <c:crossBetween val="midCat"/>
      </c:valAx>
      <c:spPr>
        <a:noFill/>
        <a:ln>
          <a:noFill/>
        </a:ln>
        <a:effectLst/>
      </c:spPr>
    </c:plotArea>
    <c:legend>
      <c:legendPos val="t"/>
      <c:layout>
        <c:manualLayout>
          <c:xMode val="edge"/>
          <c:yMode val="edge"/>
          <c:x val="0.38566389481688623"/>
          <c:y val="0.13242408758805319"/>
          <c:w val="0.19959654208563887"/>
          <c:h val="6.658990012478188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drawing3.xml.rels><?xml version="1.0" encoding="UTF-8" standalone="yes"?>
<Relationships xmlns="http://schemas.openxmlformats.org/package/2006/relationships"><Relationship Id="rId1" Type="http://schemas.openxmlformats.org/officeDocument/2006/relationships/image" Target="../media/image5.png"/></Relationships>
</file>

<file path=ppt/drawings/_rels/drawing4.xml.rels><?xml version="1.0" encoding="UTF-8" standalone="yes"?>
<Relationships xmlns="http://schemas.openxmlformats.org/package/2006/relationships"><Relationship Id="rId1" Type="http://schemas.openxmlformats.org/officeDocument/2006/relationships/image" Target="../media/image7.png"/></Relationships>
</file>

<file path=ppt/drawings/_rels/drawing6.x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0.29925</cdr:x>
      <cdr:y>0.19527</cdr:y>
    </cdr:from>
    <cdr:to>
      <cdr:x>0.32635</cdr:x>
      <cdr:y>0.3334</cdr:y>
    </cdr:to>
    <cdr:sp macro="" textlink="">
      <cdr:nvSpPr>
        <cdr:cNvPr id="2" name="Rectangle 1"/>
        <cdr:cNvSpPr/>
      </cdr:nvSpPr>
      <cdr:spPr>
        <a:xfrm xmlns:a="http://schemas.openxmlformats.org/drawingml/2006/main">
          <a:off x="1486611" y="438078"/>
          <a:ext cx="134620" cy="309880"/>
        </a:xfrm>
        <a:prstGeom xmlns:a="http://schemas.openxmlformats.org/drawingml/2006/main" prst="rect">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p xmlns:a="http://schemas.openxmlformats.org/drawingml/2006/main">
          <a:endParaRPr lang="en-US"/>
        </a:p>
      </cdr:txBody>
    </cdr:sp>
  </cdr:relSizeAnchor>
  <cdr:relSizeAnchor xmlns:cdr="http://schemas.openxmlformats.org/drawingml/2006/chartDrawing">
    <cdr:from>
      <cdr:x>0.57123</cdr:x>
      <cdr:y>0.30657</cdr:y>
    </cdr:from>
    <cdr:to>
      <cdr:x>0.59833</cdr:x>
      <cdr:y>0.4447</cdr:y>
    </cdr:to>
    <cdr:sp macro="" textlink="">
      <cdr:nvSpPr>
        <cdr:cNvPr id="3" name="Rectangle 2"/>
        <cdr:cNvSpPr/>
      </cdr:nvSpPr>
      <cdr:spPr>
        <a:xfrm xmlns:a="http://schemas.openxmlformats.org/drawingml/2006/main">
          <a:off x="2837740" y="687776"/>
          <a:ext cx="134620" cy="309880"/>
        </a:xfrm>
        <a:prstGeom xmlns:a="http://schemas.openxmlformats.org/drawingml/2006/main" prst="rect">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0.70804</cdr:x>
      <cdr:y>0.5</cdr:y>
    </cdr:from>
    <cdr:to>
      <cdr:x>0.73861</cdr:x>
      <cdr:y>0.59459</cdr:y>
    </cdr:to>
    <cdr:sp macro="" textlink="">
      <cdr:nvSpPr>
        <cdr:cNvPr id="2" name="Rectangle 1"/>
        <cdr:cNvSpPr/>
      </cdr:nvSpPr>
      <cdr:spPr>
        <a:xfrm xmlns:a="http://schemas.openxmlformats.org/drawingml/2006/main">
          <a:off x="3522963" y="1181495"/>
          <a:ext cx="152105" cy="223515"/>
        </a:xfrm>
        <a:prstGeom xmlns:a="http://schemas.openxmlformats.org/drawingml/2006/main" prst="rect">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p xmlns:a="http://schemas.openxmlformats.org/drawingml/2006/main">
          <a:endParaRPr lang="en-US"/>
        </a:p>
      </cdr:txBody>
    </cdr:sp>
  </cdr:relSizeAnchor>
  <cdr:relSizeAnchor xmlns:cdr="http://schemas.openxmlformats.org/drawingml/2006/chartDrawing">
    <cdr:from>
      <cdr:x>0.53579</cdr:x>
      <cdr:y>0.22831</cdr:y>
    </cdr:from>
    <cdr:to>
      <cdr:x>0.56636</cdr:x>
      <cdr:y>0.3229</cdr:y>
    </cdr:to>
    <cdr:sp macro="" textlink="">
      <cdr:nvSpPr>
        <cdr:cNvPr id="3" name="Rectangle 2"/>
        <cdr:cNvSpPr/>
      </cdr:nvSpPr>
      <cdr:spPr>
        <a:xfrm xmlns:a="http://schemas.openxmlformats.org/drawingml/2006/main">
          <a:off x="2665908" y="539491"/>
          <a:ext cx="152106" cy="223515"/>
        </a:xfrm>
        <a:prstGeom xmlns:a="http://schemas.openxmlformats.org/drawingml/2006/main" prst="rect">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p xmlns:a="http://schemas.openxmlformats.org/drawingml/2006/main">
          <a:endParaRPr lang="en-US"/>
        </a:p>
      </cdr:txBody>
    </cdr:sp>
  </cdr:relSizeAnchor>
  <cdr:relSizeAnchor xmlns:cdr="http://schemas.openxmlformats.org/drawingml/2006/chartDrawing">
    <cdr:from>
      <cdr:x>0.091</cdr:x>
      <cdr:y>0.89747</cdr:y>
    </cdr:from>
    <cdr:to>
      <cdr:x>0.909</cdr:x>
      <cdr:y>1</cdr:y>
    </cdr:to>
    <cdr:sp macro="" textlink="">
      <cdr:nvSpPr>
        <cdr:cNvPr id="4" name="Text Box 193"/>
        <cdr:cNvSpPr txBox="1"/>
      </cdr:nvSpPr>
      <cdr:spPr>
        <a:xfrm xmlns:a="http://schemas.openxmlformats.org/drawingml/2006/main">
          <a:off x="452798" y="2120710"/>
          <a:ext cx="4070047" cy="242281"/>
        </a:xfrm>
        <a:prstGeom xmlns:a="http://schemas.openxmlformats.org/drawingml/2006/main" prst="rect">
          <a:avLst/>
        </a:prstGeom>
        <a:solidFill xmlns:a="http://schemas.openxmlformats.org/drawingml/2006/main">
          <a:prstClr val="white"/>
        </a:solidFill>
        <a:ln xmlns:a="http://schemas.openxmlformats.org/drawingml/2006/main">
          <a:noFill/>
        </a:ln>
        <a:effectLst xmlns:a="http://schemas.openxmlformats.org/drawingml/2006/main"/>
      </cdr:spPr>
      <cdr:txBody>
        <a:bodyPr xmlns:a="http://schemas.openxmlformats.org/drawingml/2006/main" rot="0" spcFirstLastPara="0" vert="horz" wrap="square" lIns="0" tIns="0" rIns="0" bIns="0" numCol="1" spcCol="0" rtlCol="0" fromWordArt="0" anchor="t"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0" marR="0" indent="457200">
            <a:lnSpc>
              <a:spcPct val="107000"/>
            </a:lnSpc>
            <a:spcBef>
              <a:spcPts val="0"/>
            </a:spcBef>
            <a:spcAft>
              <a:spcPts val="800"/>
            </a:spcAft>
          </a:pPr>
          <a:r>
            <a:rPr lang="en-US" sz="1600" dirty="0" smtClean="0">
              <a:effectLst/>
              <a:latin typeface="Calibri" panose="020F0502020204030204" pitchFamily="34" charset="0"/>
              <a:ea typeface="Calibri" panose="020F0502020204030204" pitchFamily="34" charset="0"/>
              <a:cs typeface="Vrinda" panose="020B0502040204020203" pitchFamily="34" charset="0"/>
            </a:rPr>
            <a:t>Outdoor          semi-outdoor        </a:t>
          </a:r>
          <a:r>
            <a:rPr lang="en-US" sz="1600" dirty="0">
              <a:effectLst/>
              <a:latin typeface="Calibri" panose="020F0502020204030204" pitchFamily="34" charset="0"/>
              <a:ea typeface="Calibri" panose="020F0502020204030204" pitchFamily="34" charset="0"/>
              <a:cs typeface="Vrinda" panose="020B0502040204020203" pitchFamily="34" charset="0"/>
            </a:rPr>
            <a:t>indoor</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p xmlns:a="http://schemas.openxmlformats.org/drawingml/2006/main">
          <a:pPr marL="0" marR="0">
            <a:spcBef>
              <a:spcPts val="0"/>
            </a:spcBef>
            <a:spcAft>
              <a:spcPts val="1000"/>
            </a:spcAft>
          </a:pPr>
          <a:r>
            <a:rPr lang="en-US" sz="900" i="1" dirty="0">
              <a:solidFill>
                <a:srgbClr val="44546A"/>
              </a:solidFill>
              <a:effectLst/>
              <a:latin typeface="Calibri" panose="020F0502020204030204" pitchFamily="34" charset="0"/>
              <a:ea typeface="Calibri" panose="020F0502020204030204" pitchFamily="34" charset="0"/>
              <a:cs typeface="Vrinda" panose="020B0502040204020203" pitchFamily="34" charset="0"/>
            </a:rPr>
            <a:t> </a:t>
          </a:r>
        </a:p>
      </cdr:txBody>
    </cdr:sp>
  </cdr:relSizeAnchor>
</c:userShapes>
</file>

<file path=ppt/drawings/drawing3.xml><?xml version="1.0" encoding="utf-8"?>
<c:userShapes xmlns:c="http://schemas.openxmlformats.org/drawingml/2006/chart">
  <cdr:relSizeAnchor xmlns:cdr="http://schemas.openxmlformats.org/drawingml/2006/chartDrawing">
    <cdr:from>
      <cdr:x>0.31067</cdr:x>
      <cdr:y>0.5</cdr:y>
    </cdr:from>
    <cdr:to>
      <cdr:x>0.47343</cdr:x>
      <cdr:y>0.68</cdr:y>
    </cdr:to>
    <cdr:sp macro="" textlink="">
      <cdr:nvSpPr>
        <cdr:cNvPr id="2" name="Text Box 2"/>
        <cdr:cNvSpPr txBox="1">
          <a:spLocks xmlns:a="http://schemas.openxmlformats.org/drawingml/2006/main" noChangeArrowheads="1"/>
        </cdr:cNvSpPr>
      </cdr:nvSpPr>
      <cdr:spPr bwMode="auto">
        <a:xfrm xmlns:a="http://schemas.openxmlformats.org/drawingml/2006/main">
          <a:off x="3124836" y="1966118"/>
          <a:ext cx="1637105" cy="707802"/>
        </a:xfrm>
        <a:prstGeom xmlns:a="http://schemas.openxmlformats.org/drawingml/2006/main" prst="rect">
          <a:avLst/>
        </a:prstGeom>
        <a:solidFill xmlns:a="http://schemas.openxmlformats.org/drawingml/2006/main">
          <a:srgbClr val="FFFFFF"/>
        </a:solidFill>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Vrinda" panose="020B0502040204020203" pitchFamily="34" charset="0"/>
            </a:rPr>
            <a:t>SNR not available</a:t>
          </a:r>
          <a:endParaRPr lang="en-US" sz="3600" dirty="0">
            <a:effectLst/>
            <a:latin typeface="Calibri" panose="020F0502020204030204" pitchFamily="34" charset="0"/>
            <a:ea typeface="Calibri" panose="020F0502020204030204" pitchFamily="34" charset="0"/>
            <a:cs typeface="Vrinda" panose="020B0502040204020203" pitchFamily="34" charset="0"/>
          </a:endParaRPr>
        </a:p>
      </cdr:txBody>
    </cdr:sp>
  </cdr:relSizeAnchor>
  <cdr:relSizeAnchor xmlns:cdr="http://schemas.openxmlformats.org/drawingml/2006/chartDrawing">
    <cdr:from>
      <cdr:x>0.53009</cdr:x>
      <cdr:y>0.4186</cdr:y>
    </cdr:from>
    <cdr:to>
      <cdr:x>0.65738</cdr:x>
      <cdr:y>0.5814</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331853" y="1646050"/>
          <a:ext cx="1280353" cy="640135"/>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0.55738</cdr:x>
      <cdr:y>0.1065</cdr:y>
    </cdr:from>
    <cdr:to>
      <cdr:x>0.55738</cdr:x>
      <cdr:y>0.81564</cdr:y>
    </cdr:to>
    <cdr:cxnSp macro="">
      <cdr:nvCxnSpPr>
        <cdr:cNvPr id="3" name="Straight Connector 2"/>
        <cdr:cNvCxnSpPr/>
      </cdr:nvCxnSpPr>
      <cdr:spPr>
        <a:xfrm xmlns:a="http://schemas.openxmlformats.org/drawingml/2006/main">
          <a:off x="2905052" y="300855"/>
          <a:ext cx="0" cy="2003333"/>
        </a:xfrm>
        <a:prstGeom xmlns:a="http://schemas.openxmlformats.org/drawingml/2006/main" prst="line">
          <a:avLst/>
        </a:prstGeom>
        <a:ln xmlns:a="http://schemas.openxmlformats.org/drawingml/2006/main" w="15875">
          <a:solidFill>
            <a:schemeClr val="bg1">
              <a:lumMod val="65000"/>
            </a:schemeClr>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0.14426</cdr:x>
      <cdr:y>0.48112</cdr:y>
    </cdr:from>
    <cdr:to>
      <cdr:x>0.9344</cdr:x>
      <cdr:y>0.48112</cdr:y>
    </cdr:to>
    <cdr:cxnSp macro="">
      <cdr:nvCxnSpPr>
        <cdr:cNvPr id="8" name="Straight Connector 7"/>
        <cdr:cNvCxnSpPr/>
      </cdr:nvCxnSpPr>
      <cdr:spPr>
        <a:xfrm xmlns:a="http://schemas.openxmlformats.org/drawingml/2006/main">
          <a:off x="604594" y="608731"/>
          <a:ext cx="3311476" cy="0"/>
        </a:xfrm>
        <a:prstGeom xmlns:a="http://schemas.openxmlformats.org/drawingml/2006/main" prst="line">
          <a:avLst/>
        </a:prstGeom>
        <a:ln xmlns:a="http://schemas.openxmlformats.org/drawingml/2006/main" w="15875">
          <a:solidFill>
            <a:srgbClr val="0066FF"/>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0.16265</cdr:x>
      <cdr:y>0.18795</cdr:y>
    </cdr:from>
    <cdr:to>
      <cdr:x>0.35587</cdr:x>
      <cdr:y>0.40799</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855878" y="299924"/>
          <a:ext cx="1016813" cy="351129"/>
        </a:xfrm>
        <a:prstGeom xmlns:a="http://schemas.openxmlformats.org/drawingml/2006/main" prst="rect">
          <a:avLst/>
        </a:prstGeom>
      </cdr:spPr>
    </cdr:pic>
  </cdr:relSizeAnchor>
  <cdr:relSizeAnchor xmlns:cdr="http://schemas.openxmlformats.org/drawingml/2006/chartDrawing">
    <cdr:from>
      <cdr:x>0.12963</cdr:x>
      <cdr:y>0.69442</cdr:y>
    </cdr:from>
    <cdr:to>
      <cdr:x>0.91977</cdr:x>
      <cdr:y>0.69442</cdr:y>
    </cdr:to>
    <cdr:cxnSp macro="">
      <cdr:nvCxnSpPr>
        <cdr:cNvPr id="7" name="Straight Connector 6"/>
        <cdr:cNvCxnSpPr/>
      </cdr:nvCxnSpPr>
      <cdr:spPr>
        <a:xfrm xmlns:a="http://schemas.openxmlformats.org/drawingml/2006/main">
          <a:off x="543291" y="878606"/>
          <a:ext cx="3311476" cy="0"/>
        </a:xfrm>
        <a:prstGeom xmlns:a="http://schemas.openxmlformats.org/drawingml/2006/main" prst="line">
          <a:avLst/>
        </a:prstGeom>
        <a:ln xmlns:a="http://schemas.openxmlformats.org/drawingml/2006/main" w="15875">
          <a:solidFill>
            <a:srgbClr val="C00000"/>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0.89788</cdr:x>
      <cdr:y>0.45031</cdr:y>
    </cdr:from>
    <cdr:to>
      <cdr:x>0.97186</cdr:x>
      <cdr:y>0.73717</cdr:y>
    </cdr:to>
    <cdr:sp macro="" textlink="">
      <cdr:nvSpPr>
        <cdr:cNvPr id="6" name="Text Box 2"/>
        <cdr:cNvSpPr txBox="1">
          <a:spLocks xmlns:a="http://schemas.openxmlformats.org/drawingml/2006/main" noChangeArrowheads="1"/>
        </cdr:cNvSpPr>
      </cdr:nvSpPr>
      <cdr:spPr bwMode="auto">
        <a:xfrm xmlns:a="http://schemas.openxmlformats.org/drawingml/2006/main">
          <a:off x="4679690" y="1272134"/>
          <a:ext cx="385577" cy="81038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l-GR" dirty="0" smtClean="0">
              <a:latin typeface="Calibri" panose="020F0502020204030204" pitchFamily="34" charset="0"/>
              <a:cs typeface="Calibri" panose="020F0502020204030204" pitchFamily="34" charset="0"/>
            </a:rPr>
            <a:t>α</a:t>
          </a: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a:p xmlns:a="http://schemas.openxmlformats.org/drawingml/2006/main">
          <a:endParaRPr lang="en-US" dirty="0" smtClean="0">
            <a:latin typeface="Calibri" panose="020F0502020204030204" pitchFamily="34" charset="0"/>
            <a:cs typeface="Calibri" panose="020F0502020204030204" pitchFamily="34" charset="0"/>
          </a:endParaRPr>
        </a:p>
        <a:p xmlns:a="http://schemas.openxmlformats.org/drawingml/2006/main">
          <a:endParaRPr lang="en-US" dirty="0">
            <a:latin typeface="Calibri" panose="020F0502020204030204" pitchFamily="34" charset="0"/>
            <a:cs typeface="Calibri" panose="020F0502020204030204" pitchFamily="34" charset="0"/>
          </a:endParaRPr>
        </a:p>
        <a:p xmlns:a="http://schemas.openxmlformats.org/drawingml/2006/main">
          <a:r>
            <a:rPr lang="el-GR" dirty="0" smtClean="0">
              <a:latin typeface="Calibri" panose="020F0502020204030204" pitchFamily="34" charset="0"/>
              <a:cs typeface="Calibri" panose="020F0502020204030204" pitchFamily="34" charset="0"/>
            </a:rPr>
            <a:t>α</a:t>
          </a:r>
          <a:r>
            <a:rPr lang="en-US" dirty="0" smtClean="0">
              <a:latin typeface="Calibri" panose="020F0502020204030204" pitchFamily="34" charset="0"/>
              <a:cs typeface="Calibri" panose="020F0502020204030204" pitchFamily="34" charset="0"/>
            </a:rPr>
            <a:t>2</a:t>
          </a:r>
          <a:endParaRPr lang="en-US" dirty="0"/>
        </a:p>
      </cdr:txBody>
    </cdr:sp>
  </cdr:relSizeAnchor>
</c:userShapes>
</file>

<file path=ppt/drawings/drawing5.xml><?xml version="1.0" encoding="utf-8"?>
<c:userShapes xmlns:c="http://schemas.openxmlformats.org/drawingml/2006/chart">
  <cdr:relSizeAnchor xmlns:cdr="http://schemas.openxmlformats.org/drawingml/2006/chartDrawing">
    <cdr:from>
      <cdr:x>0.15938</cdr:x>
      <cdr:y>0.55488</cdr:y>
    </cdr:from>
    <cdr:to>
      <cdr:x>0.34896</cdr:x>
      <cdr:y>0.55488</cdr:y>
    </cdr:to>
    <cdr:cxnSp macro="">
      <cdr:nvCxnSpPr>
        <cdr:cNvPr id="3" name="Straight Arrow Connector 2"/>
        <cdr:cNvCxnSpPr/>
      </cdr:nvCxnSpPr>
      <cdr:spPr>
        <a:xfrm xmlns:a="http://schemas.openxmlformats.org/drawingml/2006/main">
          <a:off x="854080" y="758955"/>
          <a:ext cx="1015915"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0.584</cdr:x>
      <cdr:y>0.63347</cdr:y>
    </cdr:from>
    <cdr:to>
      <cdr:x>0.80066</cdr:x>
      <cdr:y>0.63347</cdr:y>
    </cdr:to>
    <cdr:cxnSp macro="">
      <cdr:nvCxnSpPr>
        <cdr:cNvPr id="5" name="Straight Arrow Connector 4"/>
        <cdr:cNvCxnSpPr/>
      </cdr:nvCxnSpPr>
      <cdr:spPr>
        <a:xfrm xmlns:a="http://schemas.openxmlformats.org/drawingml/2006/main">
          <a:off x="3129531" y="903461"/>
          <a:ext cx="1161030"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0.41947</cdr:x>
      <cdr:y>0.28813</cdr:y>
    </cdr:from>
    <cdr:to>
      <cdr:x>0.52801</cdr:x>
      <cdr:y>0.28813</cdr:y>
    </cdr:to>
    <cdr:cxnSp macro="">
      <cdr:nvCxnSpPr>
        <cdr:cNvPr id="7" name="Straight Arrow Connector 6"/>
        <cdr:cNvCxnSpPr/>
      </cdr:nvCxnSpPr>
      <cdr:spPr>
        <a:xfrm xmlns:a="http://schemas.openxmlformats.org/drawingml/2006/main">
          <a:off x="2247827" y="410930"/>
          <a:ext cx="581639"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0.62687</cdr:x>
      <cdr:y>0.47518</cdr:y>
    </cdr:from>
    <cdr:to>
      <cdr:x>0.82687</cdr:x>
      <cdr:y>0.80851</cdr:y>
    </cdr:to>
    <cdr:sp macro="" textlink="">
      <cdr:nvSpPr>
        <cdr:cNvPr id="8" name="TextBox 7"/>
        <cdr:cNvSpPr txBox="1"/>
      </cdr:nvSpPr>
      <cdr:spPr>
        <a:xfrm xmlns:a="http://schemas.openxmlformats.org/drawingml/2006/main">
          <a:off x="3359269" y="677711"/>
          <a:ext cx="1071753" cy="47539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a:t>outdoor</a:t>
          </a:r>
        </a:p>
      </cdr:txBody>
    </cdr:sp>
  </cdr:relSizeAnchor>
  <cdr:relSizeAnchor xmlns:cdr="http://schemas.openxmlformats.org/drawingml/2006/chartDrawing">
    <cdr:from>
      <cdr:x>0.19055</cdr:x>
      <cdr:y>0.39724</cdr:y>
    </cdr:from>
    <cdr:to>
      <cdr:x>0.39055</cdr:x>
      <cdr:y>0.73058</cdr:y>
    </cdr:to>
    <cdr:sp macro="" textlink="">
      <cdr:nvSpPr>
        <cdr:cNvPr id="9" name="TextBox 8"/>
        <cdr:cNvSpPr txBox="1"/>
      </cdr:nvSpPr>
      <cdr:spPr>
        <a:xfrm xmlns:a="http://schemas.openxmlformats.org/drawingml/2006/main">
          <a:off x="1021117" y="543346"/>
          <a:ext cx="1071753" cy="45593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a:t>outdoor</a:t>
          </a:r>
        </a:p>
      </cdr:txBody>
    </cdr:sp>
  </cdr:relSizeAnchor>
  <cdr:relSizeAnchor xmlns:cdr="http://schemas.openxmlformats.org/drawingml/2006/chartDrawing">
    <cdr:from>
      <cdr:x>0.42058</cdr:x>
      <cdr:y>0.28191</cdr:y>
    </cdr:from>
    <cdr:to>
      <cdr:x>0.62058</cdr:x>
      <cdr:y>0.61524</cdr:y>
    </cdr:to>
    <cdr:sp macro="" textlink="">
      <cdr:nvSpPr>
        <cdr:cNvPr id="10" name="TextBox 9"/>
        <cdr:cNvSpPr txBox="1"/>
      </cdr:nvSpPr>
      <cdr:spPr>
        <a:xfrm xmlns:a="http://schemas.openxmlformats.org/drawingml/2006/main">
          <a:off x="2253787" y="402066"/>
          <a:ext cx="1071753" cy="475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a:t>indoor</a:t>
          </a:r>
        </a:p>
      </cdr:txBody>
    </cdr:sp>
  </cdr:relSizeAnchor>
  <cdr:relSizeAnchor xmlns:cdr="http://schemas.openxmlformats.org/drawingml/2006/chartDrawing">
    <cdr:from>
      <cdr:x>0.54209</cdr:x>
      <cdr:y>0.27097</cdr:y>
    </cdr:from>
    <cdr:to>
      <cdr:x>0.57127</cdr:x>
      <cdr:y>0.38878</cdr:y>
    </cdr:to>
    <cdr:sp macro="" textlink="">
      <cdr:nvSpPr>
        <cdr:cNvPr id="11" name="Rectangle 10"/>
        <cdr:cNvSpPr/>
      </cdr:nvSpPr>
      <cdr:spPr>
        <a:xfrm xmlns:a="http://schemas.openxmlformats.org/drawingml/2006/main">
          <a:off x="2904942" y="441688"/>
          <a:ext cx="156369" cy="192036"/>
        </a:xfrm>
        <a:prstGeom xmlns:a="http://schemas.openxmlformats.org/drawingml/2006/main" prst="rect">
          <a:avLst/>
        </a:prstGeom>
        <a:noFill xmlns:a="http://schemas.openxmlformats.org/drawingml/2006/main"/>
        <a:ln xmlns:a="http://schemas.openxmlformats.org/drawingml/2006/main">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sp>
  </cdr:relSizeAnchor>
  <cdr:relSizeAnchor xmlns:cdr="http://schemas.openxmlformats.org/drawingml/2006/chartDrawing">
    <cdr:from>
      <cdr:x>0.36066</cdr:x>
      <cdr:y>0.27225</cdr:y>
    </cdr:from>
    <cdr:to>
      <cdr:x>0.38984</cdr:x>
      <cdr:y>0.39006</cdr:y>
    </cdr:to>
    <cdr:sp macro="" textlink="">
      <cdr:nvSpPr>
        <cdr:cNvPr id="13" name="Rectangle 12"/>
        <cdr:cNvSpPr/>
      </cdr:nvSpPr>
      <cdr:spPr>
        <a:xfrm xmlns:a="http://schemas.openxmlformats.org/drawingml/2006/main">
          <a:off x="1932694" y="443779"/>
          <a:ext cx="156369" cy="192035"/>
        </a:xfrm>
        <a:prstGeom xmlns:a="http://schemas.openxmlformats.org/drawingml/2006/main" prst="rect">
          <a:avLst/>
        </a:prstGeom>
        <a:noFill xmlns:a="http://schemas.openxmlformats.org/drawingml/2006/main"/>
        <a:ln xmlns:a="http://schemas.openxmlformats.org/drawingml/2006/main">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sp>
  </cdr:relSizeAnchor>
</c:userShapes>
</file>

<file path=ppt/drawings/drawing6.xml><?xml version="1.0" encoding="utf-8"?>
<c:userShapes xmlns:c="http://schemas.openxmlformats.org/drawingml/2006/chart">
  <cdr:relSizeAnchor xmlns:cdr="http://schemas.openxmlformats.org/drawingml/2006/chartDrawing">
    <cdr:from>
      <cdr:x>0.50694</cdr:x>
      <cdr:y>0.09651</cdr:y>
    </cdr:from>
    <cdr:to>
      <cdr:x>0.50694</cdr:x>
      <cdr:y>0.86456</cdr:y>
    </cdr:to>
    <cdr:cxnSp macro="">
      <cdr:nvCxnSpPr>
        <cdr:cNvPr id="3" name="Straight Connector 2"/>
        <cdr:cNvCxnSpPr/>
      </cdr:nvCxnSpPr>
      <cdr:spPr>
        <a:xfrm xmlns:a="http://schemas.openxmlformats.org/drawingml/2006/main">
          <a:off x="2820472" y="207965"/>
          <a:ext cx="0" cy="1654965"/>
        </a:xfrm>
        <a:prstGeom xmlns:a="http://schemas.openxmlformats.org/drawingml/2006/main" prst="line">
          <a:avLst/>
        </a:prstGeom>
        <a:ln xmlns:a="http://schemas.openxmlformats.org/drawingml/2006/main" w="19050">
          <a:solidFill>
            <a:schemeClr val="tx1">
              <a:lumMod val="65000"/>
              <a:lumOff val="35000"/>
            </a:schemeClr>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0.09323</cdr:x>
      <cdr:y>0.59216</cdr:y>
    </cdr:from>
    <cdr:to>
      <cdr:x>0.90445</cdr:x>
      <cdr:y>0.59216</cdr:y>
    </cdr:to>
    <cdr:cxnSp macro="">
      <cdr:nvCxnSpPr>
        <cdr:cNvPr id="4" name="Straight Connector 3"/>
        <cdr:cNvCxnSpPr/>
      </cdr:nvCxnSpPr>
      <cdr:spPr>
        <a:xfrm xmlns:a="http://schemas.openxmlformats.org/drawingml/2006/main">
          <a:off x="518714" y="1275964"/>
          <a:ext cx="4513363" cy="0"/>
        </a:xfrm>
        <a:prstGeom xmlns:a="http://schemas.openxmlformats.org/drawingml/2006/main" prst="line">
          <a:avLst/>
        </a:prstGeom>
        <a:ln xmlns:a="http://schemas.openxmlformats.org/drawingml/2006/main" w="19050">
          <a:solidFill>
            <a:srgbClr val="0066FF"/>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0.8926</cdr:x>
      <cdr:y>0.43547</cdr:y>
    </cdr:from>
    <cdr:to>
      <cdr:x>0.97685</cdr:x>
      <cdr:y>0.7607</cdr:y>
    </cdr:to>
    <cdr:sp macro="" textlink="">
      <cdr:nvSpPr>
        <cdr:cNvPr id="6" name="Text Box 2"/>
        <cdr:cNvSpPr txBox="1">
          <a:spLocks xmlns:a="http://schemas.openxmlformats.org/drawingml/2006/main" noChangeArrowheads="1"/>
        </cdr:cNvSpPr>
      </cdr:nvSpPr>
      <cdr:spPr bwMode="auto">
        <a:xfrm xmlns:a="http://schemas.openxmlformats.org/drawingml/2006/main">
          <a:off x="4966145" y="938339"/>
          <a:ext cx="468739" cy="70079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rot="0" vert="horz" wrap="square" lIns="91440" tIns="45720" rIns="91440" bIns="45720" anchor="t" anchorCtr="0">
          <a:noAutofit/>
        </a:bodyPr>
        <a:lstStyle xmlns:a="http://schemas.openxmlformats.org/drawingml/2006/main"/>
        <a:p xmlns:a="http://schemas.openxmlformats.org/drawingml/2006/main">
          <a:r>
            <a:rPr lang="en-US" dirty="0">
              <a:latin typeface="Calibri" panose="020F0502020204030204" pitchFamily="34" charset="0"/>
              <a:cs typeface="Calibri" panose="020F0502020204030204" pitchFamily="34" charset="0"/>
            </a:rPr>
            <a:t>β1</a:t>
          </a:r>
        </a:p>
        <a:p xmlns:a="http://schemas.openxmlformats.org/drawingml/2006/main">
          <a:r>
            <a:rPr lang="en-US" dirty="0">
              <a:latin typeface="Calibri" panose="020F0502020204030204" pitchFamily="34" charset="0"/>
              <a:cs typeface="Calibri" panose="020F0502020204030204" pitchFamily="34" charset="0"/>
            </a:rPr>
            <a:t>β2</a:t>
          </a:r>
          <a:endParaRPr lang="en-US" dirty="0"/>
        </a:p>
      </cdr:txBody>
    </cdr:sp>
  </cdr:relSizeAnchor>
  <cdr:relSizeAnchor xmlns:cdr="http://schemas.openxmlformats.org/drawingml/2006/chartDrawing">
    <cdr:from>
      <cdr:x>0.14921</cdr:x>
      <cdr:y>0.18049</cdr:y>
    </cdr:from>
    <cdr:to>
      <cdr:x>0.34954</cdr:x>
      <cdr:y>0.46955</cdr:y>
    </cdr:to>
    <cdr:pic>
      <cdr:nvPicPr>
        <cdr:cNvPr id="8"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830181" y="388913"/>
          <a:ext cx="1114528" cy="622846"/>
        </a:xfrm>
        <a:prstGeom xmlns:a="http://schemas.openxmlformats.org/drawingml/2006/main" prst="rect">
          <a:avLst/>
        </a:prstGeom>
      </cdr:spPr>
    </cdr:pic>
  </cdr:relSizeAnchor>
</c:userShapes>
</file>

<file path=ppt/drawings/drawing7.xml><?xml version="1.0" encoding="utf-8"?>
<c:userShapes xmlns:c="http://schemas.openxmlformats.org/drawingml/2006/chart">
  <cdr:relSizeAnchor xmlns:cdr="http://schemas.openxmlformats.org/drawingml/2006/chartDrawing">
    <cdr:from>
      <cdr:x>0.28264</cdr:x>
      <cdr:y>0.58494</cdr:y>
    </cdr:from>
    <cdr:to>
      <cdr:x>0.7109</cdr:x>
      <cdr:y>0.587</cdr:y>
    </cdr:to>
    <cdr:cxnSp macro="">
      <cdr:nvCxnSpPr>
        <cdr:cNvPr id="3" name="Straight Arrow Connector 2"/>
        <cdr:cNvCxnSpPr/>
      </cdr:nvCxnSpPr>
      <cdr:spPr>
        <a:xfrm xmlns:a="http://schemas.openxmlformats.org/drawingml/2006/main" flipV="1">
          <a:off x="1728358" y="1215716"/>
          <a:ext cx="2618831" cy="4282"/>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0.73541</cdr:x>
      <cdr:y>0.57095</cdr:y>
    </cdr:from>
    <cdr:to>
      <cdr:x>0.91372</cdr:x>
      <cdr:y>0.57095</cdr:y>
    </cdr:to>
    <cdr:cxnSp macro="">
      <cdr:nvCxnSpPr>
        <cdr:cNvPr id="5" name="Straight Arrow Connector 4"/>
        <cdr:cNvCxnSpPr/>
      </cdr:nvCxnSpPr>
      <cdr:spPr>
        <a:xfrm xmlns:a="http://schemas.openxmlformats.org/drawingml/2006/main">
          <a:off x="4497069" y="1307367"/>
          <a:ext cx="1090374"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0.10348</cdr:x>
      <cdr:y>0.44248</cdr:y>
    </cdr:from>
    <cdr:to>
      <cdr:x>0.88369</cdr:x>
      <cdr:y>0.57832</cdr:y>
    </cdr:to>
    <cdr:sp macro="" textlink="">
      <cdr:nvSpPr>
        <cdr:cNvPr id="6" name="TextBox 5"/>
        <cdr:cNvSpPr txBox="1"/>
      </cdr:nvSpPr>
      <cdr:spPr>
        <a:xfrm xmlns:a="http://schemas.openxmlformats.org/drawingml/2006/main">
          <a:off x="463254" y="786595"/>
          <a:ext cx="3492796" cy="2414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t>      </a:t>
          </a:r>
          <a:r>
            <a:rPr lang="en-US" sz="1100" dirty="0" smtClean="0">
              <a:latin typeface="Times New Roman" panose="02020603050405020304" pitchFamily="18" charset="0"/>
              <a:ea typeface="Cambria" panose="02040503050406030204" pitchFamily="18" charset="0"/>
              <a:cs typeface="Times New Roman" panose="02020603050405020304" pitchFamily="18" charset="0"/>
            </a:rPr>
            <a:t>outdoor       </a:t>
          </a:r>
          <a:r>
            <a:rPr lang="en-US" sz="1100" dirty="0">
              <a:latin typeface="Times New Roman" panose="02020603050405020304" pitchFamily="18" charset="0"/>
              <a:ea typeface="Cambria" panose="02040503050406030204" pitchFamily="18" charset="0"/>
              <a:cs typeface="Times New Roman" panose="02020603050405020304" pitchFamily="18" charset="0"/>
            </a:rPr>
            <a:t>	  </a:t>
          </a:r>
          <a:r>
            <a:rPr lang="en-US" sz="1100" dirty="0" smtClean="0">
              <a:latin typeface="Times New Roman" panose="02020603050405020304" pitchFamily="18" charset="0"/>
              <a:ea typeface="Cambria" panose="02040503050406030204" pitchFamily="18" charset="0"/>
              <a:cs typeface="Times New Roman" panose="02020603050405020304" pitchFamily="18" charset="0"/>
            </a:rPr>
            <a:t>             indoor</a:t>
          </a:r>
          <a:r>
            <a:rPr lang="en-US" sz="1100" dirty="0">
              <a:latin typeface="Times New Roman" panose="02020603050405020304" pitchFamily="18" charset="0"/>
              <a:ea typeface="Cambria" panose="02040503050406030204" pitchFamily="18" charset="0"/>
              <a:cs typeface="Times New Roman" panose="02020603050405020304" pitchFamily="18" charset="0"/>
            </a:rPr>
            <a:t>	</a:t>
          </a:r>
          <a:r>
            <a:rPr lang="en-US" sz="1100" baseline="0" dirty="0">
              <a:latin typeface="Times New Roman" panose="02020603050405020304" pitchFamily="18" charset="0"/>
              <a:ea typeface="Cambria" panose="02040503050406030204" pitchFamily="18" charset="0"/>
              <a:cs typeface="Times New Roman" panose="02020603050405020304" pitchFamily="18" charset="0"/>
            </a:rPr>
            <a:t>    </a:t>
          </a:r>
          <a:r>
            <a:rPr lang="en-US" sz="1100" baseline="0" dirty="0" smtClean="0">
              <a:latin typeface="Times New Roman" panose="02020603050405020304" pitchFamily="18" charset="0"/>
              <a:ea typeface="Cambria" panose="02040503050406030204" pitchFamily="18" charset="0"/>
              <a:cs typeface="Times New Roman" panose="02020603050405020304" pitchFamily="18" charset="0"/>
            </a:rPr>
            <a:t>                    </a:t>
          </a:r>
          <a:r>
            <a:rPr lang="en-US" sz="1100" baseline="0" dirty="0" smtClean="0">
              <a:latin typeface="Times New Roman" panose="02020603050405020304" pitchFamily="18" charset="0"/>
              <a:ea typeface="Cambria" panose="02040503050406030204" pitchFamily="18" charset="0"/>
              <a:cs typeface="Times New Roman" panose="02020603050405020304" pitchFamily="18" charset="0"/>
            </a:rPr>
            <a:t>                         </a:t>
          </a:r>
          <a:r>
            <a:rPr lang="en-US" sz="1100" dirty="0">
              <a:latin typeface="Times New Roman" panose="02020603050405020304" pitchFamily="18" charset="0"/>
              <a:ea typeface="Cambria" panose="02040503050406030204" pitchFamily="18" charset="0"/>
              <a:cs typeface="Times New Roman" panose="02020603050405020304" pitchFamily="18" charset="0"/>
            </a:rPr>
            <a:t>outdoor</a:t>
          </a:r>
        </a:p>
      </cdr:txBody>
    </cdr:sp>
  </cdr:relSizeAnchor>
  <cdr:relSizeAnchor xmlns:cdr="http://schemas.openxmlformats.org/drawingml/2006/chartDrawing">
    <cdr:from>
      <cdr:x>0.12645</cdr:x>
      <cdr:y>0.57438</cdr:y>
    </cdr:from>
    <cdr:to>
      <cdr:x>0.25862</cdr:x>
      <cdr:y>0.57438</cdr:y>
    </cdr:to>
    <cdr:cxnSp macro="">
      <cdr:nvCxnSpPr>
        <cdr:cNvPr id="7" name="Straight Arrow Connector 6"/>
        <cdr:cNvCxnSpPr/>
      </cdr:nvCxnSpPr>
      <cdr:spPr>
        <a:xfrm xmlns:a="http://schemas.openxmlformats.org/drawingml/2006/main">
          <a:off x="731521" y="1848463"/>
          <a:ext cx="764533"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0.02821</cdr:x>
      <cdr:y>0.10792</cdr:y>
    </cdr:from>
    <cdr:to>
      <cdr:x>0.02821</cdr:x>
      <cdr:y>0.19093</cdr:y>
    </cdr:to>
    <cdr:cxnSp macro="">
      <cdr:nvCxnSpPr>
        <cdr:cNvPr id="10" name="Straight Arrow Connector 9"/>
        <cdr:cNvCxnSpPr/>
      </cdr:nvCxnSpPr>
      <cdr:spPr>
        <a:xfrm xmlns:a="http://schemas.openxmlformats.org/drawingml/2006/main" flipV="1">
          <a:off x="172528" y="224287"/>
          <a:ext cx="0" cy="172528"/>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0.09384</cdr:x>
      <cdr:y>0.95464</cdr:y>
    </cdr:from>
    <cdr:to>
      <cdr:x>0.11641</cdr:x>
      <cdr:y>0.95464</cdr:y>
    </cdr:to>
    <cdr:cxnSp macro="">
      <cdr:nvCxnSpPr>
        <cdr:cNvPr id="12" name="Straight Arrow Connector 11"/>
        <cdr:cNvCxnSpPr/>
      </cdr:nvCxnSpPr>
      <cdr:spPr>
        <a:xfrm xmlns:a="http://schemas.openxmlformats.org/drawingml/2006/main">
          <a:off x="573825" y="2185944"/>
          <a:ext cx="138017" cy="0"/>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8.xml><?xml version="1.0" encoding="utf-8"?>
<c:userShapes xmlns:c="http://schemas.openxmlformats.org/drawingml/2006/chart">
  <cdr:relSizeAnchor xmlns:cdr="http://schemas.openxmlformats.org/drawingml/2006/chartDrawing">
    <cdr:from>
      <cdr:x>0.28073</cdr:x>
      <cdr:y>0.51888</cdr:y>
    </cdr:from>
    <cdr:to>
      <cdr:x>0.89559</cdr:x>
      <cdr:y>0.51888</cdr:y>
    </cdr:to>
    <cdr:cxnSp macro="">
      <cdr:nvCxnSpPr>
        <cdr:cNvPr id="3" name="Straight Arrow Connector 2"/>
        <cdr:cNvCxnSpPr/>
      </cdr:nvCxnSpPr>
      <cdr:spPr>
        <a:xfrm xmlns:a="http://schemas.openxmlformats.org/drawingml/2006/main">
          <a:off x="1558256" y="1187830"/>
          <a:ext cx="3412901"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0.09792</cdr:x>
      <cdr:y>0.50611</cdr:y>
    </cdr:from>
    <cdr:to>
      <cdr:x>0.13656</cdr:x>
      <cdr:y>0.50611</cdr:y>
    </cdr:to>
    <cdr:cxnSp macro="">
      <cdr:nvCxnSpPr>
        <cdr:cNvPr id="4" name="Straight Arrow Connector 3"/>
        <cdr:cNvCxnSpPr/>
      </cdr:nvCxnSpPr>
      <cdr:spPr>
        <a:xfrm xmlns:a="http://schemas.openxmlformats.org/drawingml/2006/main">
          <a:off x="543538" y="1158588"/>
          <a:ext cx="214479"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0.16044</cdr:x>
      <cdr:y>0.5733</cdr:y>
    </cdr:from>
    <cdr:to>
      <cdr:x>0.26449</cdr:x>
      <cdr:y>0.5733</cdr:y>
    </cdr:to>
    <cdr:cxnSp macro="">
      <cdr:nvCxnSpPr>
        <cdr:cNvPr id="5" name="Straight Arrow Connector 4"/>
        <cdr:cNvCxnSpPr/>
      </cdr:nvCxnSpPr>
      <cdr:spPr>
        <a:xfrm xmlns:a="http://schemas.openxmlformats.org/drawingml/2006/main">
          <a:off x="890552" y="1312419"/>
          <a:ext cx="577552"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9.xml><?xml version="1.0" encoding="utf-8"?>
<c:userShapes xmlns:c="http://schemas.openxmlformats.org/drawingml/2006/chart">
  <cdr:relSizeAnchor xmlns:cdr="http://schemas.openxmlformats.org/drawingml/2006/chartDrawing">
    <cdr:from>
      <cdr:x>0.13669</cdr:x>
      <cdr:y>0.64884</cdr:y>
    </cdr:from>
    <cdr:to>
      <cdr:x>0.36378</cdr:x>
      <cdr:y>0.64884</cdr:y>
    </cdr:to>
    <cdr:cxnSp macro="">
      <cdr:nvCxnSpPr>
        <cdr:cNvPr id="3" name="Straight Arrow Connector 2"/>
        <cdr:cNvCxnSpPr/>
      </cdr:nvCxnSpPr>
      <cdr:spPr>
        <a:xfrm xmlns:a="http://schemas.openxmlformats.org/drawingml/2006/main">
          <a:off x="789935" y="1001607"/>
          <a:ext cx="1312384"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0.45271</cdr:x>
      <cdr:y>0.51646</cdr:y>
    </cdr:from>
    <cdr:to>
      <cdr:x>0.8664</cdr:x>
      <cdr:y>0.51646</cdr:y>
    </cdr:to>
    <cdr:cxnSp macro="">
      <cdr:nvCxnSpPr>
        <cdr:cNvPr id="4" name="Straight Arrow Connector 3"/>
        <cdr:cNvCxnSpPr/>
      </cdr:nvCxnSpPr>
      <cdr:spPr>
        <a:xfrm xmlns:a="http://schemas.openxmlformats.org/drawingml/2006/main">
          <a:off x="2616272" y="797252"/>
          <a:ext cx="2390771" cy="0"/>
        </a:xfrm>
        <a:prstGeom xmlns:a="http://schemas.openxmlformats.org/drawingml/2006/main" prst="straightConnector1">
          <a:avLst/>
        </a:prstGeom>
        <a:ln xmlns:a="http://schemas.openxmlformats.org/drawingml/2006/main">
          <a:solidFill>
            <a:schemeClr val="tx1"/>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0.47452</cdr:x>
      <cdr:y>0.36026</cdr:y>
    </cdr:from>
    <cdr:to>
      <cdr:x>0.87173</cdr:x>
      <cdr:y>0.49735</cdr:y>
    </cdr:to>
    <cdr:sp macro="" textlink="">
      <cdr:nvSpPr>
        <cdr:cNvPr id="6" name="TextBox 5"/>
        <cdr:cNvSpPr txBox="1"/>
      </cdr:nvSpPr>
      <cdr:spPr>
        <a:xfrm xmlns:a="http://schemas.openxmlformats.org/drawingml/2006/main">
          <a:off x="2742327" y="556129"/>
          <a:ext cx="2295499" cy="21162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a:latin typeface="Times New Roman" panose="02020603050405020304" pitchFamily="18" charset="0"/>
              <a:ea typeface="Cambria" panose="02040503050406030204" pitchFamily="18" charset="0"/>
              <a:cs typeface="Times New Roman" panose="02020603050405020304" pitchFamily="18" charset="0"/>
            </a:rPr>
            <a:t>indoor magnetism average 50</a:t>
          </a:r>
        </a:p>
      </cdr:txBody>
    </cdr:sp>
  </cdr:relSizeAnchor>
  <cdr:relSizeAnchor xmlns:cdr="http://schemas.openxmlformats.org/drawingml/2006/chartDrawing">
    <cdr:from>
      <cdr:x>0.1136</cdr:x>
      <cdr:y>0.49934</cdr:y>
    </cdr:from>
    <cdr:to>
      <cdr:x>0.44079</cdr:x>
      <cdr:y>0.65382</cdr:y>
    </cdr:to>
    <cdr:sp macro="" textlink="">
      <cdr:nvSpPr>
        <cdr:cNvPr id="8" name="TextBox 7"/>
        <cdr:cNvSpPr txBox="1"/>
      </cdr:nvSpPr>
      <cdr:spPr>
        <a:xfrm xmlns:a="http://schemas.openxmlformats.org/drawingml/2006/main">
          <a:off x="656498" y="770824"/>
          <a:ext cx="1890876" cy="2384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000">
              <a:effectLst/>
              <a:latin typeface="Times New Roman" panose="02020603050405020304" pitchFamily="18" charset="0"/>
              <a:ea typeface="Cambria" panose="02040503050406030204" pitchFamily="18" charset="0"/>
              <a:cs typeface="Times New Roman" panose="02020603050405020304" pitchFamily="18" charset="0"/>
            </a:rPr>
            <a:t>outdoor magnetism average 40</a:t>
          </a:r>
        </a:p>
        <a:p xmlns:a="http://schemas.openxmlformats.org/drawingml/2006/main">
          <a:endParaRPr lang="en-US" sz="1100">
            <a:latin typeface="Cambria" panose="02040503050406030204" pitchFamily="18" charset="0"/>
            <a:ea typeface="Cambria" panose="02040503050406030204" pitchFamily="18" charset="0"/>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8DD2497F-B0FD-4EDD-AA2A-11C2A48006FE}" type="datetimeFigureOut">
              <a:rPr lang="en-US" smtClean="0"/>
              <a:t>11-Aug-23</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8A949D4-8B96-45CA-A8CE-59F14E5B098E}" type="slidenum">
              <a:rPr lang="en-US" smtClean="0"/>
              <a:t>‹#›</a:t>
            </a:fld>
            <a:endParaRPr lang="en-US"/>
          </a:p>
        </p:txBody>
      </p:sp>
    </p:spTree>
    <p:extLst>
      <p:ext uri="{BB962C8B-B14F-4D97-AF65-F5344CB8AC3E}">
        <p14:creationId xmlns:p14="http://schemas.microsoft.com/office/powerpoint/2010/main" val="36961041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D2497F-B0FD-4EDD-AA2A-11C2A48006FE}" type="datetimeFigureOut">
              <a:rPr lang="en-US" smtClean="0"/>
              <a:t>11-Aug-23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49D4-8B96-45CA-A8CE-59F14E5B098E}" type="slidenum">
              <a:rPr lang="en-US" smtClean="0"/>
              <a:t>‹#›</a:t>
            </a:fld>
            <a:endParaRPr lang="en-US"/>
          </a:p>
        </p:txBody>
      </p:sp>
    </p:spTree>
    <p:extLst>
      <p:ext uri="{BB962C8B-B14F-4D97-AF65-F5344CB8AC3E}">
        <p14:creationId xmlns:p14="http://schemas.microsoft.com/office/powerpoint/2010/main" val="167939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D2497F-B0FD-4EDD-AA2A-11C2A48006FE}" type="datetimeFigureOut">
              <a:rPr lang="en-US" smtClean="0"/>
              <a:t>11-Aug-23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49D4-8B96-45CA-A8CE-59F14E5B098E}" type="slidenum">
              <a:rPr lang="en-US" smtClean="0"/>
              <a:t>‹#›</a:t>
            </a:fld>
            <a:endParaRPr lang="en-US"/>
          </a:p>
        </p:txBody>
      </p:sp>
    </p:spTree>
    <p:extLst>
      <p:ext uri="{BB962C8B-B14F-4D97-AF65-F5344CB8AC3E}">
        <p14:creationId xmlns:p14="http://schemas.microsoft.com/office/powerpoint/2010/main" val="127971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D2497F-B0FD-4EDD-AA2A-11C2A48006FE}" type="datetimeFigureOut">
              <a:rPr lang="en-US" smtClean="0"/>
              <a:t>11-Aug-23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949D4-8B96-45CA-A8CE-59F14E5B098E}" type="slidenum">
              <a:rPr lang="en-US" smtClean="0"/>
              <a:t>‹#›</a:t>
            </a:fld>
            <a:endParaRPr lang="en-US"/>
          </a:p>
        </p:txBody>
      </p:sp>
    </p:spTree>
    <p:extLst>
      <p:ext uri="{BB962C8B-B14F-4D97-AF65-F5344CB8AC3E}">
        <p14:creationId xmlns:p14="http://schemas.microsoft.com/office/powerpoint/2010/main" val="400182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DD2497F-B0FD-4EDD-AA2A-11C2A48006FE}" type="datetimeFigureOut">
              <a:rPr lang="en-US" smtClean="0"/>
              <a:t>11-Aug-23</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88A949D4-8B96-45CA-A8CE-59F14E5B098E}" type="slidenum">
              <a:rPr lang="en-US" smtClean="0"/>
              <a:t>‹#›</a:t>
            </a:fld>
            <a:endParaRPr lang="en-US"/>
          </a:p>
        </p:txBody>
      </p:sp>
    </p:spTree>
    <p:extLst>
      <p:ext uri="{BB962C8B-B14F-4D97-AF65-F5344CB8AC3E}">
        <p14:creationId xmlns:p14="http://schemas.microsoft.com/office/powerpoint/2010/main" val="9007521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D2497F-B0FD-4EDD-AA2A-11C2A48006FE}" type="datetimeFigureOut">
              <a:rPr lang="en-US" smtClean="0"/>
              <a:t>11-Aug-23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949D4-8B96-45CA-A8CE-59F14E5B098E}" type="slidenum">
              <a:rPr lang="en-US" smtClean="0"/>
              <a:t>‹#›</a:t>
            </a:fld>
            <a:endParaRPr lang="en-US"/>
          </a:p>
        </p:txBody>
      </p:sp>
    </p:spTree>
    <p:extLst>
      <p:ext uri="{BB962C8B-B14F-4D97-AF65-F5344CB8AC3E}">
        <p14:creationId xmlns:p14="http://schemas.microsoft.com/office/powerpoint/2010/main" val="824234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D2497F-B0FD-4EDD-AA2A-11C2A48006FE}" type="datetimeFigureOut">
              <a:rPr lang="en-US" smtClean="0"/>
              <a:t>11-Aug-23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949D4-8B96-45CA-A8CE-59F14E5B098E}" type="slidenum">
              <a:rPr lang="en-US" smtClean="0"/>
              <a:t>‹#›</a:t>
            </a:fld>
            <a:endParaRPr lang="en-US"/>
          </a:p>
        </p:txBody>
      </p:sp>
    </p:spTree>
    <p:extLst>
      <p:ext uri="{BB962C8B-B14F-4D97-AF65-F5344CB8AC3E}">
        <p14:creationId xmlns:p14="http://schemas.microsoft.com/office/powerpoint/2010/main" val="291374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D2497F-B0FD-4EDD-AA2A-11C2A48006FE}" type="datetimeFigureOut">
              <a:rPr lang="en-US" smtClean="0"/>
              <a:t>11-Aug-23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949D4-8B96-45CA-A8CE-59F14E5B098E}" type="slidenum">
              <a:rPr lang="en-US" smtClean="0"/>
              <a:t>‹#›</a:t>
            </a:fld>
            <a:endParaRPr lang="en-US"/>
          </a:p>
        </p:txBody>
      </p:sp>
    </p:spTree>
    <p:extLst>
      <p:ext uri="{BB962C8B-B14F-4D97-AF65-F5344CB8AC3E}">
        <p14:creationId xmlns:p14="http://schemas.microsoft.com/office/powerpoint/2010/main" val="91310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2497F-B0FD-4EDD-AA2A-11C2A48006FE}" type="datetimeFigureOut">
              <a:rPr lang="en-US" smtClean="0"/>
              <a:t>11-Aug-23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949D4-8B96-45CA-A8CE-59F14E5B098E}" type="slidenum">
              <a:rPr lang="en-US" smtClean="0"/>
              <a:t>‹#›</a:t>
            </a:fld>
            <a:endParaRPr lang="en-US"/>
          </a:p>
        </p:txBody>
      </p:sp>
    </p:spTree>
    <p:extLst>
      <p:ext uri="{BB962C8B-B14F-4D97-AF65-F5344CB8AC3E}">
        <p14:creationId xmlns:p14="http://schemas.microsoft.com/office/powerpoint/2010/main" val="17152667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DD2497F-B0FD-4EDD-AA2A-11C2A48006FE}" type="datetimeFigureOut">
              <a:rPr lang="en-US" smtClean="0"/>
              <a:t>11-Aug-23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88A949D4-8B96-45CA-A8CE-59F14E5B098E}"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95116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8DD2497F-B0FD-4EDD-AA2A-11C2A48006FE}" type="datetimeFigureOut">
              <a:rPr lang="en-US" smtClean="0"/>
              <a:t>11-Aug-23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88A949D4-8B96-45CA-A8CE-59F14E5B098E}"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5643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DD2497F-B0FD-4EDD-AA2A-11C2A48006FE}" type="datetimeFigureOut">
              <a:rPr lang="en-US" smtClean="0"/>
              <a:t>11-Aug-23</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8A949D4-8B96-45CA-A8CE-59F14E5B098E}"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307822609"/>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2258" y="1520562"/>
            <a:ext cx="9847483" cy="2670386"/>
          </a:xfrm>
        </p:spPr>
        <p:txBody>
          <a:bodyPr>
            <a:normAutofit/>
          </a:bodyPr>
          <a:lstStyle/>
          <a:p>
            <a:r>
              <a:rPr lang="en-US" sz="4000" b="1" dirty="0" smtClean="0">
                <a:solidFill>
                  <a:srgbClr val="002060"/>
                </a:solidFill>
              </a:rPr>
              <a:t>Seamless Indoor Outdoor Navigation for Smartphone Users</a:t>
            </a:r>
            <a:endParaRPr lang="en-US" sz="4000" b="1" dirty="0">
              <a:solidFill>
                <a:srgbClr val="002060"/>
              </a:solidFill>
            </a:endParaRPr>
          </a:p>
        </p:txBody>
      </p:sp>
      <p:sp>
        <p:nvSpPr>
          <p:cNvPr id="3" name="Subtitle 2"/>
          <p:cNvSpPr>
            <a:spLocks noGrp="1"/>
          </p:cNvSpPr>
          <p:nvPr>
            <p:ph type="subTitle" idx="1"/>
          </p:nvPr>
        </p:nvSpPr>
        <p:spPr>
          <a:xfrm>
            <a:off x="1652788" y="3558325"/>
            <a:ext cx="9144000" cy="725263"/>
          </a:xfrm>
        </p:spPr>
        <p:txBody>
          <a:bodyPr>
            <a:normAutofit/>
          </a:bodyPr>
          <a:lstStyle/>
          <a:p>
            <a:pPr algn="r"/>
            <a:r>
              <a:rPr lang="en-US" sz="2000" b="1" dirty="0" smtClean="0">
                <a:solidFill>
                  <a:srgbClr val="002060"/>
                </a:solidFill>
              </a:rPr>
              <a:t>Using GPS, WI-FI and Android Sensors</a:t>
            </a:r>
            <a:endParaRPr lang="en-US" sz="2000" b="1" dirty="0">
              <a:solidFill>
                <a:srgbClr val="002060"/>
              </a:solidFill>
            </a:endParaRPr>
          </a:p>
          <a:p>
            <a:pPr algn="r"/>
            <a:endParaRPr lang="en-US" sz="1800" dirty="0">
              <a:solidFill>
                <a:schemeClr val="tx1"/>
              </a:solidFill>
            </a:endParaRPr>
          </a:p>
        </p:txBody>
      </p:sp>
      <p:sp>
        <p:nvSpPr>
          <p:cNvPr id="4" name="TextBox 3"/>
          <p:cNvSpPr txBox="1"/>
          <p:nvPr/>
        </p:nvSpPr>
        <p:spPr>
          <a:xfrm>
            <a:off x="1523999" y="3902300"/>
            <a:ext cx="4477555" cy="1661993"/>
          </a:xfrm>
          <a:prstGeom prst="rect">
            <a:avLst/>
          </a:prstGeom>
          <a:noFill/>
        </p:spPr>
        <p:txBody>
          <a:bodyPr wrap="square" rtlCol="0">
            <a:spAutoFit/>
          </a:bodyPr>
          <a:lstStyle/>
          <a:p>
            <a:r>
              <a:rPr lang="en-US" sz="1400" dirty="0" smtClean="0">
                <a:solidFill>
                  <a:srgbClr val="000060"/>
                </a:solidFill>
              </a:rPr>
              <a:t>by</a:t>
            </a:r>
          </a:p>
          <a:p>
            <a:r>
              <a:rPr lang="en-US" sz="1400" dirty="0" smtClean="0">
                <a:solidFill>
                  <a:srgbClr val="000060"/>
                </a:solidFill>
              </a:rPr>
              <a:t>Kuheli Manna</a:t>
            </a:r>
          </a:p>
          <a:p>
            <a:r>
              <a:rPr lang="en-US" sz="1400" dirty="0" smtClean="0">
                <a:solidFill>
                  <a:srgbClr val="000060"/>
                </a:solidFill>
              </a:rPr>
              <a:t>Date-11/8/23</a:t>
            </a:r>
          </a:p>
          <a:p>
            <a:r>
              <a:rPr lang="en-US" sz="1400" dirty="0" smtClean="0">
                <a:solidFill>
                  <a:srgbClr val="000060"/>
                </a:solidFill>
              </a:rPr>
              <a:t>Exam. Roll No</a:t>
            </a:r>
            <a:r>
              <a:rPr lang="en-US" sz="1400" dirty="0">
                <a:solidFill>
                  <a:srgbClr val="000060"/>
                </a:solidFill>
              </a:rPr>
              <a:t>.-</a:t>
            </a:r>
            <a:r>
              <a:rPr lang="en-US" sz="1400" dirty="0" smtClean="0">
                <a:solidFill>
                  <a:srgbClr val="000060"/>
                </a:solidFill>
              </a:rPr>
              <a:t>MCA2360041</a:t>
            </a:r>
            <a:endParaRPr lang="en-US" sz="1400" dirty="0">
              <a:solidFill>
                <a:srgbClr val="000060"/>
              </a:solidFill>
            </a:endParaRPr>
          </a:p>
          <a:p>
            <a:r>
              <a:rPr lang="en-US" sz="1400" dirty="0" smtClean="0">
                <a:solidFill>
                  <a:srgbClr val="000060"/>
                </a:solidFill>
              </a:rPr>
              <a:t>MASTER OF COMPUTER APPLICATION</a:t>
            </a:r>
          </a:p>
          <a:p>
            <a:r>
              <a:rPr lang="en-US" sz="1400" dirty="0" smtClean="0">
                <a:solidFill>
                  <a:srgbClr val="000060"/>
                </a:solidFill>
              </a:rPr>
              <a:t>Department </a:t>
            </a:r>
            <a:r>
              <a:rPr lang="en-US" sz="1400" dirty="0">
                <a:solidFill>
                  <a:srgbClr val="000060"/>
                </a:solidFill>
              </a:rPr>
              <a:t>O</a:t>
            </a:r>
            <a:r>
              <a:rPr lang="en-US" sz="1400" dirty="0" smtClean="0">
                <a:solidFill>
                  <a:srgbClr val="000060"/>
                </a:solidFill>
              </a:rPr>
              <a:t>f Computer Science and Engineering</a:t>
            </a:r>
          </a:p>
          <a:p>
            <a:r>
              <a:rPr lang="en-US" sz="1400" dirty="0" err="1" smtClean="0">
                <a:solidFill>
                  <a:srgbClr val="000060"/>
                </a:solidFill>
              </a:rPr>
              <a:t>Jadavpur</a:t>
            </a:r>
            <a:r>
              <a:rPr lang="en-US" sz="1400" dirty="0" smtClean="0">
                <a:solidFill>
                  <a:srgbClr val="000060"/>
                </a:solidFill>
              </a:rPr>
              <a:t> University,Kolkata-700032</a:t>
            </a:r>
          </a:p>
        </p:txBody>
      </p:sp>
    </p:spTree>
    <p:extLst>
      <p:ext uri="{BB962C8B-B14F-4D97-AF65-F5344CB8AC3E}">
        <p14:creationId xmlns:p14="http://schemas.microsoft.com/office/powerpoint/2010/main" val="2839111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GPS does not work in indoor?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73066336"/>
              </p:ext>
            </p:extLst>
          </p:nvPr>
        </p:nvGraphicFramePr>
        <p:xfrm>
          <a:off x="1521328" y="2147008"/>
          <a:ext cx="9149344" cy="3932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9260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and</a:t>
            </a:r>
            <a:r>
              <a:rPr lang="en-US" b="1" dirty="0"/>
              <a:t> Limitations of GPS</a:t>
            </a:r>
            <a:endParaRPr lang="en-US" dirty="0"/>
          </a:p>
        </p:txBody>
      </p:sp>
      <p:sp>
        <p:nvSpPr>
          <p:cNvPr id="3" name="Content Placeholder 2"/>
          <p:cNvSpPr>
            <a:spLocks noGrp="1"/>
          </p:cNvSpPr>
          <p:nvPr>
            <p:ph idx="1"/>
          </p:nvPr>
        </p:nvSpPr>
        <p:spPr>
          <a:xfrm>
            <a:off x="1066800" y="1774586"/>
            <a:ext cx="10058400" cy="4214090"/>
          </a:xfrm>
        </p:spPr>
        <p:txBody>
          <a:bodyPr>
            <a:normAutofit lnSpcReduction="10000"/>
          </a:bodyPr>
          <a:lstStyle/>
          <a:p>
            <a:pPr marL="0" indent="0">
              <a:buNone/>
            </a:pPr>
            <a:r>
              <a:rPr lang="en-US" sz="2000" b="1" dirty="0"/>
              <a:t>Benefits of GPS</a:t>
            </a:r>
            <a:r>
              <a:rPr lang="en-US" sz="2000" dirty="0"/>
              <a:t>: </a:t>
            </a:r>
            <a:endParaRPr lang="en-US" sz="2000" dirty="0" smtClean="0"/>
          </a:p>
          <a:p>
            <a:pPr marL="457200" indent="-457200">
              <a:buFont typeface="+mj-lt"/>
              <a:buAutoNum type="arabicPeriod"/>
            </a:pPr>
            <a:r>
              <a:rPr lang="en-US" sz="2000" dirty="0" smtClean="0"/>
              <a:t>Accurate </a:t>
            </a:r>
            <a:r>
              <a:rPr lang="en-US" sz="2000" dirty="0"/>
              <a:t>Positioning for navigation and location-based services. </a:t>
            </a:r>
            <a:endParaRPr lang="en-US" sz="2000" dirty="0" smtClean="0"/>
          </a:p>
          <a:p>
            <a:pPr marL="457200" indent="-457200">
              <a:buFont typeface="+mj-lt"/>
              <a:buAutoNum type="arabicPeriod"/>
            </a:pPr>
            <a:r>
              <a:rPr lang="en-US" sz="2000" dirty="0" smtClean="0"/>
              <a:t>Emergency </a:t>
            </a:r>
            <a:r>
              <a:rPr lang="en-US" sz="2000" dirty="0"/>
              <a:t>Response with precise location data for quicker assistance. </a:t>
            </a:r>
            <a:endParaRPr lang="en-US" sz="2000" dirty="0" smtClean="0"/>
          </a:p>
          <a:p>
            <a:pPr marL="457200" indent="-457200">
              <a:buFont typeface="+mj-lt"/>
              <a:buAutoNum type="arabicPeriod"/>
            </a:pPr>
            <a:r>
              <a:rPr lang="en-US" sz="2000" dirty="0" smtClean="0"/>
              <a:t>Versatile </a:t>
            </a:r>
            <a:r>
              <a:rPr lang="en-US" sz="2000" dirty="0"/>
              <a:t>Scientific Research tool for climate, wildlife, and more. </a:t>
            </a:r>
            <a:endParaRPr lang="en-US" sz="2000" dirty="0" smtClean="0"/>
          </a:p>
          <a:p>
            <a:pPr marL="0" indent="0">
              <a:buNone/>
            </a:pPr>
            <a:r>
              <a:rPr lang="en-US" sz="2000" b="1" dirty="0" smtClean="0"/>
              <a:t>Limitations </a:t>
            </a:r>
            <a:r>
              <a:rPr lang="en-US" sz="2000" b="1" dirty="0"/>
              <a:t>of GPS</a:t>
            </a:r>
            <a:r>
              <a:rPr lang="en-US" sz="2000" dirty="0"/>
              <a:t>: </a:t>
            </a:r>
            <a:endParaRPr lang="en-US" sz="2000" dirty="0" smtClean="0"/>
          </a:p>
          <a:p>
            <a:pPr marL="457200" indent="-457200">
              <a:buFont typeface="+mj-lt"/>
              <a:buAutoNum type="arabicPeriod"/>
            </a:pPr>
            <a:r>
              <a:rPr lang="en-US" sz="2000" dirty="0" smtClean="0"/>
              <a:t>Signal </a:t>
            </a:r>
            <a:r>
              <a:rPr lang="en-US" sz="2000" dirty="0"/>
              <a:t>Blockage in urban areas, dense forests, and indoors. </a:t>
            </a:r>
            <a:endParaRPr lang="en-US" sz="2000" dirty="0" smtClean="0"/>
          </a:p>
          <a:p>
            <a:pPr marL="457200" indent="-457200">
              <a:buFont typeface="+mj-lt"/>
              <a:buAutoNum type="arabicPeriod"/>
            </a:pPr>
            <a:r>
              <a:rPr lang="en-US" sz="2000" dirty="0" smtClean="0"/>
              <a:t>Limited </a:t>
            </a:r>
            <a:r>
              <a:rPr lang="en-US" sz="2000" dirty="0"/>
              <a:t>Satellite Availability affects accuracy. </a:t>
            </a:r>
            <a:endParaRPr lang="en-US" sz="2000" dirty="0" smtClean="0"/>
          </a:p>
          <a:p>
            <a:pPr marL="457200" indent="-457200">
              <a:buFont typeface="+mj-lt"/>
              <a:buAutoNum type="arabicPeriod"/>
            </a:pPr>
            <a:r>
              <a:rPr lang="en-US" sz="2000" dirty="0" smtClean="0"/>
              <a:t>Power </a:t>
            </a:r>
            <a:r>
              <a:rPr lang="en-US" sz="2000" dirty="0"/>
              <a:t>Consumption impacts device battery life. </a:t>
            </a:r>
            <a:endParaRPr lang="en-US" sz="2000" dirty="0" smtClean="0"/>
          </a:p>
          <a:p>
            <a:pPr marL="457200" indent="-457200">
              <a:buFont typeface="+mj-lt"/>
              <a:buAutoNum type="arabicPeriod"/>
            </a:pPr>
            <a:r>
              <a:rPr lang="en-US" sz="2000" dirty="0" smtClean="0"/>
              <a:t>Weather </a:t>
            </a:r>
            <a:r>
              <a:rPr lang="en-US" sz="2000" dirty="0"/>
              <a:t>Interference during adverse conditions. </a:t>
            </a:r>
            <a:endParaRPr lang="en-US" sz="2000" dirty="0" smtClean="0"/>
          </a:p>
          <a:p>
            <a:pPr marL="0" indent="0">
              <a:buNone/>
            </a:pPr>
            <a:r>
              <a:rPr lang="en-US" sz="2000" dirty="0" smtClean="0"/>
              <a:t>To </a:t>
            </a:r>
            <a:r>
              <a:rPr lang="en-US" sz="2000" dirty="0"/>
              <a:t>achieve indoor positioning, alternative technologies or sensor combinations are needed due to these challenges.</a:t>
            </a:r>
          </a:p>
        </p:txBody>
      </p:sp>
    </p:spTree>
    <p:extLst>
      <p:ext uri="{BB962C8B-B14F-4D97-AF65-F5344CB8AC3E}">
        <p14:creationId xmlns:p14="http://schemas.microsoft.com/office/powerpoint/2010/main" val="259942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arn(inVertical)">
                                      <p:cBhvr>
                                        <p:cTn id="30" dur="500"/>
                                        <p:tgtEl>
                                          <p:spTgt spid="3">
                                            <p:txEl>
                                              <p:pRg st="7" end="7"/>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arn(inVertic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Wi-Fi-based Indoor Navigation</a:t>
            </a:r>
          </a:p>
        </p:txBody>
      </p:sp>
      <p:sp>
        <p:nvSpPr>
          <p:cNvPr id="3" name="Content Placeholder 2"/>
          <p:cNvSpPr>
            <a:spLocks noGrp="1"/>
          </p:cNvSpPr>
          <p:nvPr>
            <p:ph idx="1"/>
          </p:nvPr>
        </p:nvSpPr>
        <p:spPr>
          <a:xfrm>
            <a:off x="927100" y="1811020"/>
            <a:ext cx="10058400" cy="3931920"/>
          </a:xfrm>
        </p:spPr>
        <p:txBody>
          <a:bodyPr/>
          <a:lstStyle/>
          <a:p>
            <a:pPr marL="0" indent="0" algn="just">
              <a:buNone/>
            </a:pPr>
            <a:r>
              <a:rPr lang="en-US" sz="2000" dirty="0"/>
              <a:t>WIFI navigation uses WIFI access points to determine the location of a smartphone. It is commonly used in indoor navigation applications where GPS signals are weak or unavailable. WIFI navigation provides accurate location information and can be used to navigate within a building or a campus.</a:t>
            </a:r>
          </a:p>
          <a:p>
            <a:endParaRPr lang="en-US" sz="2000" dirty="0" smtClean="0"/>
          </a:p>
          <a:p>
            <a:r>
              <a:rPr lang="en-US" sz="2000" dirty="0" smtClean="0"/>
              <a:t>Fingerprinting techniques.</a:t>
            </a:r>
            <a:endParaRPr lang="en-US" sz="2000" dirty="0"/>
          </a:p>
          <a:p>
            <a:r>
              <a:rPr lang="en-US" sz="2000" dirty="0"/>
              <a:t>Wi-Fi access points and signal </a:t>
            </a:r>
            <a:r>
              <a:rPr lang="en-US" sz="2000" dirty="0" smtClean="0"/>
              <a:t>strength.</a:t>
            </a:r>
          </a:p>
          <a:p>
            <a:r>
              <a:rPr lang="en-US" sz="2000" dirty="0"/>
              <a:t>How Wi-Fi-based positioning works indoors.</a:t>
            </a:r>
          </a:p>
          <a:p>
            <a:endParaRPr lang="en-US" sz="2000" dirty="0" smtClean="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9705"/>
          <a:stretch/>
        </p:blipFill>
        <p:spPr>
          <a:xfrm>
            <a:off x="5956300" y="2895600"/>
            <a:ext cx="4660900" cy="2755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34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Wi-Fi-based Indoor Navigation</a:t>
            </a:r>
            <a:endParaRPr lang="en-US" dirty="0"/>
          </a:p>
        </p:txBody>
      </p:sp>
      <p:sp>
        <p:nvSpPr>
          <p:cNvPr id="3" name="Content Placeholder 2"/>
          <p:cNvSpPr>
            <a:spLocks noGrp="1"/>
          </p:cNvSpPr>
          <p:nvPr>
            <p:ph idx="1"/>
          </p:nvPr>
        </p:nvSpPr>
        <p:spPr>
          <a:xfrm>
            <a:off x="1066800" y="1785620"/>
            <a:ext cx="10058400" cy="3931920"/>
          </a:xfrm>
        </p:spPr>
        <p:txBody>
          <a:bodyPr/>
          <a:lstStyle/>
          <a:p>
            <a:pPr marL="0" indent="0" algn="just">
              <a:buNone/>
            </a:pPr>
            <a:r>
              <a:rPr lang="en-US" sz="2000" dirty="0"/>
              <a:t>This </a:t>
            </a:r>
            <a:r>
              <a:rPr lang="en-US" sz="2000" dirty="0" smtClean="0"/>
              <a:t>Wi-Fi module does </a:t>
            </a:r>
            <a:r>
              <a:rPr lang="en-US" sz="2000" dirty="0"/>
              <a:t>a Wi-Fi scan every second and lists all the access points detected. Every list row shows the access point’s SSID, BSSID, </a:t>
            </a:r>
            <a:r>
              <a:rPr lang="en-US" sz="2000" dirty="0" smtClean="0"/>
              <a:t>RSSI</a:t>
            </a:r>
            <a:r>
              <a:rPr lang="en-US" sz="2000" dirty="0"/>
              <a:t>, and frequency. The number of Wi-Fi APs makes a significant difference between indoor and outdoor </a:t>
            </a:r>
            <a:r>
              <a:rPr lang="en-US" sz="2000" dirty="0" smtClean="0"/>
              <a:t>environments.</a:t>
            </a:r>
            <a:r>
              <a:rPr lang="en-US" sz="2000" dirty="0"/>
              <a:t> Our primary approach involves a combination of the following factors</a:t>
            </a:r>
            <a:r>
              <a:rPr lang="en-US" sz="2000" dirty="0" smtClean="0"/>
              <a:t>:</a:t>
            </a:r>
          </a:p>
          <a:p>
            <a:pPr marL="0" indent="0" algn="just">
              <a:buNone/>
            </a:pPr>
            <a:endParaRPr lang="en-US" sz="2000" dirty="0"/>
          </a:p>
          <a:p>
            <a:r>
              <a:rPr lang="en-US" sz="2000" dirty="0"/>
              <a:t>The count of Wi-Fi Access Points (APs) detected.</a:t>
            </a:r>
          </a:p>
          <a:p>
            <a:r>
              <a:rPr lang="en-US" sz="2000" dirty="0"/>
              <a:t>The highest Received Signal Strength Indicator (RSSI) value.</a:t>
            </a:r>
          </a:p>
          <a:p>
            <a:r>
              <a:rPr lang="en-US" sz="2000" dirty="0"/>
              <a:t>The average RSSI value.</a:t>
            </a:r>
          </a:p>
          <a:p>
            <a:endParaRPr lang="en-US" dirty="0"/>
          </a:p>
          <a:p>
            <a:endParaRPr lang="en-US" dirty="0"/>
          </a:p>
          <a:p>
            <a:pPr marL="0" indent="0">
              <a:buNone/>
            </a:pPr>
            <a:endParaRPr lang="en-US" b="1" dirty="0" smtClean="0"/>
          </a:p>
          <a:p>
            <a:pPr marL="0" indent="0">
              <a:buNone/>
            </a:pPr>
            <a:endParaRPr lang="en-US" dirty="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0597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24533"/>
            <a:ext cx="10058400" cy="1371600"/>
          </a:xfrm>
        </p:spPr>
        <p:txBody>
          <a:bodyPr>
            <a:normAutofit/>
          </a:bodyPr>
          <a:lstStyle/>
          <a:p>
            <a:r>
              <a:rPr lang="en-US" b="1" dirty="0"/>
              <a:t>Wi-Fi AP </a:t>
            </a:r>
            <a:r>
              <a:rPr lang="en-US" b="1" dirty="0" smtClean="0"/>
              <a:t>Density</a:t>
            </a:r>
            <a:endParaRPr lang="en-US" dirty="0"/>
          </a:p>
        </p:txBody>
      </p:sp>
      <p:sp>
        <p:nvSpPr>
          <p:cNvPr id="3" name="Content Placeholder 2"/>
          <p:cNvSpPr>
            <a:spLocks noGrp="1"/>
          </p:cNvSpPr>
          <p:nvPr>
            <p:ph idx="1"/>
          </p:nvPr>
        </p:nvSpPr>
        <p:spPr>
          <a:xfrm>
            <a:off x="1066800" y="1996133"/>
            <a:ext cx="10058400" cy="3931920"/>
          </a:xfrm>
        </p:spPr>
        <p:txBody>
          <a:bodyPr>
            <a:normAutofit/>
          </a:bodyPr>
          <a:lstStyle/>
          <a:p>
            <a:pPr marL="0" indent="0" algn="just">
              <a:buNone/>
            </a:pPr>
            <a:r>
              <a:rPr lang="en-US" sz="2000" dirty="0"/>
              <a:t>In our experiments, we conducted scans in various indoor and outdoor locations with different mobility scenarios. We counted the number of detected Wi-Fi nodes based on their unique MAC addresses (BSSID). </a:t>
            </a:r>
            <a:r>
              <a:rPr lang="en-US" sz="2000" dirty="0" smtClean="0"/>
              <a:t>Bellow Figure shows </a:t>
            </a:r>
            <a:r>
              <a:rPr lang="en-US" sz="2000" dirty="0"/>
              <a:t>that outdoor areas consistently have Wi-Fi AP density within the range of thresholds α1 and α2, occasionally exceeding α1 and reaching up to 39 APs. In contrast, indoor sites typically have lower Wi-Fi AP density, sometimes even below 5 APs, falling below threshold α2.</a:t>
            </a:r>
          </a:p>
        </p:txBody>
      </p:sp>
      <p:graphicFrame>
        <p:nvGraphicFramePr>
          <p:cNvPr id="4" name="Chart 3"/>
          <p:cNvGraphicFramePr/>
          <p:nvPr>
            <p:extLst>
              <p:ext uri="{D42A27DB-BD31-4B8C-83A1-F6EECF244321}">
                <p14:modId xmlns:p14="http://schemas.microsoft.com/office/powerpoint/2010/main" val="3867154255"/>
              </p:ext>
            </p:extLst>
          </p:nvPr>
        </p:nvGraphicFramePr>
        <p:xfrm>
          <a:off x="3490028" y="3772867"/>
          <a:ext cx="5211943" cy="209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758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Impact of Maximum </a:t>
            </a:r>
            <a:r>
              <a:rPr lang="en-US" b="1" dirty="0" smtClean="0"/>
              <a:t>RSSI</a:t>
            </a:r>
            <a:endParaRPr lang="en-US" dirty="0"/>
          </a:p>
        </p:txBody>
      </p:sp>
      <p:sp>
        <p:nvSpPr>
          <p:cNvPr id="3" name="Content Placeholder 2"/>
          <p:cNvSpPr>
            <a:spLocks noGrp="1"/>
          </p:cNvSpPr>
          <p:nvPr>
            <p:ph idx="1"/>
          </p:nvPr>
        </p:nvSpPr>
        <p:spPr>
          <a:xfrm>
            <a:off x="1066800" y="1774587"/>
            <a:ext cx="10058400" cy="3931920"/>
          </a:xfrm>
        </p:spPr>
        <p:txBody>
          <a:bodyPr/>
          <a:lstStyle/>
          <a:p>
            <a:pPr marL="0" indent="0" algn="just">
              <a:buNone/>
            </a:pPr>
            <a:r>
              <a:rPr lang="en-US" sz="2000" dirty="0" smtClean="0"/>
              <a:t>This Wi-Fi module </a:t>
            </a:r>
            <a:r>
              <a:rPr lang="en-US" sz="2000" dirty="0"/>
              <a:t>records RSSI values and calculates the maximum </a:t>
            </a:r>
            <a:r>
              <a:rPr lang="en-US" sz="2000" dirty="0" smtClean="0"/>
              <a:t>RSSI</a:t>
            </a:r>
            <a:r>
              <a:rPr lang="en-US" sz="2000" dirty="0"/>
              <a:t>. Indoors, APs have higher </a:t>
            </a:r>
            <a:r>
              <a:rPr lang="en-US" sz="2000" dirty="0" smtClean="0"/>
              <a:t>RSSI value because </a:t>
            </a:r>
            <a:r>
              <a:rPr lang="en-US" sz="2000" dirty="0"/>
              <a:t>users inside the building will be nearby and in line of sight with many of the indoor </a:t>
            </a:r>
            <a:r>
              <a:rPr lang="en-US" sz="2000" dirty="0" smtClean="0"/>
              <a:t>nodes, </a:t>
            </a:r>
            <a:r>
              <a:rPr lang="en-US" sz="2000" dirty="0"/>
              <a:t>accuracy varies with user mobility. Outdoors, weak RSSI records still reach client devices in narrow spaces. </a:t>
            </a:r>
            <a:r>
              <a:rPr lang="en-US" sz="2000" dirty="0" smtClean="0"/>
              <a:t>But </a:t>
            </a:r>
            <a:r>
              <a:rPr lang="en-US" sz="2000" dirty="0"/>
              <a:t>using this maximum RSSI, we cannot reach any decision because sometimes, when the Wi-Fi router is close to the outdoor scene, the maximum RSSI range falls under -55 dB to -69 </a:t>
            </a:r>
            <a:r>
              <a:rPr lang="en-US" sz="2000" dirty="0" err="1"/>
              <a:t>dB.</a:t>
            </a:r>
            <a:r>
              <a:rPr lang="en-US" sz="2000" dirty="0"/>
              <a:t> </a:t>
            </a:r>
            <a:endParaRPr lang="en-US" dirty="0"/>
          </a:p>
        </p:txBody>
      </p:sp>
      <p:graphicFrame>
        <p:nvGraphicFramePr>
          <p:cNvPr id="5" name="Chart 4"/>
          <p:cNvGraphicFramePr/>
          <p:nvPr>
            <p:extLst>
              <p:ext uri="{D42A27DB-BD31-4B8C-83A1-F6EECF244321}">
                <p14:modId xmlns:p14="http://schemas.microsoft.com/office/powerpoint/2010/main" val="42835881"/>
              </p:ext>
            </p:extLst>
          </p:nvPr>
        </p:nvGraphicFramePr>
        <p:xfrm>
          <a:off x="3299101" y="3843577"/>
          <a:ext cx="5387736" cy="21708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14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 of Average RSSI</a:t>
            </a:r>
            <a:endParaRPr lang="en-US" dirty="0"/>
          </a:p>
        </p:txBody>
      </p:sp>
      <p:sp>
        <p:nvSpPr>
          <p:cNvPr id="3" name="Content Placeholder 2"/>
          <p:cNvSpPr>
            <a:spLocks noGrp="1"/>
          </p:cNvSpPr>
          <p:nvPr>
            <p:ph idx="1"/>
          </p:nvPr>
        </p:nvSpPr>
        <p:spPr>
          <a:xfrm>
            <a:off x="1066800" y="1774586"/>
            <a:ext cx="10058400" cy="3931920"/>
          </a:xfrm>
        </p:spPr>
        <p:txBody>
          <a:bodyPr>
            <a:normAutofit/>
          </a:bodyPr>
          <a:lstStyle/>
          <a:p>
            <a:pPr marL="0" indent="0" algn="just">
              <a:buNone/>
            </a:pPr>
            <a:r>
              <a:rPr lang="en-US" sz="2000" dirty="0"/>
              <a:t>This Wi-Fi module </a:t>
            </a:r>
            <a:r>
              <a:rPr lang="en-US" sz="2000" dirty="0" smtClean="0"/>
              <a:t>also calculates </a:t>
            </a:r>
            <a:r>
              <a:rPr lang="en-US" sz="2000" dirty="0"/>
              <a:t>the </a:t>
            </a:r>
            <a:r>
              <a:rPr lang="en-US" sz="2000" dirty="0" smtClean="0"/>
              <a:t>average RSSI. We </a:t>
            </a:r>
            <a:r>
              <a:rPr lang="en-US" sz="2000" dirty="0"/>
              <a:t>observe that the most commonly collected average values of all visible Wi-Fi APs RSSI in indoor sites are higher than the </a:t>
            </a:r>
            <a:r>
              <a:rPr lang="el-GR" sz="2000" dirty="0" smtClean="0"/>
              <a:t>β</a:t>
            </a:r>
            <a:r>
              <a:rPr lang="en-US" sz="2000" dirty="0" smtClean="0"/>
              <a:t>1 </a:t>
            </a:r>
            <a:r>
              <a:rPr lang="en-US" sz="2000" dirty="0"/>
              <a:t>threshold. This is seen as logical because the majority of these nodes should provide strong RSSI readings to meet connectivity considerations. Unlike average values collected at outdoor sites, most of them are lower than </a:t>
            </a:r>
            <a:r>
              <a:rPr lang="el-GR" sz="2000" dirty="0" smtClean="0"/>
              <a:t>β</a:t>
            </a:r>
            <a:r>
              <a:rPr lang="en-US" sz="2000" dirty="0" smtClean="0"/>
              <a:t>2 </a:t>
            </a:r>
            <a:r>
              <a:rPr lang="en-US" sz="2000" dirty="0"/>
              <a:t>because most detected signals are weak signals that can still be heard due to buildings' structure and distance </a:t>
            </a:r>
            <a:r>
              <a:rPr lang="en-US" sz="2000" dirty="0" smtClean="0"/>
              <a:t>considerations.</a:t>
            </a:r>
            <a:endParaRPr lang="en-US" sz="2000" dirty="0"/>
          </a:p>
        </p:txBody>
      </p:sp>
      <p:graphicFrame>
        <p:nvGraphicFramePr>
          <p:cNvPr id="4" name="Chart 3"/>
          <p:cNvGraphicFramePr/>
          <p:nvPr>
            <p:extLst>
              <p:ext uri="{D42A27DB-BD31-4B8C-83A1-F6EECF244321}">
                <p14:modId xmlns:p14="http://schemas.microsoft.com/office/powerpoint/2010/main" val="581080249"/>
              </p:ext>
            </p:extLst>
          </p:nvPr>
        </p:nvGraphicFramePr>
        <p:xfrm>
          <a:off x="3618964" y="3882213"/>
          <a:ext cx="5563673" cy="21547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424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Limitations of </a:t>
            </a:r>
            <a:r>
              <a:rPr lang="en-US" b="1" dirty="0" smtClean="0"/>
              <a:t>Wi-Fi Indoor positioning</a:t>
            </a:r>
            <a:endParaRPr lang="en-US" dirty="0"/>
          </a:p>
        </p:txBody>
      </p:sp>
      <p:sp>
        <p:nvSpPr>
          <p:cNvPr id="3" name="Content Placeholder 2"/>
          <p:cNvSpPr>
            <a:spLocks noGrp="1"/>
          </p:cNvSpPr>
          <p:nvPr>
            <p:ph idx="1"/>
          </p:nvPr>
        </p:nvSpPr>
        <p:spPr/>
        <p:txBody>
          <a:bodyPr>
            <a:normAutofit/>
          </a:bodyPr>
          <a:lstStyle/>
          <a:p>
            <a:r>
              <a:rPr lang="en-US" sz="2000" b="1" dirty="0"/>
              <a:t>Signal Variability</a:t>
            </a:r>
            <a:r>
              <a:rPr lang="en-US" sz="2000" dirty="0"/>
              <a:t>: Wi-Fi signals can be affected by obstacles, walls, and interference, leading to inaccuracies in indoor positioning.</a:t>
            </a:r>
          </a:p>
          <a:p>
            <a:r>
              <a:rPr lang="en-US" sz="2000" b="1" dirty="0"/>
              <a:t>Infrastructure Dependency</a:t>
            </a:r>
            <a:r>
              <a:rPr lang="en-US" sz="2000" dirty="0"/>
              <a:t>: Wi-Fi positioning relies on the availability and density of Wi-Fi access points, limiting its effectiveness in areas with poor Wi-Fi coverage.</a:t>
            </a:r>
          </a:p>
          <a:p>
            <a:r>
              <a:rPr lang="en-US" sz="2000" b="1" dirty="0"/>
              <a:t>Privacy Concerns</a:t>
            </a:r>
            <a:r>
              <a:rPr lang="en-US" sz="2000" dirty="0"/>
              <a:t>: The use of Wi-Fi for indoor positioning may raise privacy issues, as it involves tracking devices based on their connection to Wi-Fi networks, potentially leading to user privacy concerns.</a:t>
            </a:r>
          </a:p>
        </p:txBody>
      </p:sp>
    </p:spTree>
    <p:extLst>
      <p:ext uri="{BB962C8B-B14F-4D97-AF65-F5344CB8AC3E}">
        <p14:creationId xmlns:p14="http://schemas.microsoft.com/office/powerpoint/2010/main" val="307646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Android </a:t>
            </a:r>
            <a:r>
              <a:rPr lang="en-US" b="1" dirty="0" smtClean="0"/>
              <a:t>Sensors for Navigation</a:t>
            </a:r>
            <a:endParaRPr lang="en-US" dirty="0"/>
          </a:p>
        </p:txBody>
      </p:sp>
      <p:sp>
        <p:nvSpPr>
          <p:cNvPr id="3" name="Content Placeholder 2"/>
          <p:cNvSpPr>
            <a:spLocks noGrp="1"/>
          </p:cNvSpPr>
          <p:nvPr>
            <p:ph idx="1"/>
          </p:nvPr>
        </p:nvSpPr>
        <p:spPr>
          <a:xfrm>
            <a:off x="891504" y="1874520"/>
            <a:ext cx="10058400" cy="3931920"/>
          </a:xfrm>
        </p:spPr>
        <p:txBody>
          <a:bodyPr/>
          <a:lstStyle/>
          <a:p>
            <a:pPr marL="0" indent="0" algn="just">
              <a:buNone/>
            </a:pPr>
            <a:r>
              <a:rPr lang="en-US" sz="2000" dirty="0"/>
              <a:t>Android Sensors </a:t>
            </a:r>
            <a:r>
              <a:rPr lang="en-US" sz="2000" dirty="0" smtClean="0"/>
              <a:t>can </a:t>
            </a:r>
            <a:r>
              <a:rPr lang="en-US" sz="2000" dirty="0"/>
              <a:t>be used to provide additional information about the user's location and movement. These sensors can be used to detect the orientation of the smartphone, the direction of movement, and the speed of movement. Android Sensors can enhance the accuracy of GPS and WIFI navigation</a:t>
            </a:r>
            <a:r>
              <a:rPr lang="en-US" sz="2000" dirty="0" smtClean="0"/>
              <a:t>.</a:t>
            </a:r>
          </a:p>
          <a:p>
            <a:pPr marL="0" indent="0">
              <a:buNone/>
            </a:pPr>
            <a:endParaRPr lang="en-US" sz="2000" dirty="0"/>
          </a:p>
          <a:p>
            <a:r>
              <a:rPr lang="en-US" sz="2000" dirty="0"/>
              <a:t>Types of sensors available in Android </a:t>
            </a:r>
            <a:r>
              <a:rPr lang="en-US" sz="2000" dirty="0" smtClean="0"/>
              <a:t>smartphones.</a:t>
            </a:r>
            <a:endParaRPr lang="en-US" sz="2000" dirty="0"/>
          </a:p>
          <a:p>
            <a:r>
              <a:rPr lang="en-US" sz="2000" dirty="0"/>
              <a:t>Accelerometer, gyroscope, magnetometer, barometer, etc.</a:t>
            </a:r>
          </a:p>
          <a:p>
            <a:r>
              <a:rPr lang="en-US" sz="2000" dirty="0"/>
              <a:t>Sensor fusion for accurate </a:t>
            </a:r>
            <a:r>
              <a:rPr lang="en-US" sz="2000" dirty="0" smtClean="0"/>
              <a:t>positioning.</a:t>
            </a:r>
            <a:endParaRPr lang="en-US" sz="2000"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0" y="3246120"/>
            <a:ext cx="3981450" cy="23453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102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Light Sensor</a:t>
            </a:r>
            <a:endParaRPr lang="en-US" b="1" dirty="0"/>
          </a:p>
        </p:txBody>
      </p:sp>
      <p:sp>
        <p:nvSpPr>
          <p:cNvPr id="3" name="Content Placeholder 2"/>
          <p:cNvSpPr>
            <a:spLocks noGrp="1"/>
          </p:cNvSpPr>
          <p:nvPr>
            <p:ph idx="1"/>
          </p:nvPr>
        </p:nvSpPr>
        <p:spPr>
          <a:xfrm>
            <a:off x="940158" y="1733209"/>
            <a:ext cx="10058400" cy="3931920"/>
          </a:xfrm>
        </p:spPr>
        <p:txBody>
          <a:bodyPr>
            <a:noAutofit/>
          </a:bodyPr>
          <a:lstStyle/>
          <a:p>
            <a:pPr marL="0" indent="0" algn="just">
              <a:buNone/>
            </a:pPr>
            <a:r>
              <a:rPr lang="en-US" sz="2000" dirty="0" smtClean="0"/>
              <a:t>The primary source of light for light detection is the Sun. Light sensor is designed to capture and measure the intensity of light, and it can detect sunlight as well as other sources of light( Artificial light). </a:t>
            </a:r>
            <a:r>
              <a:rPr lang="en-US" sz="2000" dirty="0"/>
              <a:t>Indoors, artificial light sources play a crucial role in light </a:t>
            </a:r>
            <a:r>
              <a:rPr lang="en-US" sz="2000" dirty="0" smtClean="0"/>
              <a:t>detection.</a:t>
            </a:r>
            <a:r>
              <a:rPr lang="en-US" sz="2000" dirty="0"/>
              <a:t> There may be Additional information is needed to make the light information more </a:t>
            </a:r>
            <a:r>
              <a:rPr lang="en-US" sz="2000" dirty="0" smtClean="0"/>
              <a:t>useful</a:t>
            </a:r>
          </a:p>
          <a:p>
            <a:pPr marL="457200" indent="-457200" algn="just">
              <a:buFont typeface="+mj-lt"/>
              <a:buAutoNum type="arabicPeriod"/>
            </a:pPr>
            <a:r>
              <a:rPr lang="en-US" sz="2000" dirty="0"/>
              <a:t>T</a:t>
            </a:r>
            <a:r>
              <a:rPr lang="en-US" sz="2000" dirty="0" smtClean="0"/>
              <a:t>he </a:t>
            </a:r>
            <a:r>
              <a:rPr lang="en-US" sz="2000" dirty="0"/>
              <a:t>phone might be in the pocket of the user, which would mean the light sensor is obstructed and no light measurement is available</a:t>
            </a:r>
            <a:r>
              <a:rPr lang="en-US" sz="2000" dirty="0" smtClean="0"/>
              <a:t>.</a:t>
            </a:r>
          </a:p>
          <a:p>
            <a:pPr marL="457200" indent="-457200" algn="just">
              <a:buFont typeface="+mj-lt"/>
              <a:buAutoNum type="arabicPeriod"/>
            </a:pPr>
            <a:r>
              <a:rPr lang="en-US" sz="2000" dirty="0"/>
              <a:t>Lastly, the sun is not available 24 hours a day. This changes depending on the time and place the user is. To further improve the possibility of inferring information from the light sensor, information about the part of the day was collected. Even though a simple approach would be to divide the day into 2, daytime and </a:t>
            </a:r>
            <a:r>
              <a:rPr lang="en-US" sz="2000" dirty="0" smtClean="0"/>
              <a:t>nighttime.</a:t>
            </a:r>
          </a:p>
          <a:p>
            <a:pPr marL="0" indent="0">
              <a:buNone/>
            </a:pPr>
            <a:endParaRPr lang="en-US" sz="2000" dirty="0" smtClean="0"/>
          </a:p>
        </p:txBody>
      </p:sp>
    </p:spTree>
    <p:extLst>
      <p:ext uri="{BB962C8B-B14F-4D97-AF65-F5344CB8AC3E}">
        <p14:creationId xmlns:p14="http://schemas.microsoft.com/office/powerpoint/2010/main" val="240500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a:xfrm>
            <a:off x="977900" y="1823720"/>
            <a:ext cx="10058400" cy="3931920"/>
          </a:xfrm>
        </p:spPr>
        <p:txBody>
          <a:bodyPr>
            <a:noAutofit/>
          </a:bodyPr>
          <a:lstStyle/>
          <a:p>
            <a:pPr marL="0" indent="-285750">
              <a:buFont typeface="Arial" panose="020B0604020202020204" pitchFamily="34" charset="0"/>
              <a:buChar char="•"/>
            </a:pPr>
            <a:r>
              <a:rPr lang="en-US" sz="2000" dirty="0"/>
              <a:t>Introduction</a:t>
            </a:r>
          </a:p>
          <a:p>
            <a:pPr marL="0" indent="-285750">
              <a:buFont typeface="Arial" panose="020B0604020202020204" pitchFamily="34" charset="0"/>
              <a:buChar char="•"/>
            </a:pPr>
            <a:r>
              <a:rPr lang="en-US" sz="2000" dirty="0"/>
              <a:t>Navigation Challenges</a:t>
            </a:r>
          </a:p>
          <a:p>
            <a:pPr marL="0" indent="-285750">
              <a:buFont typeface="Arial" panose="020B0604020202020204" pitchFamily="34" charset="0"/>
              <a:buChar char="•"/>
            </a:pPr>
            <a:r>
              <a:rPr lang="en-US" sz="2000" dirty="0"/>
              <a:t>Timeline</a:t>
            </a:r>
          </a:p>
          <a:p>
            <a:pPr marL="0" indent="-285750">
              <a:buFont typeface="Arial" panose="020B0604020202020204" pitchFamily="34" charset="0"/>
              <a:buChar char="•"/>
            </a:pPr>
            <a:r>
              <a:rPr lang="en-US" sz="2000" dirty="0"/>
              <a:t>Outdoor positing with GPS</a:t>
            </a:r>
          </a:p>
          <a:p>
            <a:pPr marL="0" indent="-285750">
              <a:buFont typeface="Arial" panose="020B0604020202020204" pitchFamily="34" charset="0"/>
              <a:buChar char="•"/>
            </a:pPr>
            <a:r>
              <a:rPr lang="en-US" sz="2000" dirty="0"/>
              <a:t>Wi-Fi-based Indoor Navigation</a:t>
            </a:r>
          </a:p>
          <a:p>
            <a:pPr marL="0" indent="-285750">
              <a:buFont typeface="Arial" panose="020B0604020202020204" pitchFamily="34" charset="0"/>
              <a:buChar char="•"/>
            </a:pPr>
            <a:r>
              <a:rPr lang="en-US" sz="2000" dirty="0"/>
              <a:t>Android Sensors for Navigation</a:t>
            </a:r>
          </a:p>
          <a:p>
            <a:pPr marL="0" indent="-285750">
              <a:buFont typeface="Arial" panose="020B0604020202020204" pitchFamily="34" charset="0"/>
              <a:buChar char="•"/>
            </a:pPr>
            <a:r>
              <a:rPr lang="en-US" sz="2000" dirty="0"/>
              <a:t>Hybrid Navigation System</a:t>
            </a:r>
          </a:p>
          <a:p>
            <a:pPr marL="0" indent="-285750">
              <a:buFont typeface="Arial" panose="020B0604020202020204" pitchFamily="34" charset="0"/>
              <a:buChar char="•"/>
            </a:pPr>
            <a:r>
              <a:rPr lang="en-US" sz="2000" dirty="0"/>
              <a:t>Experiment Result</a:t>
            </a:r>
          </a:p>
          <a:p>
            <a:pPr marL="0" indent="-285750">
              <a:buFont typeface="Arial" panose="020B0604020202020204" pitchFamily="34" charset="0"/>
              <a:buChar char="•"/>
            </a:pPr>
            <a:r>
              <a:rPr lang="en-US" sz="2000" dirty="0"/>
              <a:t>Conclusion</a:t>
            </a:r>
          </a:p>
          <a:p>
            <a:pPr marL="0" indent="-285750">
              <a:buFont typeface="Arial" panose="020B0604020202020204" pitchFamily="34" charset="0"/>
              <a:buChar char="•"/>
            </a:pPr>
            <a:r>
              <a:rPr lang="en-US" sz="2000" dirty="0"/>
              <a:t>Reference</a:t>
            </a:r>
          </a:p>
        </p:txBody>
      </p:sp>
    </p:spTree>
    <p:extLst>
      <p:ext uri="{BB962C8B-B14F-4D97-AF65-F5344CB8AC3E}">
        <p14:creationId xmlns:p14="http://schemas.microsoft.com/office/powerpoint/2010/main" val="3442736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Light intensity at </a:t>
            </a:r>
            <a:r>
              <a:rPr lang="en-US" b="1" dirty="0" smtClean="0"/>
              <a:t>daytime</a:t>
            </a:r>
            <a:endParaRPr lang="en-US" dirty="0"/>
          </a:p>
        </p:txBody>
      </p:sp>
      <p:sp>
        <p:nvSpPr>
          <p:cNvPr id="3" name="Content Placeholder 2"/>
          <p:cNvSpPr>
            <a:spLocks noGrp="1"/>
          </p:cNvSpPr>
          <p:nvPr>
            <p:ph idx="1"/>
          </p:nvPr>
        </p:nvSpPr>
        <p:spPr/>
        <p:txBody>
          <a:bodyPr/>
          <a:lstStyle/>
          <a:p>
            <a:r>
              <a:rPr lang="en-US" sz="2000" dirty="0"/>
              <a:t>In the daytime, outdoors, light intensity is above 2000 Lux.</a:t>
            </a:r>
          </a:p>
          <a:p>
            <a:r>
              <a:rPr lang="en-US" sz="2000" dirty="0"/>
              <a:t>The illumination of the general indoor fluorescent </a:t>
            </a:r>
            <a:r>
              <a:rPr lang="en-US" sz="2000" dirty="0" smtClean="0"/>
              <a:t>lamp </a:t>
            </a:r>
            <a:r>
              <a:rPr lang="en-US" sz="2000" dirty="0"/>
              <a:t>is about 20-800 lux. </a:t>
            </a:r>
          </a:p>
          <a:p>
            <a:pPr marL="0" indent="0">
              <a:buNone/>
            </a:pPr>
            <a:endParaRPr lang="en-US" dirty="0"/>
          </a:p>
        </p:txBody>
      </p:sp>
      <p:graphicFrame>
        <p:nvGraphicFramePr>
          <p:cNvPr id="4" name="Chart 3"/>
          <p:cNvGraphicFramePr/>
          <p:nvPr>
            <p:extLst>
              <p:ext uri="{D42A27DB-BD31-4B8C-83A1-F6EECF244321}">
                <p14:modId xmlns:p14="http://schemas.microsoft.com/office/powerpoint/2010/main" val="2120993426"/>
              </p:ext>
            </p:extLst>
          </p:nvPr>
        </p:nvGraphicFramePr>
        <p:xfrm>
          <a:off x="3220993" y="3261574"/>
          <a:ext cx="5415164" cy="23020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322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Light intensity at nighttime</a:t>
            </a:r>
            <a:endParaRPr lang="en-US" dirty="0"/>
          </a:p>
        </p:txBody>
      </p:sp>
      <p:sp>
        <p:nvSpPr>
          <p:cNvPr id="3" name="Content Placeholder 2"/>
          <p:cNvSpPr>
            <a:spLocks noGrp="1"/>
          </p:cNvSpPr>
          <p:nvPr>
            <p:ph idx="1"/>
          </p:nvPr>
        </p:nvSpPr>
        <p:spPr/>
        <p:txBody>
          <a:bodyPr/>
          <a:lstStyle/>
          <a:p>
            <a:r>
              <a:rPr lang="en-US" sz="2000" dirty="0"/>
              <a:t>In the nighttime, the outdoor streetlight is about 1-5 lux.</a:t>
            </a:r>
          </a:p>
          <a:p>
            <a:r>
              <a:rPr lang="en-US" sz="2000" dirty="0"/>
              <a:t>The brightness of the full moon is about 0.01- 0.1 lux.</a:t>
            </a:r>
          </a:p>
          <a:p>
            <a:endParaRPr lang="en-US" dirty="0"/>
          </a:p>
        </p:txBody>
      </p:sp>
      <p:graphicFrame>
        <p:nvGraphicFramePr>
          <p:cNvPr id="4" name="Chart 3"/>
          <p:cNvGraphicFramePr/>
          <p:nvPr>
            <p:extLst>
              <p:ext uri="{D42A27DB-BD31-4B8C-83A1-F6EECF244321}">
                <p14:modId xmlns:p14="http://schemas.microsoft.com/office/powerpoint/2010/main" val="2296720215"/>
              </p:ext>
            </p:extLst>
          </p:nvPr>
        </p:nvGraphicFramePr>
        <p:xfrm>
          <a:off x="3103896" y="3429000"/>
          <a:ext cx="5550707" cy="228922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2"/>
          <p:cNvSpPr txBox="1">
            <a:spLocks noChangeArrowheads="1"/>
          </p:cNvSpPr>
          <p:nvPr/>
        </p:nvSpPr>
        <p:spPr bwMode="auto">
          <a:xfrm>
            <a:off x="5087713" y="4289242"/>
            <a:ext cx="2394911" cy="24412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50" b="1" dirty="0">
                <a:effectLst/>
                <a:latin typeface="Times New Roman" panose="02020603050405020304" pitchFamily="18" charset="0"/>
                <a:ea typeface="Calibri" panose="020F0502020204030204" pitchFamily="34" charset="0"/>
                <a:cs typeface="Vrinda" panose="020B0502040204020203" pitchFamily="34" charset="0"/>
              </a:rPr>
              <a:t>Light not available in outdoor at night</a:t>
            </a:r>
            <a:endParaRPr lang="en-US" sz="1600" b="1" dirty="0">
              <a:effectLst/>
              <a:latin typeface="Calibri" panose="020F0502020204030204" pitchFamily="34" charset="0"/>
              <a:ea typeface="Calibri" panose="020F0502020204030204" pitchFamily="34" charset="0"/>
              <a:cs typeface="Vrinda" panose="020B0502040204020203" pitchFamily="34" charset="0"/>
            </a:endParaRPr>
          </a:p>
        </p:txBody>
      </p:sp>
      <p:sp>
        <p:nvSpPr>
          <p:cNvPr id="6" name="Text Box 2"/>
          <p:cNvSpPr txBox="1">
            <a:spLocks noChangeArrowheads="1"/>
          </p:cNvSpPr>
          <p:nvPr/>
        </p:nvSpPr>
        <p:spPr bwMode="auto">
          <a:xfrm>
            <a:off x="4021281" y="4398862"/>
            <a:ext cx="512082" cy="2690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800" b="1" dirty="0">
                <a:effectLst/>
                <a:latin typeface="Times New Roman" panose="02020603050405020304" pitchFamily="18" charset="0"/>
                <a:ea typeface="Calibri" panose="020F0502020204030204" pitchFamily="34" charset="0"/>
                <a:cs typeface="Vrinda" panose="020B0502040204020203" pitchFamily="34" charset="0"/>
              </a:rPr>
              <a:t>Indoo</a:t>
            </a:r>
            <a:r>
              <a:rPr lang="en-US" sz="800" b="1" dirty="0">
                <a:effectLst/>
                <a:latin typeface="Cambria Math" panose="02040503050406030204" pitchFamily="18" charset="0"/>
                <a:ea typeface="Calibri" panose="020F0502020204030204" pitchFamily="34" charset="0"/>
                <a:cs typeface="Vrinda" panose="020B0502040204020203" pitchFamily="34" charset="0"/>
              </a:rPr>
              <a:t>r</a:t>
            </a:r>
            <a:endParaRPr lang="en-US" sz="1100" b="1"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8256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Light intensity sense module flowchart</a:t>
            </a:r>
          </a:p>
        </p:txBody>
      </p:sp>
      <p:pic>
        <p:nvPicPr>
          <p:cNvPr id="4" name="Content Placeholder 3"/>
          <p:cNvPicPr>
            <a:picLocks noGrp="1"/>
          </p:cNvPicPr>
          <p:nvPr>
            <p:ph idx="1"/>
          </p:nvPr>
        </p:nvPicPr>
        <p:blipFill>
          <a:blip r:embed="rId2"/>
          <a:stretch>
            <a:fillRect/>
          </a:stretch>
        </p:blipFill>
        <p:spPr>
          <a:xfrm>
            <a:off x="2500312" y="2014194"/>
            <a:ext cx="7191375" cy="3886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7190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Challenges in Estimating Light Intensity near Dawn and Nightfall</a:t>
            </a:r>
          </a:p>
        </p:txBody>
      </p:sp>
      <p:sp>
        <p:nvSpPr>
          <p:cNvPr id="3" name="Content Placeholder 2"/>
          <p:cNvSpPr>
            <a:spLocks noGrp="1"/>
          </p:cNvSpPr>
          <p:nvPr>
            <p:ph idx="1"/>
          </p:nvPr>
        </p:nvSpPr>
        <p:spPr>
          <a:xfrm>
            <a:off x="1066800" y="2186710"/>
            <a:ext cx="10058400" cy="3931920"/>
          </a:xfrm>
        </p:spPr>
        <p:txBody>
          <a:bodyPr>
            <a:normAutofit/>
          </a:bodyPr>
          <a:lstStyle/>
          <a:p>
            <a:pPr marL="0" indent="0">
              <a:buNone/>
            </a:pPr>
            <a:r>
              <a:rPr lang="en-US" sz="2000" dirty="0"/>
              <a:t>During experiments, we collected 24-hour light intensity readings from mobile devices to monitor indoor/outdoor light signatures. Even when the light sensor is back to the sun, the light intensity is relatively high as well (e.g., around 3,000Lux). During the daytime, outdoor illumination exceeds indoor illumination, while at night, indoor illumination surpasses outdoor illumination</a:t>
            </a:r>
            <a:r>
              <a:rPr lang="en-US" sz="2000" dirty="0" smtClean="0"/>
              <a:t>.</a:t>
            </a:r>
            <a:r>
              <a:rPr lang="en-US" sz="2000" dirty="0"/>
              <a:t> The estimation by brightness is unreliable near dawn and </a:t>
            </a:r>
            <a:r>
              <a:rPr lang="en-US" sz="2000" dirty="0" smtClean="0"/>
              <a:t>nightfall </a:t>
            </a:r>
            <a:r>
              <a:rPr lang="en-US" sz="2000" dirty="0"/>
              <a:t>due to factors such as the influence of shadows from buildings, the orientation of the device, and the presence of clouds, which cause significant fluctuations in outdoor light levels during these periods.</a:t>
            </a:r>
          </a:p>
        </p:txBody>
      </p:sp>
    </p:spTree>
    <p:extLst>
      <p:ext uri="{BB962C8B-B14F-4D97-AF65-F5344CB8AC3E}">
        <p14:creationId xmlns:p14="http://schemas.microsoft.com/office/powerpoint/2010/main" val="397897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Magnetometer Sensor</a:t>
            </a:r>
            <a:endParaRPr lang="en-US" b="1" dirty="0"/>
          </a:p>
        </p:txBody>
      </p:sp>
      <p:sp>
        <p:nvSpPr>
          <p:cNvPr id="3" name="Content Placeholder 2"/>
          <p:cNvSpPr>
            <a:spLocks noGrp="1"/>
          </p:cNvSpPr>
          <p:nvPr>
            <p:ph idx="1"/>
          </p:nvPr>
        </p:nvSpPr>
        <p:spPr>
          <a:xfrm>
            <a:off x="1066800" y="1942011"/>
            <a:ext cx="10058400" cy="3931920"/>
          </a:xfrm>
        </p:spPr>
        <p:txBody>
          <a:bodyPr/>
          <a:lstStyle/>
          <a:p>
            <a:pPr marL="0" indent="0" algn="just">
              <a:buNone/>
            </a:pPr>
            <a:r>
              <a:rPr lang="en-US" sz="2000" dirty="0"/>
              <a:t>Magnetic field is an invisible for created by </a:t>
            </a:r>
            <a:r>
              <a:rPr lang="en-US" sz="2000" dirty="0" smtClean="0"/>
              <a:t>magnetic objects</a:t>
            </a:r>
            <a:r>
              <a:rPr lang="en-US" sz="2000" dirty="0"/>
              <a:t>. Earth itself has a magnetic field which play a crucial role in various aspect</a:t>
            </a:r>
            <a:r>
              <a:rPr lang="en-US" sz="2000" dirty="0" smtClean="0"/>
              <a:t>. </a:t>
            </a:r>
            <a:r>
              <a:rPr lang="en-US" sz="2000" dirty="0"/>
              <a:t>The disturbance of the earth’s magnetic field inside buildings can be utilized as fingerprints for indoor localization. The quantity of magnetism is easy to use for the estimation because there is a large change in the quantity of magnetism </a:t>
            </a:r>
            <a:r>
              <a:rPr lang="en-US" sz="2000" dirty="0" smtClean="0"/>
              <a:t>indoors.</a:t>
            </a:r>
          </a:p>
          <a:p>
            <a:pPr marL="0" indent="0">
              <a:buNone/>
            </a:pPr>
            <a:endParaRPr lang="en-US" sz="2000" dirty="0" smtClean="0"/>
          </a:p>
          <a:p>
            <a:pPr marL="0" indent="0">
              <a:buNone/>
            </a:pPr>
            <a:endParaRPr lang="en-US" sz="2000"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761" y="3604153"/>
            <a:ext cx="3881715" cy="2430887"/>
          </a:xfrm>
          <a:prstGeom prst="rect">
            <a:avLst/>
          </a:prstGeom>
        </p:spPr>
      </p:pic>
    </p:spTree>
    <p:extLst>
      <p:ext uri="{BB962C8B-B14F-4D97-AF65-F5344CB8AC3E}">
        <p14:creationId xmlns:p14="http://schemas.microsoft.com/office/powerpoint/2010/main" val="181922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Magnetic </a:t>
            </a:r>
            <a:r>
              <a:rPr lang="en-US"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field </a:t>
            </a:r>
            <a:r>
              <a:rPr lang="en-US"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intensity</a:t>
            </a:r>
            <a:endParaRPr lang="en-US" dirty="0"/>
          </a:p>
        </p:txBody>
      </p:sp>
      <p:sp>
        <p:nvSpPr>
          <p:cNvPr id="3" name="Content Placeholder 2"/>
          <p:cNvSpPr>
            <a:spLocks noGrp="1"/>
          </p:cNvSpPr>
          <p:nvPr>
            <p:ph idx="1"/>
          </p:nvPr>
        </p:nvSpPr>
        <p:spPr>
          <a:xfrm>
            <a:off x="1066799" y="2014194"/>
            <a:ext cx="10058400" cy="3931920"/>
          </a:xfrm>
        </p:spPr>
        <p:txBody>
          <a:bodyPr>
            <a:normAutofit/>
          </a:bodyPr>
          <a:lstStyle/>
          <a:p>
            <a:pPr marL="0" indent="0" algn="just">
              <a:buNone/>
            </a:pPr>
            <a:r>
              <a:rPr lang="en-US" sz="2000" dirty="0" smtClean="0"/>
              <a:t>A </a:t>
            </a:r>
            <a:r>
              <a:rPr lang="en-US" sz="2000" dirty="0"/>
              <a:t>magnetometer measures magnetic fields, and when equipped with 3 axes (X, Y, and Z), it provides comprehensive readings</a:t>
            </a:r>
            <a:r>
              <a:rPr lang="en-US" sz="2000" dirty="0" smtClean="0"/>
              <a:t>. To </a:t>
            </a:r>
            <a:r>
              <a:rPr lang="en-US" sz="2000" dirty="0"/>
              <a:t>calculate total </a:t>
            </a:r>
            <a:r>
              <a:rPr lang="en-US" sz="2000" dirty="0" smtClean="0"/>
              <a:t>magnetism (B), </a:t>
            </a:r>
            <a:r>
              <a:rPr lang="en-US" sz="2000" dirty="0"/>
              <a:t>we square the readings along each axis (</a:t>
            </a:r>
            <a:r>
              <a:rPr lang="en-US" sz="2000" dirty="0" err="1"/>
              <a:t>Bx</a:t>
            </a:r>
            <a:r>
              <a:rPr lang="en-US" sz="2000" dirty="0"/>
              <a:t>, By, </a:t>
            </a:r>
            <a:r>
              <a:rPr lang="en-US" sz="2000" dirty="0" err="1"/>
              <a:t>Bz</a:t>
            </a:r>
            <a:r>
              <a:rPr lang="en-US" sz="2000" dirty="0"/>
              <a:t>), sum them, and take the square root. This helps determine magnetic field strength and orientation, enabling precise navigation and detection of anomalies.</a:t>
            </a:r>
          </a:p>
        </p:txBody>
      </p:sp>
      <p:graphicFrame>
        <p:nvGraphicFramePr>
          <p:cNvPr id="4" name="Chart 3"/>
          <p:cNvGraphicFramePr/>
          <p:nvPr>
            <p:extLst>
              <p:ext uri="{D42A27DB-BD31-4B8C-83A1-F6EECF244321}">
                <p14:modId xmlns:p14="http://schemas.microsoft.com/office/powerpoint/2010/main" val="3847907955"/>
              </p:ext>
            </p:extLst>
          </p:nvPr>
        </p:nvGraphicFramePr>
        <p:xfrm>
          <a:off x="3360978" y="3429000"/>
          <a:ext cx="5779135" cy="23664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327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Magnetometer Variance</a:t>
            </a:r>
            <a:endParaRPr lang="en-US" dirty="0"/>
          </a:p>
        </p:txBody>
      </p:sp>
      <p:sp>
        <p:nvSpPr>
          <p:cNvPr id="3" name="Content Placeholder 2"/>
          <p:cNvSpPr>
            <a:spLocks noGrp="1"/>
          </p:cNvSpPr>
          <p:nvPr>
            <p:ph idx="1"/>
          </p:nvPr>
        </p:nvSpPr>
        <p:spPr>
          <a:xfrm>
            <a:off x="1066800" y="1817148"/>
            <a:ext cx="10058400" cy="3931920"/>
          </a:xfrm>
        </p:spPr>
        <p:txBody>
          <a:bodyPr>
            <a:normAutofit/>
          </a:bodyPr>
          <a:lstStyle/>
          <a:p>
            <a:pPr marL="0" indent="0" algn="just">
              <a:buNone/>
            </a:pPr>
            <a:r>
              <a:rPr lang="en-US" sz="2000" dirty="0" smtClean="0"/>
              <a:t>The magnetism sensor of the terminal measures the quantity of magnetism every 1 second and calculates the variance of the magnetism every 10 seconds. We </a:t>
            </a:r>
            <a:r>
              <a:rPr lang="en-US" sz="2000" dirty="0"/>
              <a:t>find that the intensity of the magnetic field in the indoor environment varies dramatically. In indoors, we find that the variance is very </a:t>
            </a:r>
            <a:r>
              <a:rPr lang="en-US" sz="2000" dirty="0" smtClean="0"/>
              <a:t>high compared to outdoor areas . In </a:t>
            </a:r>
            <a:r>
              <a:rPr lang="en-US" sz="2000" dirty="0"/>
              <a:t>outdoors, If the variance of magnetism is less than the threshold, it is estimated to be outdoor. And if more than or equal to the threshold, it is estimated to be indoor. The threshold of the variance is set to </a:t>
            </a:r>
            <a:r>
              <a:rPr lang="en-US" sz="2000" dirty="0" smtClean="0"/>
              <a:t>18.</a:t>
            </a:r>
          </a:p>
          <a:p>
            <a:pPr marL="0" indent="0">
              <a:buNone/>
            </a:pPr>
            <a:r>
              <a:rPr lang="el-GR" sz="2000" dirty="0" smtClean="0"/>
              <a:t/>
            </a:r>
            <a:br>
              <a:rPr lang="el-GR" sz="2000" dirty="0" smtClean="0"/>
            </a:br>
            <a:endParaRPr lang="en-US" sz="2000" dirty="0"/>
          </a:p>
        </p:txBody>
      </p:sp>
      <p:graphicFrame>
        <p:nvGraphicFramePr>
          <p:cNvPr id="4" name="Chart 3"/>
          <p:cNvGraphicFramePr/>
          <p:nvPr>
            <p:extLst>
              <p:ext uri="{D42A27DB-BD31-4B8C-83A1-F6EECF244321}">
                <p14:modId xmlns:p14="http://schemas.microsoft.com/office/powerpoint/2010/main" val="720127733"/>
              </p:ext>
            </p:extLst>
          </p:nvPr>
        </p:nvGraphicFramePr>
        <p:xfrm>
          <a:off x="3545983" y="3783108"/>
          <a:ext cx="5512157" cy="2234194"/>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3661894" y="3783108"/>
            <a:ext cx="1596980" cy="621467"/>
          </a:xfrm>
          <a:prstGeom prst="rect">
            <a:avLst/>
          </a:prstGeom>
        </p:spPr>
      </p:pic>
    </p:spTree>
    <p:extLst>
      <p:ext uri="{BB962C8B-B14F-4D97-AF65-F5344CB8AC3E}">
        <p14:creationId xmlns:p14="http://schemas.microsoft.com/office/powerpoint/2010/main" val="58624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Flowchart of estimation by </a:t>
            </a:r>
            <a:r>
              <a:rPr lang="en-US" b="1" dirty="0" smtClean="0"/>
              <a:t>Magnetism</a:t>
            </a:r>
            <a:endParaRPr lang="en-US" b="1" dirty="0"/>
          </a:p>
        </p:txBody>
      </p:sp>
      <p:pic>
        <p:nvPicPr>
          <p:cNvPr id="4" name="Content Placeholder 3"/>
          <p:cNvPicPr>
            <a:picLocks noGrp="1"/>
          </p:cNvPicPr>
          <p:nvPr>
            <p:ph idx="1"/>
          </p:nvPr>
        </p:nvPicPr>
        <p:blipFill>
          <a:blip r:embed="rId2"/>
          <a:stretch>
            <a:fillRect/>
          </a:stretch>
        </p:blipFill>
        <p:spPr>
          <a:xfrm>
            <a:off x="3558862" y="2322993"/>
            <a:ext cx="5074276" cy="31118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350626" y="2703222"/>
            <a:ext cx="495300" cy="266700"/>
          </a:xfrm>
          <a:prstGeom prst="rect">
            <a:avLst/>
          </a:prstGeom>
        </p:spPr>
      </p:pic>
    </p:spTree>
    <p:extLst>
      <p:ext uri="{BB962C8B-B14F-4D97-AF65-F5344CB8AC3E}">
        <p14:creationId xmlns:p14="http://schemas.microsoft.com/office/powerpoint/2010/main" val="155180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Challenges in Magnetism-Based Estimation</a:t>
            </a:r>
            <a:endParaRPr lang="en-US" dirty="0"/>
          </a:p>
        </p:txBody>
      </p:sp>
      <p:sp>
        <p:nvSpPr>
          <p:cNvPr id="3" name="Content Placeholder 2"/>
          <p:cNvSpPr>
            <a:spLocks noGrp="1"/>
          </p:cNvSpPr>
          <p:nvPr>
            <p:ph idx="1"/>
          </p:nvPr>
        </p:nvSpPr>
        <p:spPr>
          <a:xfrm>
            <a:off x="1079679" y="2014194"/>
            <a:ext cx="10058400" cy="3931920"/>
          </a:xfrm>
        </p:spPr>
        <p:txBody>
          <a:bodyPr/>
          <a:lstStyle/>
          <a:p>
            <a:r>
              <a:rPr lang="en-US" sz="2000" dirty="0"/>
              <a:t>The estimation by magnetism cannot provide accurate results if the terminal is covered in a bag or a pocket. </a:t>
            </a:r>
            <a:r>
              <a:rPr lang="en-US" sz="2000" dirty="0" smtClean="0"/>
              <a:t>Therefore </a:t>
            </a:r>
            <a:r>
              <a:rPr lang="en-US" sz="2000" dirty="0"/>
              <a:t>the covered situation of the terminal is estimated by a proximity sensor</a:t>
            </a:r>
            <a:r>
              <a:rPr lang="en-US" sz="2000" dirty="0" smtClean="0"/>
              <a:t>.</a:t>
            </a:r>
          </a:p>
          <a:p>
            <a:r>
              <a:rPr lang="en-US" sz="2000" dirty="0" smtClean="0"/>
              <a:t> </a:t>
            </a:r>
            <a:r>
              <a:rPr lang="en-US" sz="2000" dirty="0"/>
              <a:t>The magnetic variance is below the threshold for some cases, both indoors and outdoors. In these cases, the </a:t>
            </a:r>
            <a:r>
              <a:rPr lang="en-US" sz="2000" dirty="0" smtClean="0"/>
              <a:t>indoor-outdoor detection </a:t>
            </a:r>
            <a:r>
              <a:rPr lang="en-US" sz="2000" dirty="0"/>
              <a:t>component magnetism detector fails to detect the right </a:t>
            </a:r>
            <a:r>
              <a:rPr lang="en-US" sz="2000" dirty="0" smtClean="0"/>
              <a:t>IO </a:t>
            </a:r>
            <a:r>
              <a:rPr lang="en-US" sz="2000" dirty="0"/>
              <a:t>state</a:t>
            </a:r>
            <a:r>
              <a:rPr lang="en-US" sz="2000" dirty="0" smtClean="0"/>
              <a:t>.</a:t>
            </a:r>
          </a:p>
          <a:p>
            <a:pPr marL="0" indent="0">
              <a:buNone/>
            </a:pPr>
            <a:endParaRPr lang="en-US" sz="2000" dirty="0"/>
          </a:p>
          <a:p>
            <a:endParaRPr lang="en-US" dirty="0"/>
          </a:p>
        </p:txBody>
      </p:sp>
      <p:graphicFrame>
        <p:nvGraphicFramePr>
          <p:cNvPr id="4" name="Chart 3"/>
          <p:cNvGraphicFramePr/>
          <p:nvPr>
            <p:extLst>
              <p:ext uri="{D42A27DB-BD31-4B8C-83A1-F6EECF244321}">
                <p14:modId xmlns:p14="http://schemas.microsoft.com/office/powerpoint/2010/main" val="3950516685"/>
              </p:ext>
            </p:extLst>
          </p:nvPr>
        </p:nvGraphicFramePr>
        <p:xfrm>
          <a:off x="3481589" y="3711920"/>
          <a:ext cx="5512157" cy="22341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85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Proximity sensor</a:t>
            </a:r>
            <a:endParaRPr lang="en-US" b="1" dirty="0"/>
          </a:p>
        </p:txBody>
      </p:sp>
      <p:sp>
        <p:nvSpPr>
          <p:cNvPr id="3" name="Content Placeholder 2"/>
          <p:cNvSpPr>
            <a:spLocks noGrp="1"/>
          </p:cNvSpPr>
          <p:nvPr>
            <p:ph idx="1"/>
          </p:nvPr>
        </p:nvSpPr>
        <p:spPr>
          <a:xfrm>
            <a:off x="1066800" y="2115999"/>
            <a:ext cx="10058400" cy="3931920"/>
          </a:xfrm>
        </p:spPr>
        <p:txBody>
          <a:bodyPr/>
          <a:lstStyle/>
          <a:p>
            <a:pPr marL="0" indent="0" algn="just">
              <a:buNone/>
            </a:pPr>
            <a:r>
              <a:rPr lang="en-US" sz="2000" dirty="0"/>
              <a:t>A proximity sensor detects the presence or absence of an object or a person in its vicinity, without direct physical contact. In our work, we exploit this feature to give an indication whether the android device is in the pocket, on table with screen facing down or on the hand with screen up to ensure intensity record values correctness. </a:t>
            </a:r>
            <a:endParaRPr lang="en-US" sz="2000" dirty="0" smtClean="0"/>
          </a:p>
          <a:p>
            <a:endParaRPr lang="en-US" dirty="0"/>
          </a:p>
        </p:txBody>
      </p:sp>
      <p:pic>
        <p:nvPicPr>
          <p:cNvPr id="1026" name="Picture 2" descr="Proximity Sensor Not Working - Problem and Solution to Fix"/>
          <p:cNvPicPr>
            <a:picLocks noChangeAspect="1" noChangeArrowheads="1"/>
          </p:cNvPicPr>
          <p:nvPr/>
        </p:nvPicPr>
        <p:blipFill rotWithShape="1">
          <a:blip r:embed="rId2">
            <a:extLst>
              <a:ext uri="{28A0092B-C50C-407E-A947-70E740481C1C}">
                <a14:useLocalDpi xmlns:a14="http://schemas.microsoft.com/office/drawing/2010/main" val="0"/>
              </a:ext>
            </a:extLst>
          </a:blip>
          <a:srcRect l="5696" t="129" r="16663" b="9649"/>
          <a:stretch/>
        </p:blipFill>
        <p:spPr bwMode="auto">
          <a:xfrm>
            <a:off x="4178121" y="3778787"/>
            <a:ext cx="4196366" cy="179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15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25903" y="2944498"/>
            <a:ext cx="4299857" cy="2375298"/>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856907" y="1878205"/>
            <a:ext cx="10130971" cy="1015663"/>
          </a:xfrm>
          <a:prstGeom prst="rect">
            <a:avLst/>
          </a:prstGeom>
        </p:spPr>
        <p:txBody>
          <a:bodyPr wrap="square">
            <a:spAutoFit/>
          </a:bodyPr>
          <a:lstStyle/>
          <a:p>
            <a:pPr algn="just"/>
            <a:r>
              <a:rPr lang="en-US" sz="2000" dirty="0" smtClean="0"/>
              <a:t>In </a:t>
            </a:r>
            <a:r>
              <a:rPr lang="en-US" sz="2000" dirty="0"/>
              <a:t>today's fast-paced world, we rely heavily on our smartphones for navigation and location-based services. However, transitioning between indoor and outdoor environments often poses challenges for smartphone users.</a:t>
            </a:r>
          </a:p>
        </p:txBody>
      </p:sp>
      <p:sp>
        <p:nvSpPr>
          <p:cNvPr id="8" name="Rectangle 7"/>
          <p:cNvSpPr/>
          <p:nvPr/>
        </p:nvSpPr>
        <p:spPr>
          <a:xfrm>
            <a:off x="856907" y="3150196"/>
            <a:ext cx="5517243" cy="1600438"/>
          </a:xfrm>
          <a:prstGeom prst="rect">
            <a:avLst/>
          </a:prstGeom>
        </p:spPr>
        <p:txBody>
          <a:bodyPr wrap="square">
            <a:spAutoFit/>
          </a:bodyPr>
          <a:lstStyle/>
          <a:p>
            <a:pPr>
              <a:buFont typeface="Arial" panose="020B0604020202020204" pitchFamily="34" charset="0"/>
              <a:buChar char="•"/>
            </a:pPr>
            <a:r>
              <a:rPr lang="en-US" sz="2000" dirty="0" smtClean="0"/>
              <a:t> </a:t>
            </a:r>
            <a:r>
              <a:rPr lang="en-US" sz="2000" dirty="0"/>
              <a:t>I</a:t>
            </a:r>
            <a:r>
              <a:rPr lang="en-US" sz="2000" dirty="0" smtClean="0"/>
              <a:t>mportance </a:t>
            </a:r>
            <a:r>
              <a:rPr lang="en-US" sz="2000" dirty="0"/>
              <a:t>of navigation apps for smartphone </a:t>
            </a:r>
            <a:r>
              <a:rPr lang="en-US" sz="2000" dirty="0" smtClean="0"/>
              <a:t>  users</a:t>
            </a:r>
            <a:r>
              <a:rPr lang="en-US" dirty="0" smtClean="0"/>
              <a:t>.</a:t>
            </a:r>
          </a:p>
          <a:p>
            <a:endParaRPr lang="en-US" dirty="0" smtClean="0"/>
          </a:p>
          <a:p>
            <a:pPr>
              <a:buFont typeface="Arial" panose="020B0604020202020204" pitchFamily="34" charset="0"/>
              <a:buChar char="•"/>
            </a:pPr>
            <a:r>
              <a:rPr lang="en-US" dirty="0" smtClean="0"/>
              <a:t> </a:t>
            </a:r>
            <a:r>
              <a:rPr lang="en-US" sz="2000" dirty="0" smtClean="0"/>
              <a:t>Highlight </a:t>
            </a:r>
            <a:r>
              <a:rPr lang="en-US" sz="2000" dirty="0"/>
              <a:t>the challenges of transitioning between indoor and outdoor navigation.</a:t>
            </a:r>
          </a:p>
        </p:txBody>
      </p:sp>
      <p:sp>
        <p:nvSpPr>
          <p:cNvPr id="4" name="Rectangle 3"/>
          <p:cNvSpPr/>
          <p:nvPr/>
        </p:nvSpPr>
        <p:spPr>
          <a:xfrm>
            <a:off x="7963241" y="3457153"/>
            <a:ext cx="973428" cy="1467693"/>
          </a:xfrm>
          <a:prstGeom prst="rect">
            <a:avLst/>
          </a:prstGeom>
          <a:solidFill>
            <a:schemeClr val="bg1">
              <a:lumMod val="95000"/>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58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Hybrid Navigation System</a:t>
            </a:r>
          </a:p>
        </p:txBody>
      </p:sp>
      <p:sp>
        <p:nvSpPr>
          <p:cNvPr id="3" name="Content Placeholder 2"/>
          <p:cNvSpPr>
            <a:spLocks noGrp="1"/>
          </p:cNvSpPr>
          <p:nvPr>
            <p:ph idx="1"/>
          </p:nvPr>
        </p:nvSpPr>
        <p:spPr>
          <a:xfrm>
            <a:off x="914400" y="2014194"/>
            <a:ext cx="10058400" cy="3931920"/>
          </a:xfrm>
        </p:spPr>
        <p:txBody>
          <a:bodyPr/>
          <a:lstStyle/>
          <a:p>
            <a:pPr marL="0" indent="0">
              <a:buNone/>
            </a:pPr>
            <a:r>
              <a:rPr lang="en-US" sz="2000" dirty="0"/>
              <a:t>The integration of GPS, WIFI, and Android Sensors enables seamless navigation between indoor and outdoor environments. Users can navigate from an indoor location to an outdoor location and vice versa without losing accuracy or connectivity. This technology is particularly useful for large campuses, shopping malls, and airports.</a:t>
            </a:r>
          </a:p>
          <a:p>
            <a:endParaRPr lang="en-US" sz="2000" dirty="0" smtClean="0"/>
          </a:p>
          <a:p>
            <a:r>
              <a:rPr lang="en-US" sz="2000" dirty="0" smtClean="0"/>
              <a:t>Combining Wi-Fi, GPS, and Android sensors.</a:t>
            </a:r>
          </a:p>
          <a:p>
            <a:r>
              <a:rPr lang="en-US" sz="2000" dirty="0" smtClean="0"/>
              <a:t>Seamless indoor-outdoor transition.</a:t>
            </a:r>
          </a:p>
          <a:p>
            <a:r>
              <a:rPr lang="en-US" sz="2000" dirty="0" smtClean="0"/>
              <a:t>Improved accuracy and reliability.</a:t>
            </a:r>
          </a:p>
          <a:p>
            <a:endParaRPr lang="en-US" dirty="0"/>
          </a:p>
        </p:txBody>
      </p:sp>
      <p:pic>
        <p:nvPicPr>
          <p:cNvPr id="5" name="Picture 4"/>
          <p:cNvPicPr>
            <a:picLocks noChangeAspect="1"/>
          </p:cNvPicPr>
          <p:nvPr/>
        </p:nvPicPr>
        <p:blipFill>
          <a:blip r:embed="rId2"/>
          <a:stretch>
            <a:fillRect/>
          </a:stretch>
        </p:blipFill>
        <p:spPr>
          <a:xfrm>
            <a:off x="6096000" y="3200757"/>
            <a:ext cx="5095875" cy="2362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409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24455"/>
            <a:ext cx="10058400" cy="1371600"/>
          </a:xfrm>
        </p:spPr>
        <p:txBody>
          <a:bodyPr/>
          <a:lstStyle/>
          <a:p>
            <a:r>
              <a:rPr lang="en-US" b="1" dirty="0" smtClean="0"/>
              <a:t>Performance </a:t>
            </a:r>
            <a:r>
              <a:rPr lang="en-US" b="1" dirty="0"/>
              <a:t>of Subdetectors. </a:t>
            </a:r>
          </a:p>
        </p:txBody>
      </p:sp>
      <p:sp>
        <p:nvSpPr>
          <p:cNvPr id="7" name="Content Placeholder 6"/>
          <p:cNvSpPr>
            <a:spLocks noGrp="1"/>
          </p:cNvSpPr>
          <p:nvPr>
            <p:ph idx="1"/>
          </p:nvPr>
        </p:nvSpPr>
        <p:spPr>
          <a:xfrm>
            <a:off x="1066800" y="1893024"/>
            <a:ext cx="10058400" cy="3931920"/>
          </a:xfrm>
        </p:spPr>
        <p:txBody>
          <a:bodyPr/>
          <a:lstStyle/>
          <a:p>
            <a:r>
              <a:rPr lang="en-US" sz="2000" dirty="0" smtClean="0"/>
              <a:t>Light Detector </a:t>
            </a:r>
            <a:r>
              <a:rPr lang="en-US" sz="2000" dirty="0"/>
              <a:t>has </a:t>
            </a:r>
            <a:r>
              <a:rPr lang="en-US" sz="2000" dirty="0" smtClean="0"/>
              <a:t>90</a:t>
            </a:r>
            <a:r>
              <a:rPr lang="en-US" sz="2000" dirty="0"/>
              <a:t>% accuracy indoors, 92% outdoors, struggles with low illumination.</a:t>
            </a:r>
          </a:p>
          <a:p>
            <a:r>
              <a:rPr lang="en-US" sz="2000" dirty="0"/>
              <a:t>Estimation based on magnetism reaches around 60% precision on average.</a:t>
            </a:r>
          </a:p>
          <a:p>
            <a:r>
              <a:rPr lang="en-US" sz="2000" dirty="0"/>
              <a:t>GPS detectors exceed 90% accuracy for both settings, reasonable power use.</a:t>
            </a:r>
          </a:p>
          <a:p>
            <a:r>
              <a:rPr lang="en-US" sz="2000" dirty="0" smtClean="0"/>
              <a:t>Wi-Fi-based </a:t>
            </a:r>
            <a:r>
              <a:rPr lang="en-US" sz="2000" dirty="0"/>
              <a:t>detection achieves 85% accuracy in campus experiments.</a:t>
            </a:r>
          </a:p>
          <a:p>
            <a:endParaRPr lang="en-US" sz="2000" dirty="0"/>
          </a:p>
          <a:p>
            <a:pPr marL="0" indent="0">
              <a:buNone/>
            </a:pPr>
            <a:endParaRPr lang="en-US" b="1" dirty="0"/>
          </a:p>
        </p:txBody>
      </p:sp>
      <p:pic>
        <p:nvPicPr>
          <p:cNvPr id="3" name="Picture 2"/>
          <p:cNvPicPr>
            <a:picLocks noChangeAspect="1"/>
          </p:cNvPicPr>
          <p:nvPr/>
        </p:nvPicPr>
        <p:blipFill>
          <a:blip r:embed="rId2"/>
          <a:stretch>
            <a:fillRect/>
          </a:stretch>
        </p:blipFill>
        <p:spPr>
          <a:xfrm>
            <a:off x="1456386" y="3678680"/>
            <a:ext cx="8962622" cy="2400300"/>
          </a:xfrm>
          <a:prstGeom prst="rect">
            <a:avLst/>
          </a:prstGeom>
        </p:spPr>
      </p:pic>
    </p:spTree>
    <p:extLst>
      <p:ext uri="{BB962C8B-B14F-4D97-AF65-F5344CB8AC3E}">
        <p14:creationId xmlns:p14="http://schemas.microsoft.com/office/powerpoint/2010/main" val="246836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of Aggregated </a:t>
            </a:r>
            <a:r>
              <a:rPr lang="en-US" b="1" dirty="0" smtClean="0"/>
              <a:t>IO-Detector</a:t>
            </a:r>
            <a:endParaRPr lang="en-US" dirty="0"/>
          </a:p>
        </p:txBody>
      </p:sp>
      <p:sp>
        <p:nvSpPr>
          <p:cNvPr id="3" name="Content Placeholder 2"/>
          <p:cNvSpPr>
            <a:spLocks noGrp="1"/>
          </p:cNvSpPr>
          <p:nvPr>
            <p:ph idx="1"/>
          </p:nvPr>
        </p:nvSpPr>
        <p:spPr/>
        <p:txBody>
          <a:bodyPr/>
          <a:lstStyle/>
          <a:p>
            <a:pPr marL="0" indent="0">
              <a:buNone/>
            </a:pPr>
            <a:r>
              <a:rPr lang="en-US" sz="2000" dirty="0"/>
              <a:t>Compared with </a:t>
            </a:r>
            <a:r>
              <a:rPr lang="en-US" sz="2000" dirty="0" smtClean="0"/>
              <a:t>detection </a:t>
            </a:r>
            <a:r>
              <a:rPr lang="en-US" sz="2000" dirty="0"/>
              <a:t>accuracy of individual detectors, in the aggregated IO-Detector both the precision and the recall are consistently above 90% for the indoor and outdoor environment type. The experiment results suggest that the IO-Detector accurately classifies the indoor/outdoor environments for most cases.</a:t>
            </a:r>
          </a:p>
          <a:p>
            <a:endParaRPr lang="en-US" dirty="0"/>
          </a:p>
        </p:txBody>
      </p:sp>
      <p:graphicFrame>
        <p:nvGraphicFramePr>
          <p:cNvPr id="4" name="Chart 3"/>
          <p:cNvGraphicFramePr/>
          <p:nvPr>
            <p:extLst>
              <p:ext uri="{D42A27DB-BD31-4B8C-83A1-F6EECF244321}">
                <p14:modId xmlns:p14="http://schemas.microsoft.com/office/powerpoint/2010/main" val="2636990497"/>
              </p:ext>
            </p:extLst>
          </p:nvPr>
        </p:nvGraphicFramePr>
        <p:xfrm>
          <a:off x="3661893" y="3557789"/>
          <a:ext cx="4868213" cy="22377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482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Experiment </a:t>
            </a:r>
            <a:r>
              <a:rPr lang="en-US" b="1" dirty="0" smtClean="0"/>
              <a:t>Results</a:t>
            </a:r>
            <a:endParaRPr lang="en-US" dirty="0"/>
          </a:p>
        </p:txBody>
      </p:sp>
      <p:sp>
        <p:nvSpPr>
          <p:cNvPr id="3" name="Content Placeholder 2"/>
          <p:cNvSpPr>
            <a:spLocks noGrp="1"/>
          </p:cNvSpPr>
          <p:nvPr>
            <p:ph idx="1"/>
          </p:nvPr>
        </p:nvSpPr>
        <p:spPr/>
        <p:txBody>
          <a:bodyPr>
            <a:normAutofit/>
          </a:bodyPr>
          <a:lstStyle/>
          <a:p>
            <a:r>
              <a:rPr lang="en-US" sz="2000" dirty="0"/>
              <a:t>Improved navigation efficiency and accuracy.</a:t>
            </a:r>
          </a:p>
          <a:p>
            <a:r>
              <a:rPr lang="en-US" sz="2000" dirty="0"/>
              <a:t>High user satisfaction with the prototype.</a:t>
            </a:r>
          </a:p>
          <a:p>
            <a:r>
              <a:rPr lang="en-US" sz="2000" dirty="0"/>
              <a:t>Seamless transitions between indoor and outdoor </a:t>
            </a:r>
            <a:r>
              <a:rPr lang="en-US" sz="2000" dirty="0" smtClean="0"/>
              <a:t>spaces</a:t>
            </a:r>
            <a:r>
              <a:rPr lang="en-US" sz="2000" dirty="0"/>
              <a:t>.</a:t>
            </a:r>
            <a:r>
              <a:rPr lang="en-US" sz="2000" dirty="0" smtClean="0"/>
              <a:t>         </a:t>
            </a:r>
          </a:p>
          <a:p>
            <a:pPr marL="0" indent="0">
              <a:buNone/>
            </a:pPr>
            <a:r>
              <a:rPr lang="en-US" sz="2000" b="1" dirty="0" smtClean="0"/>
              <a:t>                          Outdoor  </a:t>
            </a:r>
            <a:r>
              <a:rPr lang="en-US" sz="2000" b="1" dirty="0"/>
              <a:t>	</a:t>
            </a:r>
            <a:r>
              <a:rPr lang="en-US" sz="2000" b="1" dirty="0" smtClean="0"/>
              <a:t>                         </a:t>
            </a:r>
            <a:r>
              <a:rPr lang="en-US" sz="2000" b="1" dirty="0"/>
              <a:t>Semi-outdoor	</a:t>
            </a:r>
            <a:r>
              <a:rPr lang="en-US" sz="2000" b="1" dirty="0" smtClean="0"/>
              <a:t>           </a:t>
            </a:r>
            <a:r>
              <a:rPr lang="en-US" sz="2000" b="1" dirty="0"/>
              <a:t>Indoor</a:t>
            </a:r>
          </a:p>
          <a:p>
            <a:endParaRPr lang="en-US" sz="2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616604" y="3796665"/>
            <a:ext cx="1906073" cy="223837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352263" y="3796665"/>
            <a:ext cx="1883849" cy="2238375"/>
          </a:xfrm>
          <a:prstGeom prst="rect">
            <a:avLst/>
          </a:prstGeom>
        </p:spPr>
      </p:pic>
      <p:pic>
        <p:nvPicPr>
          <p:cNvPr id="7" name="Picture 6"/>
          <p:cNvPicPr/>
          <p:nvPr/>
        </p:nvPicPr>
        <p:blipFill>
          <a:blip r:embed="rId4"/>
          <a:stretch>
            <a:fillRect/>
          </a:stretch>
        </p:blipFill>
        <p:spPr>
          <a:xfrm>
            <a:off x="7734477" y="3796665"/>
            <a:ext cx="1924677" cy="2216798"/>
          </a:xfrm>
          <a:prstGeom prst="rect">
            <a:avLst/>
          </a:prstGeom>
        </p:spPr>
      </p:pic>
    </p:spTree>
    <p:extLst>
      <p:ext uri="{BB962C8B-B14F-4D97-AF65-F5344CB8AC3E}">
        <p14:creationId xmlns:p14="http://schemas.microsoft.com/office/powerpoint/2010/main" val="28981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US" sz="2000" b="1" dirty="0" smtClean="0"/>
              <a:t>Battery Efficiency</a:t>
            </a:r>
            <a:r>
              <a:rPr lang="en-US" sz="2000" dirty="0" smtClean="0"/>
              <a:t>: Mobile </a:t>
            </a:r>
            <a:r>
              <a:rPr lang="en-US" sz="2000" dirty="0"/>
              <a:t>devices' battery life is crucial for users, and the proposed system's </a:t>
            </a:r>
            <a:r>
              <a:rPr lang="en-US" sz="2000" dirty="0" smtClean="0"/>
              <a:t>could </a:t>
            </a:r>
            <a:r>
              <a:rPr lang="en-US" sz="2000" dirty="0"/>
              <a:t>impact energy </a:t>
            </a:r>
            <a:r>
              <a:rPr lang="en-US" sz="2000" dirty="0" smtClean="0"/>
              <a:t>consumption.</a:t>
            </a:r>
          </a:p>
          <a:p>
            <a:pPr marL="342900" indent="-342900" algn="just">
              <a:buFont typeface="+mj-lt"/>
              <a:buAutoNum type="arabicPeriod"/>
            </a:pPr>
            <a:r>
              <a:rPr lang="en-US" sz="2000" b="1" dirty="0" smtClean="0"/>
              <a:t>Multi-User Scenarios</a:t>
            </a:r>
            <a:r>
              <a:rPr lang="en-US" sz="2000" dirty="0" smtClean="0"/>
              <a:t>: Extending </a:t>
            </a:r>
            <a:r>
              <a:rPr lang="en-US" sz="2000" dirty="0"/>
              <a:t>the system to support multi-user scenarios, where multiple users are in the same vicinity, could open up new possibilities for collaborative and interactive context-aware applications.</a:t>
            </a:r>
            <a:r>
              <a:rPr lang="en-US" sz="2000" dirty="0" smtClean="0"/>
              <a:t>.</a:t>
            </a:r>
          </a:p>
          <a:p>
            <a:pPr marL="342900" indent="-342900" algn="just">
              <a:buFont typeface="+mj-lt"/>
              <a:buAutoNum type="arabicPeriod"/>
            </a:pPr>
            <a:r>
              <a:rPr lang="en-US" sz="2000" b="1" dirty="0" smtClean="0"/>
              <a:t>Privacy </a:t>
            </a:r>
            <a:r>
              <a:rPr lang="en-US" sz="2000" b="1" dirty="0"/>
              <a:t>and </a:t>
            </a:r>
            <a:r>
              <a:rPr lang="en-US" sz="2000" b="1" dirty="0" smtClean="0"/>
              <a:t>Security</a:t>
            </a:r>
            <a:r>
              <a:rPr lang="en-US" sz="2000" dirty="0" smtClean="0"/>
              <a:t>: As </a:t>
            </a:r>
            <a:r>
              <a:rPr lang="en-US" sz="2000" dirty="0"/>
              <a:t>the system relies on various </a:t>
            </a:r>
            <a:r>
              <a:rPr lang="en-US" sz="2000" dirty="0" smtClean="0"/>
              <a:t>sensors, GPS and Wi-Fi, </a:t>
            </a:r>
            <a:r>
              <a:rPr lang="en-US" sz="2000" dirty="0"/>
              <a:t>ensuring user privacy and data security becomes paramount</a:t>
            </a:r>
            <a:r>
              <a:rPr lang="en-US" sz="2000" dirty="0" smtClean="0"/>
              <a:t>.</a:t>
            </a:r>
            <a:endParaRPr lang="en-US" sz="2000" dirty="0"/>
          </a:p>
          <a:p>
            <a:pPr marL="342900" indent="-342900" algn="just">
              <a:buFont typeface="+mj-lt"/>
              <a:buAutoNum type="arabicPeriod"/>
            </a:pPr>
            <a:r>
              <a:rPr lang="en-US" sz="2000" b="1" dirty="0" smtClean="0"/>
              <a:t>Scalability </a:t>
            </a:r>
            <a:r>
              <a:rPr lang="en-US" sz="2000" b="1" dirty="0"/>
              <a:t>and </a:t>
            </a:r>
            <a:r>
              <a:rPr lang="en-US" sz="2000" b="1" dirty="0" smtClean="0"/>
              <a:t>Generalization: </a:t>
            </a:r>
            <a:r>
              <a:rPr lang="en-US" sz="2000" dirty="0" smtClean="0"/>
              <a:t>Evaluating </a:t>
            </a:r>
            <a:r>
              <a:rPr lang="en-US" sz="2000" dirty="0"/>
              <a:t>the system's performance in larger-scale deployments and different geographical regions is essential to assess its generalization and scalability.</a:t>
            </a:r>
            <a:endParaRPr lang="en-US" sz="2000" b="1" dirty="0" smtClean="0"/>
          </a:p>
        </p:txBody>
      </p:sp>
    </p:spTree>
    <p:extLst>
      <p:ext uri="{BB962C8B-B14F-4D97-AF65-F5344CB8AC3E}">
        <p14:creationId xmlns:p14="http://schemas.microsoft.com/office/powerpoint/2010/main" val="16772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a:bodyPr>
          <a:lstStyle/>
          <a:p>
            <a:r>
              <a:rPr lang="en-US" dirty="0" smtClean="0"/>
              <a:t>P</a:t>
            </a:r>
            <a:r>
              <a:rPr lang="en-US" dirty="0"/>
              <a:t>. K., R. S., M. K. M., and Valentin </a:t>
            </a:r>
            <a:r>
              <a:rPr lang="en-US" dirty="0" err="1"/>
              <a:t>Radu</a:t>
            </a:r>
            <a:r>
              <a:rPr lang="en-US" dirty="0"/>
              <a:t>. "Poster: Am I Indoor or Outdoor?" Presented at MobiCom’14, Maui, Hawaii, USA, September 7-11, 2014.</a:t>
            </a:r>
          </a:p>
          <a:p>
            <a:r>
              <a:rPr lang="en-US" dirty="0"/>
              <a:t>A. K. P., C. C., and </a:t>
            </a:r>
            <a:r>
              <a:rPr lang="en-US" dirty="0" err="1"/>
              <a:t>Manjarini</a:t>
            </a:r>
            <a:r>
              <a:rPr lang="en-US" dirty="0"/>
              <a:t> Mallik. "Paving the Way with Machine Learning for Seamless Indoor–Outdoor Positioning: A Survey</a:t>
            </a:r>
            <a:r>
              <a:rPr lang="en-US" dirty="0" smtClean="0"/>
              <a:t>.", 2023</a:t>
            </a:r>
            <a:r>
              <a:rPr lang="en-US" dirty="0"/>
              <a:t>.</a:t>
            </a:r>
          </a:p>
          <a:p>
            <a:r>
              <a:rPr lang="en-US" dirty="0"/>
              <a:t>Zhou, P., et al. "</a:t>
            </a:r>
            <a:r>
              <a:rPr lang="en-US" dirty="0" err="1"/>
              <a:t>IODetector</a:t>
            </a:r>
            <a:r>
              <a:rPr lang="en-US" dirty="0"/>
              <a:t>: A Generic Service for Indoor Outdoor Detection." Proceedings of SenSys’12 (The 10th ACM Conference on Embedded Networked Sensor Systems), 2012.</a:t>
            </a:r>
          </a:p>
          <a:p>
            <a:r>
              <a:rPr lang="en-US" dirty="0"/>
              <a:t>C. N., H. B., S. M., and L. </a:t>
            </a:r>
            <a:r>
              <a:rPr lang="en-US" dirty="0" err="1"/>
              <a:t>Ravindranath</a:t>
            </a:r>
            <a:r>
              <a:rPr lang="en-US" dirty="0"/>
              <a:t>. "Improving Wireless Network Performance Using Sensor Hints." Proceedings of USENIX NSDI (Networked Systems Design and Implementation), 2011</a:t>
            </a:r>
            <a:r>
              <a:rPr lang="en-US" dirty="0" smtClean="0"/>
              <a:t>.</a:t>
            </a:r>
          </a:p>
          <a:p>
            <a:r>
              <a:rPr lang="en-US" dirty="0"/>
              <a:t>Mohsen Ali Mohsen Al-</a:t>
            </a:r>
            <a:r>
              <a:rPr lang="en-US" dirty="0" err="1"/>
              <a:t>awami</a:t>
            </a:r>
            <a:r>
              <a:rPr lang="en-US" dirty="0"/>
              <a:t> </a:t>
            </a:r>
            <a:r>
              <a:rPr lang="en-US" dirty="0" smtClean="0"/>
              <a:t>“SENSEI/O</a:t>
            </a:r>
            <a:r>
              <a:rPr lang="en-US" dirty="0"/>
              <a:t>: REALISTIC UBIQUITOUS INDOOR OUTDOOR DETECTION SYSTEM USING </a:t>
            </a:r>
            <a:r>
              <a:rPr lang="en-US" dirty="0" smtClean="0"/>
              <a:t>SMARTPHONES”,2014.</a:t>
            </a:r>
            <a:endParaRPr lang="en-US" dirty="0"/>
          </a:p>
          <a:p>
            <a:endParaRPr lang="en-US" dirty="0" smtClean="0"/>
          </a:p>
        </p:txBody>
      </p:sp>
    </p:spTree>
    <p:extLst>
      <p:ext uri="{BB962C8B-B14F-4D97-AF65-F5344CB8AC3E}">
        <p14:creationId xmlns:p14="http://schemas.microsoft.com/office/powerpoint/2010/main" val="21973400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r>
              <a:rPr lang="en-US" dirty="0"/>
              <a:t/>
            </a:r>
            <a:br>
              <a:rPr lang="en-US" dirty="0"/>
            </a:br>
            <a:endParaRPr lang="en-US" dirty="0"/>
          </a:p>
        </p:txBody>
      </p:sp>
    </p:spTree>
    <p:extLst>
      <p:ext uri="{BB962C8B-B14F-4D97-AF65-F5344CB8AC3E}">
        <p14:creationId xmlns:p14="http://schemas.microsoft.com/office/powerpoint/2010/main" val="1686864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Navigation Challenges</a:t>
            </a:r>
          </a:p>
        </p:txBody>
      </p:sp>
      <p:sp>
        <p:nvSpPr>
          <p:cNvPr id="3" name="Content Placeholder 2"/>
          <p:cNvSpPr>
            <a:spLocks noGrp="1"/>
          </p:cNvSpPr>
          <p:nvPr>
            <p:ph idx="1"/>
          </p:nvPr>
        </p:nvSpPr>
        <p:spPr>
          <a:xfrm>
            <a:off x="1066800" y="2125980"/>
            <a:ext cx="10058400" cy="2606040"/>
          </a:xfrm>
        </p:spPr>
        <p:txBody>
          <a:bodyPr/>
          <a:lstStyle/>
          <a:p>
            <a:r>
              <a:rPr lang="en-US" sz="2000" dirty="0"/>
              <a:t>Limitations of GPS in indoor </a:t>
            </a:r>
            <a:r>
              <a:rPr lang="en-US" sz="2000" dirty="0" smtClean="0"/>
              <a:t>environments.</a:t>
            </a:r>
          </a:p>
          <a:p>
            <a:r>
              <a:rPr lang="en-US" sz="2000" dirty="0"/>
              <a:t>Highlight the need for alternative indoor positioning technologies u</a:t>
            </a:r>
            <a:r>
              <a:rPr lang="en-US" sz="2000" dirty="0" smtClean="0"/>
              <a:t>sing Wi-Fi.</a:t>
            </a:r>
            <a:endParaRPr lang="en-US" sz="2000" dirty="0"/>
          </a:p>
          <a:p>
            <a:r>
              <a:rPr lang="en-US" sz="2000" dirty="0"/>
              <a:t>Advantages of combining Wi-Fi and </a:t>
            </a:r>
            <a:r>
              <a:rPr lang="en-US" sz="2000" dirty="0" smtClean="0"/>
              <a:t>GPS.</a:t>
            </a:r>
            <a:endParaRPr lang="en-US" sz="2000" dirty="0"/>
          </a:p>
          <a:p>
            <a:r>
              <a:rPr lang="en-US" sz="2000" dirty="0"/>
              <a:t>Role of Android sensors in </a:t>
            </a:r>
            <a:r>
              <a:rPr lang="en-US" sz="2000" dirty="0" smtClean="0"/>
              <a:t>navigation.</a:t>
            </a:r>
            <a:endParaRPr lang="en-US" sz="20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4225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200" y="616293"/>
            <a:ext cx="10058400" cy="1371600"/>
          </a:xfrm>
        </p:spPr>
        <p:txBody>
          <a:bodyPr/>
          <a:lstStyle/>
          <a:p>
            <a:r>
              <a:rPr lang="en-US" b="1" dirty="0"/>
              <a:t>Timeline</a:t>
            </a:r>
          </a:p>
        </p:txBody>
      </p:sp>
      <p:sp>
        <p:nvSpPr>
          <p:cNvPr id="3" name="Content Placeholder 2"/>
          <p:cNvSpPr>
            <a:spLocks noGrp="1"/>
          </p:cNvSpPr>
          <p:nvPr>
            <p:ph idx="1"/>
          </p:nvPr>
        </p:nvSpPr>
        <p:spPr>
          <a:xfrm>
            <a:off x="1956675" y="3016799"/>
            <a:ext cx="1940147" cy="839764"/>
          </a:xfrm>
        </p:spPr>
        <p:txBody>
          <a:bodyPr/>
          <a:lstStyle/>
          <a:p>
            <a:pPr marL="0" indent="0" algn="ctr">
              <a:buNone/>
            </a:pPr>
            <a:r>
              <a:rPr lang="en-US" b="1" dirty="0"/>
              <a:t>Phase 1: Literature Review</a:t>
            </a:r>
          </a:p>
        </p:txBody>
      </p:sp>
      <p:sp>
        <p:nvSpPr>
          <p:cNvPr id="5" name="Oval 4"/>
          <p:cNvSpPr/>
          <p:nvPr/>
        </p:nvSpPr>
        <p:spPr>
          <a:xfrm>
            <a:off x="715102" y="2102237"/>
            <a:ext cx="1278120" cy="11945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START</a:t>
            </a:r>
            <a:endParaRPr lang="en-US" b="1" dirty="0">
              <a:solidFill>
                <a:schemeClr val="tx1"/>
              </a:solidFill>
            </a:endParaRPr>
          </a:p>
        </p:txBody>
      </p:sp>
      <p:sp>
        <p:nvSpPr>
          <p:cNvPr id="6" name="Oval 5"/>
          <p:cNvSpPr/>
          <p:nvPr/>
        </p:nvSpPr>
        <p:spPr>
          <a:xfrm>
            <a:off x="10227960" y="2193344"/>
            <a:ext cx="1249252" cy="11412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END</a:t>
            </a:r>
            <a:endParaRPr lang="en-US" b="1" dirty="0">
              <a:solidFill>
                <a:schemeClr val="tx1"/>
              </a:solidFill>
            </a:endParaRPr>
          </a:p>
        </p:txBody>
      </p:sp>
      <p:sp>
        <p:nvSpPr>
          <p:cNvPr id="17" name="Rectangle 16"/>
          <p:cNvSpPr/>
          <p:nvPr/>
        </p:nvSpPr>
        <p:spPr>
          <a:xfrm>
            <a:off x="1439164" y="3789406"/>
            <a:ext cx="2906266" cy="1754326"/>
          </a:xfrm>
          <a:prstGeom prst="rect">
            <a:avLst/>
          </a:prstGeom>
        </p:spPr>
        <p:txBody>
          <a:bodyPr wrap="square">
            <a:spAutoFit/>
          </a:bodyPr>
          <a:lstStyle/>
          <a:p>
            <a:pPr algn="ctr">
              <a:spcBef>
                <a:spcPts val="900"/>
              </a:spcBef>
              <a:buClr>
                <a:schemeClr val="tx1">
                  <a:lumMod val="85000"/>
                  <a:lumOff val="15000"/>
                </a:schemeClr>
              </a:buClr>
            </a:pPr>
            <a:r>
              <a:rPr lang="en-US" dirty="0"/>
              <a:t>This was Conducted a thorough review of existing literature on indoor and outdoor navigation systems. Identify gaps and opportunities.</a:t>
            </a:r>
          </a:p>
        </p:txBody>
      </p:sp>
      <p:sp>
        <p:nvSpPr>
          <p:cNvPr id="22" name="Rectangle 21"/>
          <p:cNvSpPr/>
          <p:nvPr/>
        </p:nvSpPr>
        <p:spPr>
          <a:xfrm>
            <a:off x="3963074" y="2941036"/>
            <a:ext cx="2351231" cy="938080"/>
          </a:xfrm>
          <a:prstGeom prst="rect">
            <a:avLst/>
          </a:prstGeom>
        </p:spPr>
        <p:txBody>
          <a:bodyPr wrap="square">
            <a:spAutoFit/>
          </a:bodyPr>
          <a:lstStyle/>
          <a:p>
            <a:pPr algn="ctr"/>
            <a:r>
              <a:rPr lang="en-US" b="1" dirty="0"/>
              <a:t>Phase 2: Data Collection and Analysis</a:t>
            </a:r>
          </a:p>
        </p:txBody>
      </p:sp>
      <p:sp>
        <p:nvSpPr>
          <p:cNvPr id="25" name="Rectangle 24"/>
          <p:cNvSpPr/>
          <p:nvPr/>
        </p:nvSpPr>
        <p:spPr>
          <a:xfrm>
            <a:off x="4138511" y="3789406"/>
            <a:ext cx="2382713" cy="1754326"/>
          </a:xfrm>
          <a:prstGeom prst="rect">
            <a:avLst/>
          </a:prstGeom>
        </p:spPr>
        <p:txBody>
          <a:bodyPr wrap="square">
            <a:spAutoFit/>
          </a:bodyPr>
          <a:lstStyle/>
          <a:p>
            <a:r>
              <a:rPr lang="en-US" dirty="0"/>
              <a:t>Data sets were Collected through surveys and </a:t>
            </a:r>
            <a:endParaRPr lang="en-US" dirty="0" smtClean="0"/>
          </a:p>
          <a:p>
            <a:r>
              <a:rPr lang="en-US" dirty="0" smtClean="0"/>
              <a:t>interviews</a:t>
            </a:r>
            <a:r>
              <a:rPr lang="en-US" dirty="0"/>
              <a:t>. Analyzed the collected data using qualitative and quantitative methods.</a:t>
            </a:r>
          </a:p>
        </p:txBody>
      </p:sp>
      <p:sp>
        <p:nvSpPr>
          <p:cNvPr id="26" name="Rectangle 25"/>
          <p:cNvSpPr/>
          <p:nvPr/>
        </p:nvSpPr>
        <p:spPr>
          <a:xfrm>
            <a:off x="6314305" y="3011414"/>
            <a:ext cx="2307970" cy="646331"/>
          </a:xfrm>
          <a:prstGeom prst="rect">
            <a:avLst/>
          </a:prstGeom>
        </p:spPr>
        <p:txBody>
          <a:bodyPr wrap="square">
            <a:spAutoFit/>
          </a:bodyPr>
          <a:lstStyle/>
          <a:p>
            <a:pPr algn="ctr"/>
            <a:r>
              <a:rPr lang="en-US" b="1" dirty="0"/>
              <a:t>Phase 3: Application Development</a:t>
            </a:r>
          </a:p>
        </p:txBody>
      </p:sp>
      <p:sp>
        <p:nvSpPr>
          <p:cNvPr id="27" name="Rectangle 26"/>
          <p:cNvSpPr/>
          <p:nvPr/>
        </p:nvSpPr>
        <p:spPr>
          <a:xfrm>
            <a:off x="6458628" y="3748477"/>
            <a:ext cx="2358343" cy="2031325"/>
          </a:xfrm>
          <a:prstGeom prst="rect">
            <a:avLst/>
          </a:prstGeom>
        </p:spPr>
        <p:txBody>
          <a:bodyPr wrap="square">
            <a:spAutoFit/>
          </a:bodyPr>
          <a:lstStyle/>
          <a:p>
            <a:r>
              <a:rPr lang="en-US" dirty="0" smtClean="0"/>
              <a:t>An Android application has been Developed for seamless integration of indoor and outdoor navigation systems based on research findings.</a:t>
            </a:r>
            <a:endParaRPr lang="en-US" dirty="0"/>
          </a:p>
        </p:txBody>
      </p:sp>
      <p:sp>
        <p:nvSpPr>
          <p:cNvPr id="29" name="Rectangle 28"/>
          <p:cNvSpPr/>
          <p:nvPr/>
        </p:nvSpPr>
        <p:spPr>
          <a:xfrm>
            <a:off x="8625267" y="2975016"/>
            <a:ext cx="1964047" cy="923330"/>
          </a:xfrm>
          <a:prstGeom prst="rect">
            <a:avLst/>
          </a:prstGeom>
        </p:spPr>
        <p:txBody>
          <a:bodyPr wrap="square">
            <a:spAutoFit/>
          </a:bodyPr>
          <a:lstStyle/>
          <a:p>
            <a:pPr algn="ctr"/>
            <a:r>
              <a:rPr lang="en-US" b="1" dirty="0"/>
              <a:t>Phase 4: User Testing and Evaluation</a:t>
            </a:r>
          </a:p>
        </p:txBody>
      </p:sp>
      <p:sp>
        <p:nvSpPr>
          <p:cNvPr id="34" name="Rectangle 33"/>
          <p:cNvSpPr/>
          <p:nvPr/>
        </p:nvSpPr>
        <p:spPr>
          <a:xfrm>
            <a:off x="8732083" y="3803010"/>
            <a:ext cx="2395850" cy="1477328"/>
          </a:xfrm>
          <a:prstGeom prst="rect">
            <a:avLst/>
          </a:prstGeom>
        </p:spPr>
        <p:txBody>
          <a:bodyPr wrap="square">
            <a:spAutoFit/>
          </a:bodyPr>
          <a:lstStyle/>
          <a:p>
            <a:r>
              <a:rPr lang="en-US" dirty="0"/>
              <a:t>It was Conducted user testing and evaluation of the prototype to validate its effectiveness and gather feedback.</a:t>
            </a:r>
          </a:p>
        </p:txBody>
      </p:sp>
      <p:cxnSp>
        <p:nvCxnSpPr>
          <p:cNvPr id="39" name="Straight Connector 38"/>
          <p:cNvCxnSpPr>
            <a:stCxn id="5" idx="6"/>
          </p:cNvCxnSpPr>
          <p:nvPr/>
        </p:nvCxnSpPr>
        <p:spPr>
          <a:xfrm>
            <a:off x="1993222" y="2699501"/>
            <a:ext cx="8234738" cy="0"/>
          </a:xfrm>
          <a:prstGeom prst="line">
            <a:avLst/>
          </a:prstGeom>
        </p:spPr>
        <p:style>
          <a:lnRef idx="3">
            <a:schemeClr val="dk1"/>
          </a:lnRef>
          <a:fillRef idx="0">
            <a:schemeClr val="dk1"/>
          </a:fillRef>
          <a:effectRef idx="2">
            <a:schemeClr val="dk1"/>
          </a:effectRef>
          <a:fontRef idx="minor">
            <a:schemeClr val="tx1"/>
          </a:fontRef>
        </p:style>
      </p:cxnSp>
      <p:sp>
        <p:nvSpPr>
          <p:cNvPr id="40" name="Oval 39"/>
          <p:cNvSpPr/>
          <p:nvPr/>
        </p:nvSpPr>
        <p:spPr>
          <a:xfrm>
            <a:off x="4886252" y="2509537"/>
            <a:ext cx="368119" cy="37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23943" y="2534454"/>
            <a:ext cx="368119" cy="37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240293" y="2508463"/>
            <a:ext cx="368119" cy="37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358485" y="2508463"/>
            <a:ext cx="368119" cy="3799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636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528294"/>
            <a:ext cx="10058400" cy="1371600"/>
          </a:xfrm>
        </p:spPr>
        <p:txBody>
          <a:bodyPr>
            <a:normAutofit/>
          </a:bodyPr>
          <a:lstStyle/>
          <a:p>
            <a:r>
              <a:rPr lang="en-US" b="1" dirty="0" smtClean="0"/>
              <a:t>Outdoor </a:t>
            </a:r>
            <a:r>
              <a:rPr lang="en-US" b="1" dirty="0"/>
              <a:t>positing with </a:t>
            </a:r>
            <a:r>
              <a:rPr lang="en-US" b="1" dirty="0" smtClean="0"/>
              <a:t>GPS</a:t>
            </a:r>
            <a:endParaRPr lang="en-US" b="1" dirty="0"/>
          </a:p>
        </p:txBody>
      </p:sp>
      <p:sp>
        <p:nvSpPr>
          <p:cNvPr id="3" name="Content Placeholder 2"/>
          <p:cNvSpPr>
            <a:spLocks noGrp="1"/>
          </p:cNvSpPr>
          <p:nvPr>
            <p:ph idx="1"/>
          </p:nvPr>
        </p:nvSpPr>
        <p:spPr>
          <a:xfrm>
            <a:off x="876300" y="1882088"/>
            <a:ext cx="10058400" cy="3931920"/>
          </a:xfrm>
        </p:spPr>
        <p:txBody>
          <a:bodyPr>
            <a:normAutofit/>
          </a:bodyPr>
          <a:lstStyle/>
          <a:p>
            <a:pPr marL="0" indent="0" algn="just">
              <a:buNone/>
            </a:pPr>
            <a:r>
              <a:rPr lang="en-US" sz="2000" dirty="0"/>
              <a:t>GPS is a satellite-based navigation system that provides location and time information in all weather conditions. It enables users to navigate from one point to another by providing real-time location information and directions. GPS is widely used in outdoor navigation applications</a:t>
            </a:r>
            <a:r>
              <a:rPr lang="en-US" sz="2000" dirty="0" smtClean="0"/>
              <a:t>.</a:t>
            </a:r>
          </a:p>
          <a:p>
            <a:pPr marL="0" indent="0">
              <a:buNone/>
            </a:pPr>
            <a:endParaRPr lang="en-US" sz="2400" dirty="0"/>
          </a:p>
          <a:p>
            <a:r>
              <a:rPr lang="en-US" sz="2000" dirty="0" smtClean="0"/>
              <a:t>Invention</a:t>
            </a:r>
          </a:p>
          <a:p>
            <a:r>
              <a:rPr lang="en-US" sz="2000" dirty="0" smtClean="0"/>
              <a:t>Satellites</a:t>
            </a:r>
          </a:p>
          <a:p>
            <a:r>
              <a:rPr lang="en-US" sz="2000" dirty="0"/>
              <a:t>Strong </a:t>
            </a:r>
            <a:r>
              <a:rPr lang="en-US" sz="2000" dirty="0" smtClean="0"/>
              <a:t>signal</a:t>
            </a:r>
          </a:p>
          <a:p>
            <a:r>
              <a:rPr lang="en-US" sz="2000" dirty="0" smtClean="0"/>
              <a:t>How </a:t>
            </a:r>
            <a:r>
              <a:rPr lang="en-US" sz="2000" dirty="0"/>
              <a:t>GPS work</a:t>
            </a:r>
            <a:r>
              <a:rPr lang="en-US" sz="2000" dirty="0" smtClean="0"/>
              <a:t>?</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3253688"/>
            <a:ext cx="4660900" cy="26518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590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it differentiate between indoor</a:t>
            </a:r>
            <a:br>
              <a:rPr lang="en-US" b="1" dirty="0"/>
            </a:br>
            <a:r>
              <a:rPr lang="en-US" b="1" dirty="0" smtClean="0"/>
              <a:t>outdoor</a:t>
            </a:r>
            <a:r>
              <a:rPr lang="en-US" b="1" dirty="0"/>
              <a:t>?</a:t>
            </a:r>
          </a:p>
        </p:txBody>
      </p:sp>
      <p:sp>
        <p:nvSpPr>
          <p:cNvPr id="7" name="Content Placeholder 2"/>
          <p:cNvSpPr txBox="1">
            <a:spLocks/>
          </p:cNvSpPr>
          <p:nvPr/>
        </p:nvSpPr>
        <p:spPr>
          <a:xfrm>
            <a:off x="963157" y="2327472"/>
            <a:ext cx="10058400"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b="1" dirty="0"/>
              <a:t>Satellite Visibility</a:t>
            </a:r>
            <a:r>
              <a:rPr lang="en-US" sz="2000" dirty="0"/>
              <a:t>: Multiple satellites seen outdoors, limited indoors, impacting triangulation</a:t>
            </a:r>
            <a:r>
              <a:rPr lang="en-US" sz="2000" dirty="0" smtClean="0"/>
              <a:t>.</a:t>
            </a:r>
            <a:endParaRPr lang="en-US" sz="2000" b="1" dirty="0" smtClean="0"/>
          </a:p>
          <a:p>
            <a:r>
              <a:rPr lang="en-US" sz="2000" b="1" dirty="0" smtClean="0"/>
              <a:t>Signal </a:t>
            </a:r>
            <a:r>
              <a:rPr lang="en-US" sz="2000" b="1" dirty="0"/>
              <a:t>Strength</a:t>
            </a:r>
            <a:r>
              <a:rPr lang="en-US" sz="2000" dirty="0"/>
              <a:t>: Stronger outdoors, weak indoors due to obstructions.</a:t>
            </a:r>
          </a:p>
          <a:p>
            <a:pPr marL="0" indent="0">
              <a:buNone/>
            </a:pPr>
            <a:endParaRPr lang="en-US" dirty="0"/>
          </a:p>
          <a:p>
            <a:pPr marL="285750" indent="-285750">
              <a:buFont typeface="Arial" panose="020B0604020202020204" pitchFamily="34" charset="0"/>
              <a:buChar char="•"/>
            </a:pPr>
            <a:endParaRPr lang="en-US" dirty="0"/>
          </a:p>
        </p:txBody>
      </p:sp>
      <p:graphicFrame>
        <p:nvGraphicFramePr>
          <p:cNvPr id="13" name="Chart 12"/>
          <p:cNvGraphicFramePr/>
          <p:nvPr>
            <p:extLst>
              <p:ext uri="{D42A27DB-BD31-4B8C-83A1-F6EECF244321}">
                <p14:modId xmlns:p14="http://schemas.microsoft.com/office/powerpoint/2010/main" val="2826977615"/>
              </p:ext>
            </p:extLst>
          </p:nvPr>
        </p:nvGraphicFramePr>
        <p:xfrm>
          <a:off x="6432540" y="3689189"/>
          <a:ext cx="4765795" cy="24566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ext uri="{D42A27DB-BD31-4B8C-83A1-F6EECF244321}">
                <p14:modId xmlns:p14="http://schemas.microsoft.com/office/powerpoint/2010/main" val="1079712013"/>
              </p:ext>
            </p:extLst>
          </p:nvPr>
        </p:nvGraphicFramePr>
        <p:xfrm>
          <a:off x="1139935" y="3686836"/>
          <a:ext cx="4852422" cy="24566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735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t>
            </a:r>
            <a:r>
              <a:rPr lang="en-US" b="1" dirty="0" smtClean="0"/>
              <a:t>it detect Semi-outdoor environment?</a:t>
            </a:r>
            <a:endParaRPr lang="en-US" dirty="0"/>
          </a:p>
        </p:txBody>
      </p:sp>
      <p:sp>
        <p:nvSpPr>
          <p:cNvPr id="3" name="Content Placeholder 2"/>
          <p:cNvSpPr>
            <a:spLocks noGrp="1"/>
          </p:cNvSpPr>
          <p:nvPr>
            <p:ph idx="1"/>
          </p:nvPr>
        </p:nvSpPr>
        <p:spPr/>
        <p:txBody>
          <a:bodyPr>
            <a:normAutofit/>
          </a:bodyPr>
          <a:lstStyle/>
          <a:p>
            <a:r>
              <a:rPr lang="en-US" sz="2000" dirty="0"/>
              <a:t>In this semi-outdoor environment</a:t>
            </a:r>
            <a:r>
              <a:rPr lang="en-US" sz="2000" dirty="0" smtClean="0"/>
              <a:t>, </a:t>
            </a:r>
            <a:r>
              <a:rPr lang="en-US" sz="2000" dirty="0"/>
              <a:t>the average value of SNR is around 19–22 </a:t>
            </a:r>
            <a:r>
              <a:rPr lang="en-US" sz="2000" dirty="0" err="1" smtClean="0"/>
              <a:t>dBm</a:t>
            </a:r>
            <a:r>
              <a:rPr lang="en-US" sz="2000" dirty="0" smtClean="0"/>
              <a:t>. </a:t>
            </a:r>
            <a:endParaRPr lang="en-US" sz="2000" dirty="0" smtClean="0"/>
          </a:p>
          <a:p>
            <a:r>
              <a:rPr lang="en-US" sz="2000" dirty="0" smtClean="0"/>
              <a:t>Similarly. the </a:t>
            </a:r>
            <a:r>
              <a:rPr lang="en-US" sz="2000" dirty="0"/>
              <a:t>average value </a:t>
            </a:r>
            <a:r>
              <a:rPr lang="en-US" sz="2000" dirty="0" smtClean="0"/>
              <a:t>of </a:t>
            </a:r>
            <a:r>
              <a:rPr lang="en-US" sz="2000" dirty="0"/>
              <a:t>Number of </a:t>
            </a:r>
            <a:r>
              <a:rPr lang="en-US" sz="2000" dirty="0" smtClean="0"/>
              <a:t>available satellite  </a:t>
            </a:r>
            <a:r>
              <a:rPr lang="en-US" sz="2000" dirty="0"/>
              <a:t>is around </a:t>
            </a:r>
            <a:r>
              <a:rPr lang="en-US" sz="2000" dirty="0" smtClean="0"/>
              <a:t>2-5.</a:t>
            </a:r>
            <a:endParaRPr lang="en-US" sz="2000" dirty="0"/>
          </a:p>
        </p:txBody>
      </p:sp>
      <p:graphicFrame>
        <p:nvGraphicFramePr>
          <p:cNvPr id="4" name="Chart 3"/>
          <p:cNvGraphicFramePr/>
          <p:nvPr>
            <p:extLst>
              <p:ext uri="{D42A27DB-BD31-4B8C-83A1-F6EECF244321}">
                <p14:modId xmlns:p14="http://schemas.microsoft.com/office/powerpoint/2010/main" val="3339119698"/>
              </p:ext>
            </p:extLst>
          </p:nvPr>
        </p:nvGraphicFramePr>
        <p:xfrm>
          <a:off x="1066800" y="3092820"/>
          <a:ext cx="4967737" cy="224345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193"/>
          <p:cNvSpPr txBox="1"/>
          <p:nvPr/>
        </p:nvSpPr>
        <p:spPr>
          <a:xfrm>
            <a:off x="1375410" y="5093994"/>
            <a:ext cx="4070047" cy="242281"/>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indent="457200">
              <a:lnSpc>
                <a:spcPct val="107000"/>
              </a:lnSpc>
              <a:spcBef>
                <a:spcPts val="0"/>
              </a:spcBef>
              <a:spcAft>
                <a:spcPts val="800"/>
              </a:spcAft>
            </a:pPr>
            <a:r>
              <a:rPr lang="en-US" sz="1600" dirty="0" smtClean="0">
                <a:effectLst/>
                <a:latin typeface="Calibri" panose="020F0502020204030204" pitchFamily="34" charset="0"/>
                <a:ea typeface="Calibri" panose="020F0502020204030204" pitchFamily="34" charset="0"/>
                <a:cs typeface="Vrinda" panose="020B0502040204020203" pitchFamily="34" charset="0"/>
              </a:rPr>
              <a:t>Outdoor          semi-outdoor        </a:t>
            </a:r>
            <a:r>
              <a:rPr lang="en-US" sz="1600" dirty="0">
                <a:effectLst/>
                <a:latin typeface="Calibri" panose="020F0502020204030204" pitchFamily="34" charset="0"/>
                <a:ea typeface="Calibri" panose="020F0502020204030204" pitchFamily="34" charset="0"/>
                <a:cs typeface="Vrinda" panose="020B0502040204020203" pitchFamily="34" charset="0"/>
              </a:rPr>
              <a:t>indoor</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p>
            <a:pPr marL="0" marR="0">
              <a:spcBef>
                <a:spcPts val="0"/>
              </a:spcBef>
              <a:spcAft>
                <a:spcPts val="1000"/>
              </a:spcAft>
            </a:pPr>
            <a:r>
              <a:rPr lang="en-US" sz="900" i="1" dirty="0">
                <a:solidFill>
                  <a:srgbClr val="44546A"/>
                </a:solidFill>
                <a:effectLst/>
                <a:latin typeface="Calibri" panose="020F0502020204030204" pitchFamily="34" charset="0"/>
                <a:ea typeface="Calibri" panose="020F0502020204030204" pitchFamily="34" charset="0"/>
                <a:cs typeface="Vrinda" panose="020B0502040204020203" pitchFamily="34" charset="0"/>
              </a:rPr>
              <a:t> </a:t>
            </a:r>
          </a:p>
        </p:txBody>
      </p:sp>
      <p:graphicFrame>
        <p:nvGraphicFramePr>
          <p:cNvPr id="7" name="Chart 6"/>
          <p:cNvGraphicFramePr/>
          <p:nvPr>
            <p:extLst>
              <p:ext uri="{D42A27DB-BD31-4B8C-83A1-F6EECF244321}">
                <p14:modId xmlns:p14="http://schemas.microsoft.com/office/powerpoint/2010/main" val="940854957"/>
              </p:ext>
            </p:extLst>
          </p:nvPr>
        </p:nvGraphicFramePr>
        <p:xfrm>
          <a:off x="6343147" y="3092820"/>
          <a:ext cx="4975644" cy="23629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605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GPS does not work in indoor</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000" b="1" dirty="0" smtClean="0"/>
              <a:t>Weak </a:t>
            </a:r>
            <a:r>
              <a:rPr lang="en-US" sz="2000" b="1" dirty="0"/>
              <a:t>Signals</a:t>
            </a:r>
            <a:r>
              <a:rPr lang="en-US" sz="2000" dirty="0"/>
              <a:t>: GPS signals weaken significantly when passing through walls and structures, making them insufficient for accurate positioning indoors. </a:t>
            </a:r>
            <a:endParaRPr lang="en-US" sz="2000" dirty="0" smtClean="0"/>
          </a:p>
          <a:p>
            <a:r>
              <a:rPr lang="en-US" sz="2000" b="1" dirty="0" smtClean="0"/>
              <a:t>Obstructions</a:t>
            </a:r>
            <a:r>
              <a:rPr lang="en-US" sz="2000" dirty="0"/>
              <a:t>: Walls and ceilings block GPS signals, leading to inaccuracies and signal reflections (multipath interference) that distort the signal. </a:t>
            </a:r>
            <a:endParaRPr lang="en-US" sz="2000" dirty="0" smtClean="0"/>
          </a:p>
          <a:p>
            <a:r>
              <a:rPr lang="en-US" sz="2000" b="1" dirty="0" smtClean="0"/>
              <a:t>Limited </a:t>
            </a:r>
            <a:r>
              <a:rPr lang="en-US" sz="2000" b="1" dirty="0"/>
              <a:t>Satellite View</a:t>
            </a:r>
            <a:r>
              <a:rPr lang="en-US" sz="2000" dirty="0"/>
              <a:t>: Indoors, there's often limited visibility of the sky, resulting in fewer satellites in view, reducing accuracy. </a:t>
            </a:r>
            <a:endParaRPr lang="en-US" sz="2000" dirty="0" smtClean="0"/>
          </a:p>
          <a:p>
            <a:r>
              <a:rPr lang="en-US" sz="2000" b="1" dirty="0" smtClean="0"/>
              <a:t>Receiver </a:t>
            </a:r>
            <a:r>
              <a:rPr lang="en-US" sz="2000" b="1" dirty="0"/>
              <a:t>Design</a:t>
            </a:r>
            <a:r>
              <a:rPr lang="en-US" sz="2000" dirty="0"/>
              <a:t>: GPS receivers in mobile devices are optimized for outdoor use, making them less sensitive to weak indoor signals. </a:t>
            </a:r>
          </a:p>
        </p:txBody>
      </p:sp>
    </p:spTree>
    <p:extLst>
      <p:ext uri="{BB962C8B-B14F-4D97-AF65-F5344CB8AC3E}">
        <p14:creationId xmlns:p14="http://schemas.microsoft.com/office/powerpoint/2010/main" val="12021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3071</TotalTime>
  <Words>2565</Words>
  <Application>Microsoft Office PowerPoint</Application>
  <PresentationFormat>Widescreen</PresentationFormat>
  <Paragraphs>221</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Cambria</vt:lpstr>
      <vt:lpstr>Cambria Math</vt:lpstr>
      <vt:lpstr>Garamond</vt:lpstr>
      <vt:lpstr>Times New Roman</vt:lpstr>
      <vt:lpstr>Vrinda</vt:lpstr>
      <vt:lpstr>Savon</vt:lpstr>
      <vt:lpstr>Seamless Indoor Outdoor Navigation for Smartphone Users</vt:lpstr>
      <vt:lpstr>Contents</vt:lpstr>
      <vt:lpstr>Introduction</vt:lpstr>
      <vt:lpstr>Navigation Challenges</vt:lpstr>
      <vt:lpstr>Timeline</vt:lpstr>
      <vt:lpstr>Outdoor positing with GPS</vt:lpstr>
      <vt:lpstr>How does it differentiate between indoor outdoor?</vt:lpstr>
      <vt:lpstr>How does it detect Semi-outdoor environment?</vt:lpstr>
      <vt:lpstr>Why GPS does not work in indoor?</vt:lpstr>
      <vt:lpstr>Why GPS does not work in indoor?</vt:lpstr>
      <vt:lpstr>Benefits and Limitations of GPS</vt:lpstr>
      <vt:lpstr>Wi-Fi-based Indoor Navigation</vt:lpstr>
      <vt:lpstr>Wi-Fi-based Indoor Navigation</vt:lpstr>
      <vt:lpstr>Wi-Fi AP Density</vt:lpstr>
      <vt:lpstr>Impact of Maximum RSSI</vt:lpstr>
      <vt:lpstr>Analysis of Average RSSI</vt:lpstr>
      <vt:lpstr>Limitations of Wi-Fi Indoor positioning</vt:lpstr>
      <vt:lpstr>Android Sensors for Navigation</vt:lpstr>
      <vt:lpstr>Light Sensor</vt:lpstr>
      <vt:lpstr>Light intensity at daytime</vt:lpstr>
      <vt:lpstr>Light intensity at nighttime</vt:lpstr>
      <vt:lpstr>Light intensity sense module flowchart</vt:lpstr>
      <vt:lpstr>Challenges in Estimating Light Intensity near Dawn and Nightfall</vt:lpstr>
      <vt:lpstr>Magnetometer Sensor</vt:lpstr>
      <vt:lpstr>Magnetic field intensity</vt:lpstr>
      <vt:lpstr>Magnetometer Variance</vt:lpstr>
      <vt:lpstr>Flowchart of estimation by Magnetism</vt:lpstr>
      <vt:lpstr>Challenges in Magnetism-Based Estimation</vt:lpstr>
      <vt:lpstr>Proximity sensor</vt:lpstr>
      <vt:lpstr>Hybrid Navigation System</vt:lpstr>
      <vt:lpstr>Performance of Subdetectors. </vt:lpstr>
      <vt:lpstr>Performance of Aggregated IO-Detector</vt:lpstr>
      <vt:lpstr>Experiment Results</vt:lpstr>
      <vt:lpstr>Conclusion</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Seamless Indoor Outdoor Navigation for Smartphone Users</dc:title>
  <dc:creator>Kuheli Manna</dc:creator>
  <cp:lastModifiedBy>Kuheli Manna</cp:lastModifiedBy>
  <cp:revision>144</cp:revision>
  <dcterms:created xsi:type="dcterms:W3CDTF">2023-08-06T08:11:57Z</dcterms:created>
  <dcterms:modified xsi:type="dcterms:W3CDTF">2023-08-11T03:51:25Z</dcterms:modified>
</cp:coreProperties>
</file>