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8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AD31AC-E19E-4D94-80CD-3DBF95FAD6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72D48C-044F-4722-BD9D-1BE3CB22C6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78A825-E641-4E1F-B463-EF6766D63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5572F-7340-4D55-9A36-291CABD61FCD}" type="datetimeFigureOut">
              <a:rPr lang="de-DE" smtClean="0"/>
              <a:t>15.06.2017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932CDE-B279-4A22-9490-DC07CE54A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AFDB49-86E8-4AB3-AE0A-C1F3E6B33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4E72-EE55-4A77-B354-28AF6E6AB8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5556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0C0E69-EA38-417D-A1A7-D93AC8A5F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5BB3303-2863-4CE0-BDA6-89BB5B30A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5AD953-0EDC-453F-97B7-5ACEE0121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5572F-7340-4D55-9A36-291CABD61FCD}" type="datetimeFigureOut">
              <a:rPr lang="de-DE" smtClean="0"/>
              <a:t>15.06.2017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D1F9B6-922F-4F98-BC33-076889277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E32C83-92C2-4552-8196-8873CDA50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4E72-EE55-4A77-B354-28AF6E6AB8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2355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37FC865-449A-4441-933D-11B8D5777C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CEFFC62-153E-4108-BBC8-7D47F8127A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9D2EF1-9AB1-4E9D-B0A2-4956C14B7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5572F-7340-4D55-9A36-291CABD61FCD}" type="datetimeFigureOut">
              <a:rPr lang="de-DE" smtClean="0"/>
              <a:t>15.06.2017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FE5CCF-4A2A-40D3-AD96-D6BB13B2C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BF5923-C5AB-4D3F-A607-E12389CEF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4E72-EE55-4A77-B354-28AF6E6AB8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0423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34D572-696A-4C14-B3F5-84D649DBC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3A3FD1-E6B3-4C76-8181-09FDE0055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26B7C2-13A1-4D85-98E4-50F290743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5572F-7340-4D55-9A36-291CABD61FCD}" type="datetimeFigureOut">
              <a:rPr lang="de-DE" smtClean="0"/>
              <a:t>15.06.2017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BCDAD8-1ADB-4ACF-A1A7-1F5FEF789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D344D8-4B79-4576-A703-51A00DEE6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4E72-EE55-4A77-B354-28AF6E6AB8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946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BD6B58-BF37-41B1-B0AE-14BF3F0BA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98B11B-E12C-4140-A7C5-DCB23CAD5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25B3B6-DAEA-4BA8-B531-3772D3E97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5572F-7340-4D55-9A36-291CABD61FCD}" type="datetimeFigureOut">
              <a:rPr lang="de-DE" smtClean="0"/>
              <a:t>15.06.2017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472AF7-1426-44B3-BD99-5647E0AD9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E2030E-AB74-419A-BE17-93FE11AC4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4E72-EE55-4A77-B354-28AF6E6AB8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8931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38E76F-19AD-409D-85D2-A6910DA7F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0BBD37-4036-425A-AB49-B8C9040248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AAE7BE-5A64-4C64-8DE9-5E1E3A79B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2EED586-6BB3-41A3-9A75-0B1C65D47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5572F-7340-4D55-9A36-291CABD61FCD}" type="datetimeFigureOut">
              <a:rPr lang="de-DE" smtClean="0"/>
              <a:t>15.06.2017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3D487D8-C32E-49A4-953F-7F397A12A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E9B796-8C3B-45C7-BCB3-86B1F502C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4E72-EE55-4A77-B354-28AF6E6AB8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6955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F0407E-8CF7-4F1E-9FD3-FCAE8DC73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D4E9E1-A47B-458C-9FA7-F941DA788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5E79E14-60CC-4B66-9430-C56CCDC68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D28AEE0-E132-4362-8A36-01F995806C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05012E1-3C2D-4580-B713-247688A103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86892EA-DD18-4C41-A1BF-F77CDDAB3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5572F-7340-4D55-9A36-291CABD61FCD}" type="datetimeFigureOut">
              <a:rPr lang="de-DE" smtClean="0"/>
              <a:t>15.06.2017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21BFE3E-5D95-4514-A270-1FCBE395E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EE132D9-9CD4-497D-A07D-51F0EC25D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4E72-EE55-4A77-B354-28AF6E6AB8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8577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26167D-5D9A-4905-8797-7362445BB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F54AC41-0C16-4820-8F8B-948B41317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5572F-7340-4D55-9A36-291CABD61FCD}" type="datetimeFigureOut">
              <a:rPr lang="de-DE" smtClean="0"/>
              <a:t>15.06.2017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6A8128-2B10-45CE-A7E1-439CC4AAA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F388D4F-9AD2-46B7-9DC6-AEED25158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4E72-EE55-4A77-B354-28AF6E6AB8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0167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748E8CE-B3C7-4813-AB94-E29309564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5572F-7340-4D55-9A36-291CABD61FCD}" type="datetimeFigureOut">
              <a:rPr lang="de-DE" smtClean="0"/>
              <a:t>15.06.2017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AA61B60-41B7-4FA6-BB44-EA6DCD727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9E295E7-5CB1-40EE-BF7E-34D4E4E84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4E72-EE55-4A77-B354-28AF6E6AB8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3730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59C2DE-0B37-494C-9955-DA1CB082B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1F8099-E902-4FF7-A688-F34A7EBF4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85842C1-8718-4D0A-98A7-04A70E48AB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6D5365-3F5B-4AC3-8F46-892C4C355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5572F-7340-4D55-9A36-291CABD61FCD}" type="datetimeFigureOut">
              <a:rPr lang="de-DE" smtClean="0"/>
              <a:t>15.06.2017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ADE7B0-B829-4748-AE46-133E2E019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D48AC08-13CB-4295-8FD1-061E1B974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4E72-EE55-4A77-B354-28AF6E6AB8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0388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D501F1-F378-460A-A1F0-94897C142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FA75786-FBC3-4080-9EF2-B9757F911A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91FBF50-F3EC-4569-9B14-6C143BC944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80E8BA9-A987-4573-AB8E-368EB59CD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5572F-7340-4D55-9A36-291CABD61FCD}" type="datetimeFigureOut">
              <a:rPr lang="de-DE" smtClean="0"/>
              <a:t>15.06.2017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2594697-04F3-4314-AAA1-E74DC787A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6CC5151-60CB-442A-AD3C-40432526F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4E72-EE55-4A77-B354-28AF6E6AB8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2131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2323EE7-2502-4FEE-9188-77B1A6753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AD1D48-668D-42AE-82FC-96C4F8D2D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540716-8269-4410-B5FE-1EE3033A4D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5572F-7340-4D55-9A36-291CABD61FCD}" type="datetimeFigureOut">
              <a:rPr lang="de-DE" smtClean="0"/>
              <a:t>15.06.2017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613726-D5AB-4659-A20E-D3D29BB0E6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BB6842-3853-47FA-B05D-CEED4628F2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E4E72-EE55-4A77-B354-28AF6E6AB8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962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2D6A70-5F5D-4DFB-B36E-F0B7DACC3B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CC2DFF2-A33A-4FB7-8504-EB9A31975D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 descr="C:\Users\Sven\AppData\Local\Microsoft\Windows\INetCache\Content.Word\logo.png">
            <a:extLst>
              <a:ext uri="{FF2B5EF4-FFF2-40B4-BE49-F238E27FC236}">
                <a16:creationId xmlns:a16="http://schemas.microsoft.com/office/drawing/2014/main" id="{461789AB-2E63-480D-9032-49805F4D332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473" y="1848161"/>
            <a:ext cx="5951054" cy="93600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9">
            <a:extLst>
              <a:ext uri="{FF2B5EF4-FFF2-40B4-BE49-F238E27FC236}">
                <a16:creationId xmlns:a16="http://schemas.microsoft.com/office/drawing/2014/main" id="{54A0465C-073E-4D62-83FA-8A900F675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95115"/>
            <a:ext cx="8680174" cy="1162685"/>
          </a:xfrm>
          <a:prstGeom prst="rect">
            <a:avLst/>
          </a:prstGeom>
          <a:solidFill>
            <a:srgbClr val="C12828"/>
          </a:solidFill>
          <a:ln>
            <a:noFill/>
          </a:ln>
          <a:extLst/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de-DE"/>
          </a:p>
        </p:txBody>
      </p:sp>
      <p:sp>
        <p:nvSpPr>
          <p:cNvPr id="6" name="Textfeld 2">
            <a:extLst>
              <a:ext uri="{FF2B5EF4-FFF2-40B4-BE49-F238E27FC236}">
                <a16:creationId xmlns:a16="http://schemas.microsoft.com/office/drawing/2014/main" id="{8BE70271-4372-4DA2-AF64-334E0484CA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041775"/>
            <a:ext cx="5982104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r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</a:pPr>
            <a:r>
              <a:rPr lang="de-DE" sz="28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Projektvorstellung</a:t>
            </a:r>
            <a:br>
              <a:rPr lang="de-DE" sz="8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6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Entwicklung eines Radios als Webapplikation</a:t>
            </a:r>
            <a:endParaRPr lang="de-DE" sz="1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</a:pPr>
            <a:r>
              <a:rPr lang="de-DE" sz="1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	</a:t>
            </a:r>
            <a:r>
              <a:rPr lang="de-DE" sz="12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de-DE" sz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Sven Kuhlmann</a:t>
            </a:r>
            <a:endParaRPr lang="de-DE" sz="10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226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D09C4D-3153-494D-8FB2-0D7E5937F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359038"/>
            <a:ext cx="10515600" cy="132556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64B3FB-4C1F-4EE8-A38D-483966563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00396C7C-BF96-4B0F-9480-56E50E2BE56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6000" b="1" dirty="0"/>
              <a:t>Live Demo</a:t>
            </a:r>
          </a:p>
        </p:txBody>
      </p:sp>
      <p:pic>
        <p:nvPicPr>
          <p:cNvPr id="1026" name="Picture 2" descr="Bildergebnis für live">
            <a:extLst>
              <a:ext uri="{FF2B5EF4-FFF2-40B4-BE49-F238E27FC236}">
                <a16:creationId xmlns:a16="http://schemas.microsoft.com/office/drawing/2014/main" id="{6D1F0498-9D4B-4DA0-8D4A-8A8D98343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177" y="2021819"/>
            <a:ext cx="7143750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6066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D09C4D-3153-494D-8FB2-0D7E5937F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359038"/>
            <a:ext cx="10515600" cy="132556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00396C7C-BF96-4B0F-9480-56E50E2BE56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6000" b="1" dirty="0"/>
              <a:t>JSON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BC670AA-4FC7-4C1E-8949-91B9385F56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48139" y="2072219"/>
            <a:ext cx="10505661" cy="4216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Verschlüsselter Request: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{"header":0,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"sign":"VFhsU1lXUnBiMEo1VTNabGJnPT1NVFV5TWpNME16VXpOQT09",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"message":"S3lzclIybDJaVVJoZEdFckt5cz1NVFV5TWpNME16VXpOQT09"}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Unverschlüsselter Request: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{"header":0,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sign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":"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MyRadioBySven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",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message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":"+++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GiveData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+++"}</a:t>
            </a:r>
            <a:endParaRPr kumimoji="0" lang="de-DE" altLang="de-DE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880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C17D8098-6235-47A9-A533-FF07B5214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1B254AF5-B534-47F9-9FE4-E750EC9F4A0C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6000" b="1" dirty="0"/>
              <a:t>Besonderheiten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B9DBE684-3BCE-46AF-B107-C613BA2102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75354"/>
            <a:ext cx="105156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4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Statusmeldungen / Fehlermeldungen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4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Onlinecheck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4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Sozialmedia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4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Stay</a:t>
            </a:r>
            <a:r>
              <a:rPr kumimoji="0" lang="de-DE" altLang="de-DE" sz="4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4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Fancy </a:t>
            </a:r>
            <a:r>
              <a:rPr kumimoji="0" lang="de-DE" altLang="de-DE" sz="4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Themes</a:t>
            </a:r>
            <a:endParaRPr kumimoji="0" lang="de-DE" altLang="de-DE" sz="4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4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Responsive</a:t>
            </a:r>
            <a:endParaRPr kumimoji="0" lang="de-DE" altLang="de-DE" sz="7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258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Breitbild</PresentationFormat>
  <Paragraphs>23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Sven</dc:creator>
  <cp:lastModifiedBy>Sven</cp:lastModifiedBy>
  <cp:revision>7</cp:revision>
  <dcterms:created xsi:type="dcterms:W3CDTF">2017-06-15T02:59:27Z</dcterms:created>
  <dcterms:modified xsi:type="dcterms:W3CDTF">2017-06-15T04:33:21Z</dcterms:modified>
</cp:coreProperties>
</file>